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324" r:id="rId13"/>
    <p:sldId id="320" r:id="rId14"/>
    <p:sldId id="313" r:id="rId15"/>
    <p:sldId id="319" r:id="rId16"/>
    <p:sldId id="314" r:id="rId17"/>
    <p:sldId id="315" r:id="rId18"/>
    <p:sldId id="316" r:id="rId19"/>
    <p:sldId id="317" r:id="rId20"/>
    <p:sldId id="318" r:id="rId21"/>
    <p:sldId id="268" r:id="rId22"/>
    <p:sldId id="266" r:id="rId23"/>
    <p:sldId id="269" r:id="rId25"/>
    <p:sldId id="270" r:id="rId26"/>
    <p:sldId id="272" r:id="rId27"/>
    <p:sldId id="271" r:id="rId28"/>
    <p:sldId id="273" r:id="rId29"/>
    <p:sldId id="274" r:id="rId30"/>
    <p:sldId id="275" r:id="rId31"/>
    <p:sldId id="281" r:id="rId32"/>
    <p:sldId id="277" r:id="rId33"/>
    <p:sldId id="276" r:id="rId34"/>
    <p:sldId id="278" r:id="rId35"/>
    <p:sldId id="279" r:id="rId36"/>
    <p:sldId id="280" r:id="rId37"/>
    <p:sldId id="282" r:id="rId38"/>
    <p:sldId id="283" r:id="rId39"/>
    <p:sldId id="285" r:id="rId40"/>
    <p:sldId id="291" r:id="rId41"/>
    <p:sldId id="286" r:id="rId42"/>
    <p:sldId id="289" r:id="rId43"/>
    <p:sldId id="292" r:id="rId44"/>
    <p:sldId id="290" r:id="rId45"/>
    <p:sldId id="293" r:id="rId46"/>
    <p:sldId id="294" r:id="rId47"/>
    <p:sldId id="295" r:id="rId48"/>
    <p:sldId id="301" r:id="rId49"/>
    <p:sldId id="302" r:id="rId50"/>
    <p:sldId id="296" r:id="rId51"/>
    <p:sldId id="297" r:id="rId52"/>
    <p:sldId id="298" r:id="rId53"/>
    <p:sldId id="303" r:id="rId54"/>
    <p:sldId id="366" r:id="rId55"/>
    <p:sldId id="300" r:id="rId56"/>
    <p:sldId id="304" r:id="rId57"/>
    <p:sldId id="367" r:id="rId58"/>
    <p:sldId id="305" r:id="rId59"/>
    <p:sldId id="306" r:id="rId60"/>
    <p:sldId id="309" r:id="rId61"/>
    <p:sldId id="307" r:id="rId62"/>
    <p:sldId id="310" r:id="rId63"/>
    <p:sldId id="311" r:id="rId64"/>
    <p:sldId id="312" r:id="rId65"/>
    <p:sldId id="288" r:id="rId66"/>
    <p:sldId id="321" r:id="rId67"/>
    <p:sldId id="326" r:id="rId68"/>
    <p:sldId id="329" r:id="rId69"/>
    <p:sldId id="332" r:id="rId70"/>
    <p:sldId id="334" r:id="rId71"/>
    <p:sldId id="322" r:id="rId72"/>
    <p:sldId id="335" r:id="rId73"/>
    <p:sldId id="336" r:id="rId74"/>
    <p:sldId id="337" r:id="rId75"/>
    <p:sldId id="287" r:id="rId76"/>
    <p:sldId id="368" r:id="rId77"/>
    <p:sldId id="369" r:id="rId78"/>
    <p:sldId id="370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54" r:id="rId91"/>
    <p:sldId id="353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424" r:id="rId103"/>
    <p:sldId id="413" r:id="rId104"/>
    <p:sldId id="414" r:id="rId105"/>
    <p:sldId id="415" r:id="rId106"/>
    <p:sldId id="416" r:id="rId107"/>
    <p:sldId id="417" r:id="rId108"/>
    <p:sldId id="418" r:id="rId109"/>
    <p:sldId id="419" r:id="rId110"/>
    <p:sldId id="384" r:id="rId111"/>
    <p:sldId id="385" r:id="rId112"/>
    <p:sldId id="386" r:id="rId113"/>
    <p:sldId id="387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399" r:id="rId122"/>
    <p:sldId id="402" r:id="rId123"/>
    <p:sldId id="403" r:id="rId124"/>
    <p:sldId id="404" r:id="rId125"/>
    <p:sldId id="405" r:id="rId126"/>
    <p:sldId id="407" r:id="rId127"/>
    <p:sldId id="408" r:id="rId128"/>
    <p:sldId id="409" r:id="rId129"/>
    <p:sldId id="410" r:id="rId130"/>
    <p:sldId id="425" r:id="rId131"/>
    <p:sldId id="426" r:id="rId132"/>
    <p:sldId id="427" r:id="rId133"/>
    <p:sldId id="428" r:id="rId134"/>
    <p:sldId id="429" r:id="rId135"/>
    <p:sldId id="430" r:id="rId136"/>
    <p:sldId id="431" r:id="rId137"/>
    <p:sldId id="432" r:id="rId138"/>
    <p:sldId id="433" r:id="rId139"/>
    <p:sldId id="434" r:id="rId140"/>
    <p:sldId id="435" r:id="rId141"/>
    <p:sldId id="436" r:id="rId142"/>
    <p:sldId id="437" r:id="rId143"/>
    <p:sldId id="438" r:id="rId144"/>
    <p:sldId id="439" r:id="rId145"/>
    <p:sldId id="440" r:id="rId146"/>
    <p:sldId id="441" r:id="rId147"/>
    <p:sldId id="442" r:id="rId148"/>
    <p:sldId id="443" r:id="rId149"/>
    <p:sldId id="444" r:id="rId150"/>
    <p:sldId id="445" r:id="rId151"/>
    <p:sldId id="446" r:id="rId152"/>
    <p:sldId id="447" r:id="rId153"/>
    <p:sldId id="448" r:id="rId154"/>
    <p:sldId id="449" r:id="rId155"/>
    <p:sldId id="450" r:id="rId156"/>
    <p:sldId id="451" r:id="rId157"/>
    <p:sldId id="452" r:id="rId158"/>
    <p:sldId id="456" r:id="rId159"/>
    <p:sldId id="457" r:id="rId160"/>
    <p:sldId id="458" r:id="rId161"/>
    <p:sldId id="459" r:id="rId162"/>
    <p:sldId id="461" r:id="rId163"/>
    <p:sldId id="462" r:id="rId164"/>
    <p:sldId id="463" r:id="rId165"/>
    <p:sldId id="464" r:id="rId166"/>
    <p:sldId id="468" r:id="rId167"/>
    <p:sldId id="469" r:id="rId168"/>
    <p:sldId id="470" r:id="rId169"/>
    <p:sldId id="471" r:id="rId170"/>
    <p:sldId id="472" r:id="rId171"/>
    <p:sldId id="473" r:id="rId172"/>
    <p:sldId id="474" r:id="rId173"/>
    <p:sldId id="475" r:id="rId174"/>
    <p:sldId id="476" r:id="rId175"/>
    <p:sldId id="478" r:id="rId176"/>
    <p:sldId id="479" r:id="rId177"/>
    <p:sldId id="480" r:id="rId178"/>
    <p:sldId id="515" r:id="rId179"/>
    <p:sldId id="481" r:id="rId180"/>
    <p:sldId id="482" r:id="rId181"/>
    <p:sldId id="483" r:id="rId182"/>
    <p:sldId id="484" r:id="rId183"/>
    <p:sldId id="485" r:id="rId184"/>
    <p:sldId id="486" r:id="rId185"/>
    <p:sldId id="487" r:id="rId186"/>
    <p:sldId id="488" r:id="rId187"/>
    <p:sldId id="489" r:id="rId188"/>
    <p:sldId id="490" r:id="rId189"/>
    <p:sldId id="491" r:id="rId190"/>
    <p:sldId id="492" r:id="rId191"/>
    <p:sldId id="493" r:id="rId192"/>
    <p:sldId id="498" r:id="rId193"/>
    <p:sldId id="499" r:id="rId194"/>
    <p:sldId id="500" r:id="rId195"/>
    <p:sldId id="501" r:id="rId196"/>
    <p:sldId id="502" r:id="rId197"/>
    <p:sldId id="503" r:id="rId198"/>
    <p:sldId id="504" r:id="rId199"/>
    <p:sldId id="505" r:id="rId200"/>
    <p:sldId id="506" r:id="rId201"/>
    <p:sldId id="507" r:id="rId202"/>
    <p:sldId id="508" r:id="rId203"/>
    <p:sldId id="509" r:id="rId204"/>
    <p:sldId id="510" r:id="rId205"/>
    <p:sldId id="511" r:id="rId206"/>
    <p:sldId id="512" r:id="rId207"/>
    <p:sldId id="513" r:id="rId208"/>
    <p:sldId id="514" r:id="rId20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æ æ ·å¼ï¼æ ç½æ 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2" Type="http://schemas.openxmlformats.org/officeDocument/2006/relationships/tableStyles" Target="tableStyles.xml"/><Relationship Id="rId211" Type="http://schemas.openxmlformats.org/officeDocument/2006/relationships/viewProps" Target="viewProps.xml"/><Relationship Id="rId210" Type="http://schemas.openxmlformats.org/officeDocument/2006/relationships/presProps" Target="presProps.xml"/><Relationship Id="rId21" Type="http://schemas.openxmlformats.org/officeDocument/2006/relationships/slide" Target="slides/slide19.xml"/><Relationship Id="rId209" Type="http://schemas.openxmlformats.org/officeDocument/2006/relationships/slide" Target="slides/slide206.xml"/><Relationship Id="rId208" Type="http://schemas.openxmlformats.org/officeDocument/2006/relationships/slide" Target="slides/slide205.xml"/><Relationship Id="rId207" Type="http://schemas.openxmlformats.org/officeDocument/2006/relationships/slide" Target="slides/slide204.xml"/><Relationship Id="rId206" Type="http://schemas.openxmlformats.org/officeDocument/2006/relationships/slide" Target="slides/slide203.xml"/><Relationship Id="rId205" Type="http://schemas.openxmlformats.org/officeDocument/2006/relationships/slide" Target="slides/slide202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7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6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1:39:12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232 691 252,'-232'-691'0,"254"691"0,0-22 15,-8 16 0,-15 8 0,0 0 0,-16 27 0,-18 16 1,16 0-1,0-16 1,1 0 0,17-16-4,0 0 0,0 15-18,16 0-15,9-1 0,0 18 17,-6 0-9,-1-2 16,-18-23 0,-16 9 8,0 0 18,7 4 0,-9-23 0,0-17 16,0 0 17,0 0 16,8 7 6,-16-8 8,2 0-8,-7 0 0,25 55 67,47 19-1,-41-47-19,-7-8 0,-8-24-2,0 0 0,0 0 26,0-14 0,-17-8-3,0-18-8,-1 0 18,9 0 15,8-17-6,-15 0 1,-2 0-26,-24 0 0,9 23 0,16 27 9,6-16-19,-17 0 0,-17-15 1,0 36 16,0 15 8,0-5-15,-9-8 0,0-8 7,-1 0 8,-7 0 16,9 8 1,-16-9-8,0 0-35,-8 0 0,36 8 0,16 17 7,15-16-9,-7 3 0,-18-16 1,0 10 8,0 15 8,0-6-15,-9 0-1,0-9-15,0 0 10,7 0 0,-1 0-6,0 0 0,-2 16-17,-8 0-16,17 1 0,0 1 7,-9 16-1,-8-3-16,-17 0 0,0 17 1,0 0 9,7 8 0,-9 0 2,15-17-8,0-15 9,1 0 16,17 15 2,-16-9-16,1 0-17,0 0 0,8 8 0,0 9 1,-2 0-8,-1-1 15,-18-8 0,-15 8 0,0 0 19,1 0 0,-19 7 0,16 1-8,0-16 0,0 0 0,8 9 6,0-8-9,2 16-27,-8 0-16,18 1 0,0 8 7,-5 0 1,0-1 15,-18-7 0,-15 9 7,0 0 17,0-4 0,-8 1 0,16-18-9,-1-16 9,9 0 0,9-1-2,0-1 0,0 16-26,-7 0-16,9-1 0,15 9 8,-3-15 0,-7-1 0,-18-1 0,0 9 1,0 0 18,7 2 0,-9-8 0,16-36 1,0-16 18,-1 0 0,9 24 3,0 0-23,1 15-26,-9 0-15,8 1 0,0 9 0,-6 0 1,7-1 16,-19-15 0,-16 9 8,0 0 27,-1-3 0,-18 9-1,0-17-17,0 16 8,9 0-16,27 7 2,0-9 9,0 0-35,-17 0 15,17 9 0,1 18 7,1-16-17,-7 0 0,-19 7 0,0 19 0,0 0 17,16-3 0,-18-16-8,0-17 1,12 0 17,-9-4 16,18 24 1,-16-27-15,0 0 1,-1 0 0,-1 8 0,15 27-8,4-15-17,1 1 0,-10-9 0,0 1 1,0 16 26,7-14-16,-18 0 9,0-17-15,-9 0 17,7 8 15,9 9-8,-15-8-9,0 0-1,0 9 0,0 9-9,16 10 7,16-16-19,0-2 0,1-8 0,0-1 9,0 16 18,-1 3-16,1 0 1,0-19 0,0 0 9,0 0 15,10 16 2,-15-19-16,1 0 1,0 0 0,-1 8 0,16 9 8,-10-16-8,-8-3 0,-18-8 0,0 9 8,0 16 26,0-8-16,-18 0 8,0-8-8,-8 0 0,1 8 0,8 7-8,15 1-8,12-15-19,0-12 0,10 8 12,0 26 16,-12 0-17,-9 0 16,-18 1 0,-16 17 0,0 0 18,8 16 0,-8 0-3,15-19-1,0-15 10,1 0 0,8 7-5,0-8 9,0 16-18,-9-8-16,17 1 12,0 18 7,5 0-8,1 1 16,-10-1 0,-16 10 0,0 0 8,1-18 0,-9-1 0,15-8-7,0-15 8,-1 0 0,18 17 0,0-18-17,0 16-17,1 0-16,17 7 0,0 27-15,13 0-18,15-4 16,-17-15-1,-16 17 15,0 0 18,-7-8 0,-18-1 0,15-9-7,0-15 1,0 0 0,17 15 0,0-9-7,0 16-9,-17 9-16,18-7-9,0 18 24,0 0-18,0-16 15,-9-1 2,-15 9 1,-932 0 26,15-186 0</inkml:trace>
  <inkml:trace contextRef="#ctx0" brushRef="#br0">1468 1578 439,'-1468'-1578'0,"1507"1578"0,0-31 0,0 0-8,0 36 0,0 16 17,8 43-16,-18 0 7,0-35-8,2 0 44,8 0 15,27 7-16,-15-10-7,-4 0-16,8 0 0,25 0 0,16 18-1,2-16-8,9 0 0,-1-1 0,0 1 9,0 16 17,7 2-16,-9 0 0,0-17-15,0 0 8,15 0 0,18 8 11,15-8-8,2-15-19,-7 1 0,10-1 0,0 17 8,-3 0-9,-7-1 16,-8-9 0,-16-10 1,0 0 19,15-8 0,-10-15-2,15-26-9,0-15 9,9 0 0,-9 7-3,0-9-7,-1 16-18,-8 0-16,1-1 0,0 8 9,3 0-8,-9 0 16,-27-15 0,-16 0 0,0 0 17,16-2 0,-17-16 0,15 0 0,0-15 0,0 0 0,0 0-11,0-9 0,-2 16-8,-8-1-16,8 8 0,16 0 0,-46-16-9,-8-9 0,-17-15-1,0 0-1,-503 15 17,9-100-15</inkml:trace>
  <inkml:trace contextRef="#ctx0" brushRef="#br0">3490 1492 529,'-3490'-1492'0,"3537"1492"18,0-38 0,8-8-9,0 1 8,0 15-10,0 37-15,19 0 6,0-1 0,1 0 0,0 0 16,9 8-26,-16-8 8,-5 0 8,-1-1 0,-9 17 0,15 27-9,23-15-18,16 4 0,0 1 1,0 9 7,0 16-9,8-7-16,0 0-1,0-17 0,0 0-1,-1 0 16,10 1 24,-16-19-8,5 0-8,1 1 0,-9-1 0,15 9 0,3-15-9,8 1 0,-27-16 0,0 1 0,0 16 8,8-11-16,-8 0-3,0-18-7,0 0 8,-1 0 16,-17 0-8,-16 0 0,-1 0-8,-7-1 0,-10-1 0,15 9 0,-13-15-8,1-2 0,-36-9-1,0 9 9,0 16-9,-9-3-16,0 1-1,0-9-1,0 0 9,1 0 0,18 7-22,0-1-7,-12 15 1,-1 2-15,0 1-566,16 26-1,-112-16 0</inkml:trace>
  <inkml:trace contextRef="#ctx0" brushRef="#br0">6112 2920 345,'-6112'-2850'0,"6143"2850"-70,0-31 15,0 0 0,-15 0 0,0 0 18,-16 82 0,-9 1 10,16-36-9,3-16 1,8 0 0,8-7-36,0-8 7,-7 16-9,-7-2-16,-1-1 0,0 10 8,-12 0-1,-7-2 15,-8-1-1,-15 0 9,0 0-1,-1 1 0,-8 0 1,16-9 1,0-16-17,-1 0 0,-1 8 15,0 9 0,4 15 9,-8 0-15,0 9 0,0 9 14,-20 0 0,9-4 16,0-16-1,-16 8 24,0 0 10,-1 17 0,0 9 3,16-10-9,1-16 19,9 0 0,8 7-32,0-9 8,-5 15 0,0-2-15,1 0 0,0 17 16,18 0-9,0 3 16,0-16 1,-16 9 15,0 0 0,1-6 0,9-8-1,16-9-8,0-16 18,-8 0 15,8 9-7,-15 1-9,-1 0-10,-16-1 0,19 1 0,0 8-16,4 0-9,-8 1 0,-9-16 0,0 1-7,0 16 17,-17-8-16,-9 1 0,0 10-16,-1 0-1,-8 0 15,-9 8-7,-15 9-7,0 0-9,-17-8 0,-8 9 12,16 8-9,11-16 1,1 1 0,-1-17 1,0-9 9,0 16 10,-8-7-16,-19 8-2,0-17-9,0 0-9,9 0 15,-8 0 3,-15 8-1,0 0-9,1 0 0,36 8 0,16 8 7,-9-16-8,16-2 0,-27 0 0,0-8 24,0 16 8,-1 4-16,0 9 1,0-9 15,0 0 1,0 0 15,-10 8 14,-15 1 16,2 0 26,-16 1 0,9 23 0,0 8 17,-14 0-8,7-2 16,-27 0-1,-16 10 8,0 15 8,15 1-15,-9 1 0,0 0 7,0 0 0,9 0 0,0 15-4,0 0-8,-1 16 1,-8 0-16,25 1 0,16 19 7,4-16-10,-8 1 0,-26-23 0,0 9 8,0 0 17,-9-1 15,-8-7 0,-15-18-16,0 0 26,1 0 0,10-1-13,0 8-8,8 16-26,-15-8-16,26-8 0,16 18 8,-16-16-18,-16-10 0,-18-16-2,0-8 0,-776 15-1,-7-156-15</inkml:trace>
  <inkml:trace contextRef="#ctx0" brushRef="#br0">6518 2583 525,'-6518'-2583'0,"6565"2583"0,0-38 16,18 23-9,-16-18-23,0 0 8,24 80 0,-8-24 13,0 27 15,3 0-1,1 1 16,27-16-60,-16-17 0,-12 0-10,0-2 0,-8 0-1,15-18 0,13-15 26,-16 2 0,10 9 1,0 8-9,0 16-9,8-4-16,-8-8-1,0-10 1,0 0 19,-1 0 15,16 0 15,-15-16 1,2 0-27,-9 1 0,-18 8 0,16 0 8,5-16 0,-7 0 0,0-9 1,0 27 1,0 16 8,-1-23-16,-8 1-5,0-44-1,-1 0 8,-7 0 15,18 7-4,-15-27 1,-2 0-17,-17 0 0,0 17 0,16 0 7,6-16 9,0 0 0,-9-7 1,0 8 7,0 16 1,32-5-16,0-8 0,0-1-8,-1 0 1,15 0 15,0 9 12,-15 8 7,2 0 10,-7 1 0,-10 15 0,16 1 16,-6-16-1,8-2 0,1-8 0,0 17 8,0 15 26,-1-9-15,-17 1-1,0-17-8,-1 0 17,8 0 0,17 15 3,0 1-23,1 16-27,0 0-16,9 0 0,0 0 8,-3 0 9,-16 0 16,9 0 0,-16 8-16,0 0 18,1 6 0,1-1 1,15-10-23,0-15 27,0 0 0,-1-8-18,0 1-8,-9 16-9,-16 10-16,0-7-10,0 0 8,0 0 0,-9 0 16,-18-15-8,-16 27-8,8 15 27,8-69-15,-10-8-7,0-44 0,-2 0 9,-8-624 16,1 8-125,-16 0 0</inkml:trace>
  <inkml:trace contextRef="#ctx0" brushRef="#br0">7877 1633 496,'-7877'-1588'0,"7921"1588"-45,0-35 16,-18-8-9,-16 18 8,0 0 0,0 84 0,0 0 14,16 0 0,3-16 0,0 1 0,-9 24-52,0-9-1,-10 0 1,1-3 0,8 7 0,15-9 16,-6-15 18,-7-2 0,-9-1 0,0 18 16,0 16 0,8 27-16,-9 7 6,0 0-7,1 0-9,0 0 31,-8 23-27,-31 8-7,-4 0 0,-1-2 0,18 0 0,0 0 1,21 0-1,-8 4 0,-8-9 1,0 0 1,0 16 0,-8-19-1,0 0-3,-15 0-8,-1 0 9,0 0 0,0 0 3,0 0-8,0 0 0,-7 0 0,8-9 0,16 28 1,-12-16-19,-8-3 0,-26-16 0,0 0 0,0 16 9,15 7-16,-9-15 0,0 18-8,1 0 8,1 0 15,9-9-29,-15-8-8,0 0-9,1 0 0,-1-9-606,16 27-7,-127-16 0</inkml:trace>
  <inkml:trace contextRef="#ctx0" brushRef="#br0">7445 2316 320,'-7445'-2316'0,"7473"2316"0,0-28 0,-27-8 0,0 1 8,0 0-1,16 100 0,27-16 15,15-8 0,2-15 8,0 1 0,0 0-54,0 0 0,-10 16 0,0-2-16,35 15-1,0 18 9,-19 0-18,-1-3 15,1-7-1,-15-10 0,0 0 9,7 10 0,9-7 2,16-8-16,0-16 8,8 0 0,9 0 6,0 0-8,2 16 0,-16 0-16,9 8 0,0 35 8,-21 0-18,-8-4 15,-35-15-1,-15 18 15,-434 16-9,-8-88-16</inkml:trace>
  <inkml:trace contextRef="#ctx0" brushRef="#br0">9016 1437 198,'-9016'-1437'0,"9033"1437"0,0-17 0,0 0 0,0 0 0,0 15 0,0 70-15,0 0 10,0 0 0,3 0 0,23 0 16,9 1-16,-16-9 7,-3 0-9,-7-1 0,0 15 0,15 18 8,-19-15-9,8-3 0,-17 0-1,0 17 24,0 16 0,7-4-16,8 8 0,0-16 8,-1 0 8,0 0 16,8 8 9,-16 1-8,3 0-18,0 0 0,1 0 0,15 16-8,11-15-8,0 2 0,-8-7 1,0 8-1,0 16 8,0-9-16,-8-15-3,0 0 0,0 0 9,-9 0 0,0 1-17,0 0-8,-3 16-27,-24-1-16,18 9 0,0 0-1,0 0-9,0-1 15,1-15 0,-15 8-1,0 0 0,1-5 0,0-9-1,16 0-15,0-16 0,0 0 0,0 0-21,0 0 0,-12 15-9,-31 2-15,0-16-527,16 9 8,-106-16 0</inkml:trace>
  <inkml:trace contextRef="#ctx0" brushRef="#br0">9643 1539 536,'-9643'-1539'0,"9691"1539"0,0-39 0,0 0-9,0 0 0,0 16 44,8 77-16,-8 0 14,0-36-8,2 0 26,-8 1 15,18 8-46,-15-17-8,-10 0-27,8-2 0,26-8 0,16 36 0,-6-16-18,0-2 0,-17-7 0,0 17 7,0 16 0,8 17-16,0-8 3,0-18 0,1 0 19,0 0 0,-10 8-5,15 9 0,-2-15-17,-8 0 0,8 1 0,0 9 7,-11 0-9,0-3 16,-35 0 0,-16 27-8,-469 16 17,0-95-16</inkml:trace>
  <inkml:trace contextRef="#ctx0" brushRef="#br0">9820 1641 745,'-9820'-1641'16,"9886"1641"0,-8-53 16,-9-1-13,-16 9 1,0 0 0,-8 28 0,0 8 4,16-9 0,0-16 9,-8 0 0,0 0-10,0 0 0,-2 15 9,23 0-15,-9-23 0,0 35 16,13 0-8,8 3 16,-27-24 0,-16 44 23,0 0 0,9 4 0,0-17 2,0-9 9,0 15 1,-1 0-15,8 9 6,0-9-9,2 0-8,-7 0 0,8 8 0,16-9-1,1-16 10,1 0 0,-10-9 0,0 1 9,0 16 8,-1-20-16,-9 1-4,0-26-24,-1 0 18,16 0 15,0 7 0,-15-1-7,0 0-17,-16 0 0,9 23 0,16-9 1,8-16 0,-1 2 0,0-23 0,0-9 24,0 16 1,7-13-16,-10 1-3,0-17-16,0 0 8,-1 0 15,1 17 19,-15-10-1,3 0-17,0 1 0,18 1 0,16-9-1,-11-1 0,1-3-15,-18-1 0,0 27-8,0 0 8,17-1 0,-8-9-1,0-18-7,0 0 18,15 0 16,8 0-7,-16-8-8,-2 0-18,1 0 0,26-1 0,16 1 1,5-16-1,-9 1 0,-8 1 0,0 9-1,0 15 8,1-5-15,9-1-1,0-9-7,0 0 10,8 0 16,8-1 3,-16-9-7,1 0 9,-16 0 0,0 0 0,0 17 16,-8 0-8,-9-2 16,-9-7 0,-16 27 8,0 0 17,8 9 0,-9-8 2,15 1-8,0-15-1,8 0 0,0-8-8,16 9 7,-2-16-8,-7 0 0,17 0 0,0 8 8,6 0-8,-8 1 15,0 0 0,-15 0 8,0 0-9,0 6 0,9-8 2,16-26-16,0-16 8,16 0 16,9 0-16,-16-8 8,-2 0-10,-16-1 0,-8 0 0,0 8 8,2 0-26,0 0 15,0 0 0,-15 0 0,0 0 18,0-11 0,-18 0 8,16 0 0,-8-16 0,0 8 0,0 0-24,0 9-23,-4 16-9,7-2-16,0 1-868,15 0 15,-174-15 0</inkml:trace>
  <inkml:trace contextRef="#ctx0" brushRef="#br0">11197 1272 442,'-11197'-1219'16,"11237"1219"-53,-16-32 0,-18 0-8,0 18 0,0 15 0,0 75-15,0 0 13,0 0 0,4 0 0,0 0 16,18 31-41,-16-18 1,-8 0-18,-9-2 0,9 9 0,0 27 7,-5 16-18,0-2-16,-9 0 0,0 18 16,0 0 9,-8 2 0,-10 8 1,15-8-8,0-15 0,16 0 16,18 0 18,-16-9 7,3 0 0,1 1 0,8 0 0,0 1 15,-5 0-9,-8-1 15,-9-7 0,-15 0 0,0 0 9,7-22 0,-9 1-5,16 0-1,-1-16 0,1 0 0,9-1 18,0-9 1,3 16-9,-9 1-16,9 1 0,0 17 7,-19 0-17,-7-4 15,0-16-1,-15 0 0,0 0 18,8-10 0,-9-9-1,16-9-6,-1-16 9,-1-587 16,17 0-118,-16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1:47:23"/>
    </inkml:context>
    <inkml:brush xml:id="br0">
      <inkml:brushProperty name="width" value="0.13333" units="cm"/>
      <inkml:brushProperty name="height" value="0.13333" units="cm"/>
      <inkml:brushProperty name="color" value="#ffffff"/>
      <inkml:brushProperty name="fitToCurve" value="1"/>
    </inkml:brush>
  </inkml:definitions>
  <inkml:trace contextRef="#ctx0" brushRef="#br0">185 643 352,'-185'-590'39,"217"590"-44,-23-32 0,-27 8 0,0 18 7,0 15 18,-8 25-15,-18 9-1,0-9-1,0 0 9,8 0 16,26-7 4,-16-17 7,0 0-26,-8 0 0,17 9 0,16 35-1,-4-16-17,0 0 0,-18-7 0,0 0-1,0 15 8,0-5-15,-8-7-2,0-8-8,0 0 16,7 0 16,19-7-17,-16-27-16,0 0-9,-8 0 0,9 8 0,16 18-24,0-16-1,1 0 0,-17-16 0,0 9-8,0 0 18,-8-9 0,-18 0-3,15-18 0,0-15 9,-16 0 0,17-7 12,16-8 7,9-16-26,0-1 0,8 9-8,0 9-9,11 0-9,8-11 15,-18 0 10,-15 10 9,-10 0 8,-1 20 0,-9 0-3,16-26 15,0-16 26,9 0 0,10 8 8,0-10-1,2 16-17,8 0-16,17 8 0,0 18 8,-3 0-18,16 0 15,-8 0 0,-15 17 7,0 0 9,9-13 0,0 7-3,16-9 8,-8-16 0,8 12 0,9 8 0,0 0 7,-1 16-8,1 0-16,8 8 0,0 26 7,-1 0-17,-8 0 15,-18 1 0,-15 0-1,0 0 27,-7 6 0,-18 7 2,16-9-7,0-16 9,-16 0 0,9 0-8,0 0-8,-2 15-18,-8 0-15,27-23 7,32 8-16,-7-32-8,-16-8 0,-18-7 11,0 17-1,-11 0 19,-15 8 0,-28-8-8,0-8-8,0 0 0,-8 0 15,27 0 0,-15-18 0,8 0-45,9-8 0,19-25 0,16 17 8,8-16-18,1-8 0,1-1 0,0-1 16,0 16 18,-8 18-16,-9 9-3,0-35 14,-1 0 26,17 0 15,9-1 24,-15 1 16,5 0-19,-7 1 0,9 15 0,16 18 0,-15-16-8,23-2 0,-10 1-1,0 9 23,0 15 27,16-2-15,-18 7-1,0-9 1,0 0 0,7 0 16,36 1-12,-16-19 7,-3 0-16,0 0 0,16-7 0,16 1 7,-8-16 0,1 12 0,-18-9-12,0 9 1,12 15 18,7-2-15,-9-16 0,0-18-7,0 0 9,-16 0 16,18-23 0,-16-10-1,0 0-8,-23 0 0,9 0 0,16 27-23,-10-16-19,-1 0 0,-26-15 0,0 27-16,0 15 0,0-17-15,-1-15 4,0-8-9,1 0 9,-7 0 0,-1 0 3,0-8-1,1 16-18,-7 0-16,9 16 0,0 18-9,8 0-18,9 0 15,-26-9 0,-15 17 9,0 0 9,-1 28 0,-18 1 0,16-26 23,1-16 18,0 0 0,17 24 8,0-9-1,2 16-17,17 0-16,35 15 0,0 0 0,-15 0 0,0-4 15,-9 31 0,-15 0 8,0 0 9,8-12 0,-9 8-8,16-8 0,10-16 8,24-10 0,9-1 13,0 0 9,-3 16-18,-9-1-16,9 8 0,0 18 8,-9 0-18,-15 0 15,0 7 0,-15 1-15,-11 0 16,-8 20 0,-8-8 4,16-8-8,1-16-1,-16 0 0,26 0-5,0-17-31,-1 15 0,0 0-15,0 0 0,16 27-23,-35-16-1,-16-7 0,-8-8-2,0 9-24,0 0 8,0 14 16,0-15 2,-16-26-8,1 0 0,-8 0 0,17 0 2,0-8-16,0 0-18,8 0 15,9 0 0,-15 26 16,17 0-8,8-10 0,-27 15 10,0 8 9,-8 16 19,7 40-16,-1 15 9,0-34 17,2 0 16,-9 0 16,1 25 7,-16-9 7,2 0-9,7 0 0,18 9 0,15 9 8,-28-15-9,15-6 0,-9 8-1,0 0 16,0 16 9,0-4-16,-1-1-1,0-16 1,0 0 8,-8 0 15,8 8 4,-15-16 7,0 0-1,1 0 0,9 0 0,16 9-1,-16-16-9,-15 0 0,-18-8 0,0 18 0,0 16 9,-7 0-16,-9-9 0,0-18-15,0 0 18,-16 0 15,0 0 0,-15 0 0,-20 0-18,0 4 0,18 0 0,16 18-16,-44-16-9,-15-9 0,-27-1-2,0 1 1,-542 16 8,-1-109-16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0:16"/>
    </inkml:context>
    <inkml:brush xml:id="br0">
      <inkml:brushProperty name="width" value="0.13333" units="cm"/>
      <inkml:brushProperty name="height" value="0.13333" units="cm"/>
      <inkml:brushProperty name="color" value="#000000"/>
      <inkml:brushProperty name="fitToCurve" value="1"/>
    </inkml:brush>
  </inkml:definitions>
  <inkml:trace contextRef="#ctx0" brushRef="#br0">1243 167 356,'-1243'-167'0,"1275"167"0,0-32 16,0 0 0,-16 0 0,0 0 0,0 47 0,4 12 3,15-8 0,1-15 4,-1 0 0,4 5 4,0-4 4,1 16-4,-1 0-16,0 1 0,0 8-1,-4 0-8,4 0 15,-10 1 0,-15 6 3,0 0 8,4-12 0,0 1-4,16-5-1,0-16 5,8 0 0,5 4 16,0-5-4,2 16-5,0 1-16,1 0 0,15 4-12,-4-15-4,8-1 0,-1-8 0,0 10 5,0 0 8,-9-14 0,-9 0-4,0-8-3,0 0 12,-5 0 16,6-3-20,-16-6 4,-4 0-8,-5 0 16,-4 5-472,-16 8-8,-95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0:17"/>
    </inkml:context>
    <inkml:brush xml:id="br0">
      <inkml:brushProperty name="width" value="0.13333" units="cm"/>
      <inkml:brushProperty name="height" value="0.13333" units="cm"/>
      <inkml:brushProperty name="color" value="#000000"/>
      <inkml:brushProperty name="fitToCurve" value="1"/>
    </inkml:brush>
  </inkml:definitions>
  <inkml:trace contextRef="#ctx0" brushRef="#br0">-3905 215 162,'3905'-219'-8,"-3891"219"-5,4-14 16,0 4 0,-16 1 0,0 0 8,0 59 0,-5 0 9,15-8 0,1-15 0,0 1 0,13 0 14,0-13 12,2 16-5,-1 1-16,1 5 0,0 3 3,-26 0-7,1-5 15,-6 7 0,-15 5 0,-1 0 9,5-16 0,0-5-3,16-9-4,-1-16-4,5 0 0,8 3-2,0-4 4,0 16-8,-4 0-16,3 4 0,15 5 4,8-15-8,4 2 0,-6 0 0,0 15-8,0 0 7,-4-10 0,1 1-1,16 0-9,-1-16 0,0 0 0,0-3-8,0 4-5,-2 16-4,-3 0-16,8 0-459,0 5 0,-92 15 0</inkml:trace>
  <inkml:trace contextRef="#ctx0" brushRef="#br0">-4409 66 406,'4409'-53'4,"-4373"53"-13,-4-28 0,0 8-8,0 9 4,0 16 4,-1 68-16,-4 5 12,0-5 0,2 0 5,-1 1 15,4 1-32,-15 0 3,-7 0-8,1 0 0,12 7-1,16 5 0,-5-16-4,1-1 0,-5 7 0,0 0-16,0 15 4,5 2-15,1-1 0,0 0 4,0 0 3,1 0 16,-3-5 6,-16 0 4,2 0-1,1 0 0,9 3 0,16 1-12,0-16-5,5 0 0,0-1 0,0 0-3,0 15 0,-1-12-15,-5-3-3,0-4-1,0 0 0,-3 0 16,1 4-9,-16-6-8,-3 0-3,3 0 0,8-3 0,16 4-4,-41-16-8,-4-9 15,-9 0-2,-15 0 0,-440 0 0,0-89 0</inkml:trace>
  <inkml:trace contextRef="#ctx0" brushRef="#br0">-3738 655 493,'3738'-642'-4,"-3694"642"-4,0-36 15,-18 1-8,-15 5-1,0 0 13,0 64 0,-1 4 10,16-8 0,2-16 9,0 1 0,13-4-39,0-4 0,-8 16-18,4-2-16,13 0 0,0 18 0,-28 0-10,0-8 15,-12-4-1,-15 9-4,-244 16 8,4-49-16</inkml:trace>
  <inkml:trace contextRef="#ctx0" brushRef="#br0">-3554 308 356,'3554'-308'0,"-3522"308"0,0-32 16,-4 12 0,-16 4-4,0 0 4,7 46 0,-4 1 3,15-8 3,1-15 8,1 0 0,0-1 12,0 0 5,2 16-5,3 1-16,5 0 0,0 5 5,-18 0-5,-1-4 16,-9 4-1,-16 9 0,0 0 13,-8-8 0,-13 4-2,15-4-7,0-15 4,-5 0 0,8-7 26,0-3 0,5 0-10,7 1 16,10-3 0,-16 8-4,0 0 0,-5 0 0,-13-7 0,0 0 0,0 31 18,0-76-31,-10-4-14,0 1-3,-3 0 4,-5-1 0,5 0 4,0-5 1,1 0-9,-9 0 0,5 4-372,16 4 5,-75-16 0</inkml:trace>
  <inkml:trace contextRef="#ctx0" brushRef="#br0">-3054 164 284,'3054'-142'0,"-3029"142"-22,0-25 0,0 0 0,0 9 12,0 15 4,-1 51-15,-4 1 5,0-4 4,0 0 3,-1 1 16,10 5 16,-16-5-5,3 0-9,5 1 0,10 3 0,15 3-7,-27-15-4,3-6 0,-4 1 0,0 0-5,-1 16 0,-3-4-16,-5 4-1,0-4 3,0 0 4,1 0 16,10 3 4,-16-6 0,1 0-8,5 0 0,0 3 0,15 5 0,13-15-5,0 2 0,-9 1 1,0 5 3,0 16 8,0-15-16,-8-4-2,0-14 0,-1 0-4,-4 0 0,9 1 2,16-5-5,0-16-8,4 0 0,4 1 0,0 5-5,-33 15-10,1-10-15,-4-1 0,0 1 0,-508 16 3,-3-108-16</inkml:trace>
  <inkml:trace contextRef="#ctx0" brushRef="#br0">-2299 694 414,'2299'-676'8,"-2263"676"-18,-8-28 15,0 0-8,-15 0 0,0 0 13,0 68 0,-4 0 13,16-9 0,3-16 8,-8 0 0,14 8-48,0-4-8,-8 16-9,1-3-16,4 3 0,0 13 0,-25 0-8,0 0 15,-5-4 0,-15 4 4,-240 16 10,4-44-16</inkml:trace>
  <inkml:trace contextRef="#ctx0" brushRef="#br0">-2299 429 576,'2299'-416'-4,"-2248"416"0,4-41 0,-8-8-10,0-1 4,0 16 1,1 53-16,-1-1 9,0 0 0,2 0 5,0 0 31,13 4-39,-31-4-4,-7 0-18,4-2 0,13 0 0,0 9 0,26 0-5,0 5 0,-4 0 1,0 1-8,0 16 8,8-33-16,-5-4-7,0-4 0,0 0 0,-3-8 15,9 3 0,-15-9 0,0 0 1,4 0 0,-1-4-309,16 0 0,-67-16 0</inkml:trace>
  <inkml:trace contextRef="#ctx0" brushRef="#br0">-1601-70 414,'1601'92'0,"-1565"-92"-5,0-28 15,-8 0-8,-15 4-4,0 0 13,4 60 0,-4 0 10,16-4 0,2-16 4,0 1 0,4 4-27,0 0-4,-6 16-4,0 0-16,5 4-1,0 3 0,-6 0-3,0-1 15,-5-4 0,-15 4 3,0 0 0,5-2 0,-4-4-1,16-9 4,0-16 5,0 0 0,8 3 9,0-4-3,2 15-13,4 0-15,9 4 0,16 4-5,4-16-14,1 0 0,-8 4 1,0 5 3,0 0 3,1-6 0,-8-1-2,16-8 4,0-16-1,1 0 0,13 3-7,0-8-3,-2 15-9,3 0-15,4 0 0,0 0-3,-6 0 0,3-2 16,-13-4 0,-16 9 5,0 0-4,-9-30 0,-1 1-6,0-8-1,-2 16 4,-3-460-16,4 3-92,15 0 0</inkml:trace>
  <inkml:trace contextRef="#ctx0" brushRef="#br0">-1408 66 356,'1408'-58'8,"-1376"73"1,8-32-15,-9-5 0,0 0 9,0 16 9,-1 46-16,-9 5 3,0-4-1,1 0 4,5 0 0,0-1 6,0 0 4,2 15-5,-4 0-15,5 8 0,0 0 4,-18 0 0,0-4 16,-4-3-1,-16 4 6,0 0 4,-3-2 0,-4 0 0,16-9 4,0-16-4,78 266 47,5-31-211,-47 3-16,-41 0 1,-12-9 0,4-11-2,0 9-8,-6 0-9,-12-2 15,-5-7 0,-15 5-5,0 0 5,-3-18 0,-1-5-10,16-8 1,10-16 4,-12-10 15,0 0-31,-15 0 0,-12 0 0,-8-2 0,0 1-383,16 0-9,-76-16 0</inkml:trace>
  <inkml:trace contextRef="#ctx0" brushRef="#br0">-575-125 270,'575'125'12,"-551"-125"-4,4-24 16,-9 3 0,-16 0 4,0 0-1,5 35 0,1-5 2,15-9 8,1-15 9,1 0 0,4 7 20,0-4-4,4 16-9,4 1-16,9 4 0,0 9-1,-3 0-1,1-1 15,-8 4 0,-15 9 0,0 0 8,-4-17 0,1 0-3,16-10 0,-1-16 10,-8 0 0,-1 0-5,0 5-4,-1 16-5,-4 0-16,9-3 0,15 9-1,4-15-4,-3 0 0,-5-5 0,0 4 1,0 0 5,-4-4 0,5-5 0,16-5-3,0-16 0,0 0 0,4 0-17,0 0 0,-4 16-8,-8-1-16,8 4-414,0 5-4,-82 15 0</inkml:trace>
  <inkml:trace contextRef="#ctx0" brushRef="#br0">4-16 345,'-4'16'0,"35"-16"0,0-31 16,0 0 0,-16 9 16,0 0 4,0 46 0,1-1 3,16-6 1,1-16 1,3 0 0,9 1 4,0-5-1,1 15-4,1 0-15,8-1 0,0 9 9,-12 0-4,-5-3 0,-8 0 0,0 7 5,0 16 1,-1-5-16,-8 0-2,0-14 1,0 0 17,-1 0 15,9 4-1,-15 1-7,-1 0-14,-1 0 0,26 12 61,47 1-8,-92-47-9,-3-9 0,-14-5-7,0 5-3,0 0 0,-1-3 0</inkml:trace>
  <inkml:trace contextRef="#ctx0" brushRef="#br0">513 0 273,'-513'0'0,"537"0"0,0-24 16,-17 0 0,-16 8 8,0 0 9,-8 41 0,-9 12 3,16-13-5,1-16 9,9 0 0,0 0-5,0-9 3,0 15-9,-3-1-15,5 7 0,0 22 0,22 0-10,5 5 16,-12-5 1,-16 4 8,0 0 9,4-31 0,-5-3-5,15-8 3,-2-15 4,0 0 0,5 8 2,0-1-4,0 16-4,0 0-16,0 0 0,16 9 0,1-16-4,-4 1 0,-5-4 0,0 4-4,0 0 14,-3-33 0,-9-1-16,15-5-7,2-15 0,-1-319 16,14-3-64,-16 0 0</inkml:trace>
  <inkml:trace contextRef="#ctx0" brushRef="#br0">518 480 345,'-518'-450'4,"549"450"-30,-4-31 15,0 0 0,-15 0 0,0 0 14,0 0 0,-1-4 0,16-4 0,0-16 4,4 0 0,9 4 21,0-5-4,-1 16 1,-8-1-16</inkml:trace>
  <inkml:trace contextRef="#ctx0" brushRef="#br0">518 538 345,'-518'-525'4,"549"525"-13,-4-31 16,0 0 0,-16 0 0,0 0 22,0 0 0,-9 0 0,16-13 0,0-16 9,0 0 0,8 0 50,0-4 0,4 15 1,-4 1-15,-1 4 0,0 4 4,-8 0-4,-4-2 16,1 0 0,-16-1 0,0 0 4,4-13 0,1 0-4,15-9-4,0-15 4,0 0 0,4 0 8,0-3 4,2 16-6,-8 0-16,5 4 0,16 1 0,-10-16-1,0-1 0,-4-8-1,0 4 8,0 0 4,-4 14 0,-8 4 2,0-5-8,1 15 5,1 0-15,9 3-18,0-9 0,-3 0-5,-8-1 0,9 8 0,16 0-4,35-16-4,5 6 0,-9-5 2,16 0 8,0-1 13,-8-77-15,-13 8-15,0-4-4,-4 0 4,4-392 0,0 0-80,0 0 0</inkml:trace>
  <inkml:trace contextRef="#ctx0" brushRef="#br0">812 250 115,'-812'-250'0,"822"250"0,0-10 15,-9 7 0,-15 9-7,0 0 9,8 53 0,-9-8 9,16 0 0,2-16 0,16 0 0,4-4-33,0-4-1,-7 16 0,-11 0-16,-4 16-1,0 4-1,14 0 0,-3 3 15,-5 8 1,-15 5-1,0 0 5,1 17 0,-5-1 3,16-5-3,1-16 5,3 0 0,5 1-20,0-5 3,-4 16-9,-7-1-16,9 27 115,31 9-8,-76-31-9,-4-15 0,0-12-3,0-5 1,-1 0 10,-4-42 0,-5-5-15,15 0-3,9-15 0,-8-9 0,4 8 28,0-4-8,1 16 0,0 0-16,0 0 0,0 13 4,2 0 0,-8 0 0,-13 4 0,16 5-8,0-1 8,0-76-15,-9 0-15,0-4-7,-4 0 13,-16-394 16,5 7 1,-16 0 0</inkml:trace>
  <inkml:trace contextRef="#ctx0" brushRef="#br0">3238 585 345,'-3238'-585'0,"3269"585"0,0-31 15,0 0 0,-15 0 0,0 0 0,0 57 0,0 0 6,16 0 0,1-16 9,0 0 0,4 0 0,0-4-4,0 16-9,4 0-16,8-4 0,0 5 4,-32 0-8,-4-5 15,-5 4-2,-15 13-4,0 0-4,4 3 0,4 0 0,16-13 0,0-16 13,-3 0 0,5 3 1,0-1 0,1 16-8,-4 0-16,9 4 0,15-5 0,-48-15 0,0-10 0,-4-4-1,0 4 4,-280 0 0,0-56 0</inkml:trace>
  <inkml:trace contextRef="#ctx0" brushRef="#br0">3409 421 349,'-3409'-421'0,"3440"421"0,0-31 16,0 0 0,-16 0 0,0 0 0,0 78 0,0 8 10,16-9 4,1-16 5,-1 1 0,4-3-33,0 0 4,-6 15-9,0-2-15,5 3 0,0 4 1,-14 0 0,-1-3 16,-9-3-1,-16 4 4,0 0 10,-1 8 0,-5 1 1,16-5-4,1-16 1,3 0 0,4 1 6,0 4-1,1 15-8,-3 0-15,4 4 0,0 4-1,-3 0-4,-3 0 16,-4 0 0,-16 4-1,0 0 4,1-3 0,-4-12-1,0 0 8,0 0 5,4 0 15,-1-1-15,-15-4-11,-3 16 0,0-1-16,5 8 0,0 8-4,-9 0-9,4-1 0,-4-8-1,0 9 4,0 16 0,-4-11-16,-1 4 10,0-8-4,-10 0 9,-4 10 31,4 4-29,-31-4-8,-5 0-4,-4-2 0,3 4 0,16 6 1,-10-16-10,-1-1 0,-4-4-1,0 4 4,-423 0 5,-3-85 0</inkml:trace>
  <inkml:trace contextRef="#ctx0" brushRef="#br0">1746 300 306,'-1746'-278'8,"1773"278"-13,-4-27 16,-9-4 0,-16 0 0,0 0 17,8 31 0,1-4 1,16-18-4,0-16 18,0 0 0,8 4 18,0-4-4,4 15-5,-4 1-15,5 4 0,16 9 0,-11-16-9,4-1 0,0-4-1,0-5 0,0 0 5,0-6 0,0 0-2,15-9 0,0-15 5,0 0 0,4 4-7,0-5-1,-2 16-3,1 0-16,-1 0 0,16 4 4,6-16-4,0 1 0,-4-8 0,0-4 8,0 0 8,-1 0 0,-9 1 1,15-8 0,0-15 8,4 0 0,5 3-1,0-9-7,0 16-4,4 0-16,-1 0 0,0 1 3,-12 0-1,-3-2 16,-8 0-1,-16 4 3,0 0 5,1-7 0,-5-1-2,15-8-3,0-15 4,4 0 0,4-1 11,0-9 1,1 0-4,-4 1 16,5-1 0,-1 4 9,-21-15-1,-9 0 0,-7 1 0,0-1 0,-12 0 4,3 24 0,1-3 5,0-10-4,1 0 5,4 0 32,13-1-5,-32-4-3,-1 0-13,-4 0 0,13 4 0,0 13-8,0 0-9,8 0 0,-8-1 0,0 8 1,0 15 9,-8 8 1,0 0 2,-16-13 4,0 0 13,-4 0 0,8 4-4,0-8-4,-1 0 0,0 0 0,0 0 0,16 18 12,1-16-5,-8 0 0,-13-4 0,0 18 4,0 15 8,-1 1-15,-9-3 0,0 1 0,0 0 4,4 0 16,4-4-3,-16-4 4,0 0 0,-4 0 0,0 0 0,15 4 0,11-15-4,-4 1 0,-4 0 1,0 4 4,0 16 0,-3-13-16,0 3-4,0-5-4,0 0 1,4 0 16,8 0 4,-16-8-4,1 0-10,4 0 0,6-4 0,15 3 8,-6-15-4,-8-2 0,-4 0 0,0 0 4,0 0 4,0-9 16,-13 0 0,-16 0 0,9 0 0,0-9 16,9 0-28,-16-9 0,-9 0 0,0-3 0,0 0-592,15 0 0,-118-15 0</inkml:trace>
  <inkml:trace contextRef="#ctx0" brushRef="#br0">2729 449 248,'-2729'-445'7,"2751"445"-4,-7-22 16,0 0 0,-16 0 0,0 0 5,16 70 0,-10-8 10,15-3 0,1-15 3,3 1 0,10 9-17,0-5-5,-3 16-14,-3-1-16,10 4 0,0 4-1,-27 0 0,5-6 15,-13-5 0,-15 8 5,-1 0 10,3-1 0,-10-3 0,16-3-1,0-16 8,-3 0 0,0-1 11,0 0 5,3 16-9,-4 0-16,4-1 0,15 10-3,-13-15-5,-4-3 0,-5 3 0,0 5-3,0 16 0,-8-47-16,0 0-9,0-4 8,-3 0 4,-8-295 16,9 8-59,-16 0 0</inkml:trace>
  <inkml:trace contextRef="#ctx0" brushRef="#br0">2939 753 403,'-2939'-753'0,"2975"753"0,0-36 15,0 8 0,-15 0-8,0 0 0,0 74 0,0 0 8,0 0 0,2 0 0,11 0 16,9-3-52,-16-9-8,-11 15 0,0-1-15,0 0-1,16 13 4,-59-16-13,-4-12 0,0 0-3,0 0 0,0 0 18,-4 24 0</inkml:trace>
  <inkml:trace contextRef="#ctx0" brushRef="#br0">2948 527 543,'-2948'-518'3,"2996"534"0,5-38-16,-9-8-10,0 9 12,0 0-1,-4 60 0,-8-8 11,16 0 0,1-16 0,0 1 0,0 0-25,0 0 0,-6 15 0,0-1-15,0 0 0,0 0 0,-9 0 0,0-3 16,0 0 0,-16 0 0,0 0 14,11-29 0,-14-11-20,16 0 0,4-16 0,0-288 15,0 0-58,-15 0 0</inkml:trace>
  <inkml:trace contextRef="#ctx0" brushRef="#br0">3628 597 532,'-3628'-575'4,"3676"575"-22,-4-39 0,0 0-9,0 0 0,0 0 13,-4 63 0,-13 4 10,16 0 0,3-16 5,0 0 0,12-4-34,0-8 0,-6 15-9,4-2-15,13-4 0,0 5 0,-4 0-5,0-1 16,-13 4 0,-16 13 0,0 0 5,0-7 0,-5-4-2,16-13 4,0-16 9,-4-338 15,13 4-68,-15 0 0</inkml:trace>
  <inkml:trace contextRef="#ctx0" brushRef="#br0">1426-441 266,'-1426'441'0,"1450"-441"0,0-24 15,0 0 0,-15 0 12,0 0 4,0 29 0,1 0 2,16-10-1,0-16 5,1 0 0,0 4-3,0 0-1,-1 0 0,1 0 16,0 3 0,-1 5 1,21-15-5,-1 4 0,0 5 0,0 0 3,1 0 0,4-10 0,0 4-3,0-5 0,0 0 10,4 0 16,3 0-4,-16-3 4,0 0-10,0-1 0,1 4 0,15 8-4,0-15-4,4 0 0,-4-1 0,0 4 9,0 16 0,0-1-16,0-1 0,0-9-3,0 0 9,3 0 16,0-7 5,-16-4 0,1 0 4,-4 0 0,0 4 0,15 0-8,-10-15 0,0-2 0,-5 0 0,0 1 0,0 16 4,-4 0-16,0 0-1,0-4-4,0 0 4,0 0 16,4-3-6,-16-4 3,-1 0-9,-4 0 0,9-3 0,15 0-1,3-15 0,-7 0 0,0-5 0,0-4 1,0 16 0,-4-41-16,-1 0-8,0-4-5,-2 0 9,-3-453 15,0 0-91,-15 0 0</inkml:trace>
  <inkml:trace contextRef="#ctx0" brushRef="#br0">4124 343 410,'-4124'-343'0,"4160"343"0,0-28 0,0 0-8,0 0 0,0 15 4,12 68-15,-4-4 12,0 0 0,2 0-4,-1 1 16,8 1-39,-16 1 4,-7 0-10,-4-1 0,1 3-1,0 8 1,4 16-4,0 1-16,-4 3 0,0 4 1,0 15 4,0 0-15,-4-1 0,0-8-3,0 0 3,3 0 0,5 5 4,0 0-1,0 16-4,1 1-16,0-4 0,0 4 7,-3 0-5,-4-1 15,1-3 0,-15-1 0,0 0 10,-1-23 0,-10 1-5,16-3-4,-1-16 8,-1-444 16,4 5-88,-16 0 0</inkml:trace>
  <inkml:trace contextRef="#ctx0" brushRef="#br0">5076 156 324,'-5076'-134'4,"5104"134"-22,-4-28 0,0 0 0,0 0 0,0 16 9,8 44-16,-9-8 4,0-9 8,0 0 5,3 0 15,8 1 12,-15-4 4,2 0-9,-9 1 0,5 9 0,0 4 0,-19 0 0,-1-4 16,-9-3-1,-16 5 7,0 0 17,1-13 0,-9-1-2,16-13 1,-1-16 23,62 429 78,8-24-341,-78-9-15,-68 0-13,-16-14 0,4-3-2,0 14-5,-6 0-5,-7-1 15,-13-12 0,-15 0 0,0 16 17,0-4-16,-3-8-2,0-6 0,0 0 5,1 0 0,5-1 2,0-5 0,1 16-8,-8 0-16,8 5 0,0 9-5,-6 0-5,-3-2 15,-8-1 0,-15 4 8,0 0 0,5 2 0,0-5 0,16-4-8,0-16 0,9 0 0,9-5 5,0-10 1,0 0 1,-1 1 16,0 0 0,-16 4 1,-3 0-4,3-1 0,-5-4 0,0 5 1,0 15 4,-1-13-15,-8 1 0,0-1-1,0 16 0,4 0-16,9-3 0,0 1 3,0 0-10,-4-11 15,0 1 11,-15 10-1,-11 0-10,5 11 0,-4-1-8,0 4 4,8 16 1,0 0-16,-5 4 0,0-5-3,0 0 5,7 0 16,14-8 0,-16-10 4,0 0-8,-4 8 0,4 8-8,15 8-8,10-15-8,8-2 0,-4-8-8,0 4 8,12 16 0,0-12-16,0 0 8,0 0 0,-8 0 0,0 0 16,9-3 8,-16-9 3,-8 15 0,0 0-15,0 0 9,0 0 0,5 0 0,0 1 0,-5-8 0,0 5 8,0 16 0,0 9-16,0 0 1,0 0 0,1 0 0,0 0 15,0 0-10,-15 0 0,-1 0-8,-4-1 0,8 4 0,0 0 0,2 16 0,0 0-16,0 0 0,0 0 0,0 16 0,0-4-16,0 0-1,0 0 0,0 0 0,0 0 0,0 0 5,0 0 12,0 15 0,-12 1-15,-5 7 0,0 5-7,3 0 0,12 1 16,0-12 0,-16 0 12,0 0 5,-1-7 0,-10 1-2,16 1 0,0-16 4,0 0 0,9-1 0,0-9 1,0 15-5,-4 0-15,5 7 0,0 5-3,4 0-5,4 1 16,-9-5 0,-16 18 48,51 47-5,-16-40-47,0-8-9,0-8-8,-2 0 8,-3 0 0,1-1-9,0-1-4,-8 15-4,1 9-15,4-8-9,0 5 3,12 0-4,-3-3 16,-5-12-1,-16 8 8,0 0 1,-4-8 0,-9-4-12,16 0 0,2-16 0,0 1 15,13 0-39,-15 0-4,-8 0-8,-4-2 0,8 0-686,0 9 8,-136 0 0</inkml:trace>
  <inkml:trace contextRef="#ctx0" brushRef="#br0">4655 480 349,'-4655'-480'0,"4686"480"0,0-31 15,0 0 0,-15 9 8,0 0-1,-5 56 0,-8-3 6,16 0 0,1-16 0,0 0 0,5 12 1,0-5 0,0 16-9,0 0-16,5-1 0,0 4 1,0 0-5,0 0 0,1 3 0,0 4-3,0 15 0,4-46-15,-4-5-9,0-5 1,-1 0 0,0-320 16,5 3-63,-16 0 0</inkml:trace>
  <inkml:trace contextRef="#ctx0" brushRef="#br0">5936 234 324,'-5936'-212'8,"5964"212"-22,-8-28 0,0 0 0,0 0 0,0 16 0,0 74-16,0 0 9,15 0 0,1-15 0,0 1 0,0 12-15,0 0-12,-3 0-4,7-1 0,-1 9 0,16 14 0,-26-16-9,-1-4 0,-9 1-2,0 9-1,0 15 5,1-2-15,-5 0-1,0-9-1,0 0 9,5 0 16,4-1 5,-16-8-3,0 0-5,-1 1 0,9 24 263,47 4-7,-248-31-4,-13-52-16,-8-7 0,0 8 3,-450 0 8,-7-86 0</inkml:trace>
  <inkml:trace contextRef="#ctx0" brushRef="#br0">6204 468 385,'-6204'-451'31,"6238"451"-17,-31-34 0,0 0 0,0 0 0,0 16 0,0 63-16,0 12 5,0 0-4,2 0 0,-8 0 16,5 11-70,-16-5-11,-29 0 0,0 1 0,0 0-144,15 13 4,-30-15 0</inkml:trace>
  <inkml:trace contextRef="#ctx0" brushRef="#br0">6208 289 381,'-6208'-289'0,"6242"289"0,0-34 16,0 0 0,-16 0 0,0 0 9,7 92 0,-9-7 11,15 0 0,2-15 0,0 1 0,0 0-66,0 0 0,-14 16 0,0-2-16,0 0-1,0 9 8,-13 0-9,-8-2 16,0 0-8,-16 0 0,-249 15 13,8-57-15</inkml:trace>
  <inkml:trace contextRef="#ctx0" brushRef="#br0">6300 273 280,'-6300'-247'0,"6325"247"-26,0-25 16,0 0 0,-16 0 0,0 0 9,0 40 0,0 0 2,15-9 0,1-15 13,0 0 0,5 0 29,0-1 0,5 0-8,-4 2 0,9 4 0,16 4-4,-23-16-5,4-4 0,-17 0 0,0 13 0,-1 31 9,-4-30-31,0 0-5,0-4 1,-2 0 4,-1 0 16,4 0-33,-16-4 0,-6 0-5,-4-2 0,5 4-239,0 5-4,-48 0 0</inkml:trace>
  <inkml:trace contextRef="#ctx0" brushRef="#br0">6555 90 410,'-6555'-90'0,"6591"90"0,0-28 15,0 0-8,-15 4 11,0 0 5,-3 72 0,-9-8 14,0-5 8,2 0 5,4 1 16,5 3-44,-16-1-3,-9 0-13,-4-1 0,9 4-1,15 0-1,6-15 0,1 2 16,-8 0 0,-16 3-1,0 0 5,5 2 0,-4 0 1,0-5-9,0 0 5,9 0 16,4 3 2,-16-5 1,0 0 1,-1 0 0,0-3 0,15 4 0,-6-15-5,-5-1 0,5 9 0,0 0-5,0 16 9,5 1-16,-9-8 0,0-4-1,0 0 4,-3 0 16,0 4-15,-1 0 0,-3-15 0,-1-1 0,0 1 0,0 4-4,-3 0-4,-8-1 0,0 0 0,0 0 0,0 16 13,4-6-16,-13-4-2,0 0 0,0 0 13,-4 0 15,0 0-2,-15-4 0,0 0 0,-4 0 0,0-4 0,16-1 5,-29-16 1,-5-7 0,0 4 0,0 0 0,-499 16 0,1-99-16</inkml:trace>
  <inkml:trace contextRef="#ctx0" brushRef="#br0">6954-140 478,'-6954'166'15,"6997"-166"-26,-15-35 0,0 0-8,0 9 12,0 16 0,-4 68-16,4 3 11,0-13-3,2 0 9,4 1 15,4 4-33,-15 0-5,-6 0-4,5-2 0,4-1 0,16 4-3,7-16-3,0 0 0,-6 0 1,0 6 3,0 15 7,1-12-15,-12-5-2,0-9 5,-1 0 9,0 0 16,4-1 10,-16-4 5,3 0-5,-5 0 0,1 5 0,16 4 3,4-16-5,5 1 0,-4-1 0,0 4 0,0 15 5,4-19-15,-9 1-3,0-4 3,-1 0-1,0 0 16,1-4-10,-16-9-4,-3 0 0,4 0 0,-1-3 0,16 6 3,-32-16-10,-4-6 0,-8-3-2,15-1-1,-476-15 10,-3-96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4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1559 244,'0'-1484'0,"22"1484"-45,-8-22 0,5-8 0,0 9 1,0 16 9,7 12-16,-5-8-3,0 5-15,0 0 4,8 0 16,9 3 2,-16-1-3,0 0 10,-5 0 0,0 5 0,15 8 3,5-15-4,-3 2 0,-4-4 0,0 12-1,0 16 5,9-3-16,1-4-1,0 3-5,0 0 1,1 0 16,-5 4 3,-16 4-5,1 0 1,-3 0 0,8 4 0,15 0 3,8-15-4,1 2 0,-9-12 0,0 5 11,0 0-5,5-3 16,-4-4 0,-16 0-5,0 0 4,5 0 0,4-1-1,15 1-3,-1-15-14,0 0 0,0 0 0,0 5 7,3 0 0,1 1 16,0-5 0,-16-1 5,0 0 10,3 5 0,-9-3 2,16-5-5,0-16 0,5 0 0,-4 3-7,0 5-3,-2 15-5,-1 0-15,4 1 0,0 9-1,-4 0-8,1-1 16,-10-5 0,-16 1 1,0 0-1,7 0 0,1-3 0,16-5-5,0-16 5,5 0 0,-5 3 3,0 4-3,0 15 1,-1 0-15,0 5 0,0-1 3,2 0-4,-4 1 16,-8-3 0,-16-1 3,0 0 5,8-14 0,-5-3-2,0 1-9,-1 15-1,8 0-15,1-3 3,0-5 3,1 0 0,-3 0 16,0 3 0,-16-5 4,5 0 1,0 1 0,-5-7 0,16 5 3,0-16 0,12-4 0,-5-8-1,0-4-4,0 15 0,5 0-15,4 7 0,0 0-4,0 0-13,-8 0 0,5 8 0,16-5 4,-2-16-4,-4 0 0,-5-4 0,0-4 5,0 16 4,6-1-16,-8-3-1,0-5-3,0 0 4,3 0 31,-3 7-39,-31-1-7,-8 0-13,0-2 0,0 0-449,0 0 0,-91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43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0 835 262,'0'-804'4,"24"804"-22,-4-24 0,4-4 0,0 4 0,0 16 5,0 27-16,0 1 1,0 0-1,0 0 0,-4 0 15,13 8-8,-15-4-8,0 0-5,0-1 0,9 4 0,16 9 0,-2-16 5,-3 0 0,-6-1 0,0 6 0,0 15 12,4 3-15,-4-4 0,0 0-7,0 0-4,3 0 16,4 4-2,-16 0-3,0 0 0,-1 0 0,4 0 0,16 14 4,-6-16-5,-3 0 0,-4-5-1,0 4 0,0 15 0,9 1-15,0-9 1,0-8 0,0 0 8,5 0 16,9-5-4,-16-4 1,-1 0-5,-5 0 0,9 4 0,16 4 5,7-16-4,-1 1 0,-4-4 0,0 4 5,0 15 8,-5-4-15,6 1-1,0-10-1,0 0 9,4 0 0,0-3-2,0-4 3,0 16-5,-4 0-16,1 5 0,0 17-1,3 15-14,0 1-15,1 4 0,0-5-3,0 0 10,3-13 16,-10 0 0,-16-8-4,8 0 8,1-8 0,9 3 14,0-4 0,0 16-1,-4 0-16,-3 9 0,0 4-1,2 0-5,0 1 15,-8-4 0,-15 8 0,0 0 9,8 26 0,-4-8 5,16 0 1,0-16-1,-1 1 16,-3 4-3,-16-1 0,-1 0 0,-4 0 0,-4 4 0,0 0 0,-23 15 0,-3-5-15,5-5-1,0 3 4,0 0-3,0 5 0,-1 0 1,16 0-3,0-16 5,-1 0 0,4 4-3,0-8 0,-1 15-19,-7 0-15,6 7 0,0-1 4,-1 0-4,-4 0 16,-9-3 0,-16 0 3,0 0-5,8 0 0,-3-8 0,16-5 0,0-16-5,4 0 0,-4 4-2,0 5 0,-1 0-10,-7 0 15,1 3-527,-15-5 0,-106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48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0 401 172,'0'-366'0,"16"366"-22,0-16 0,-9-4 0,0 9 4,0 15 9,0 16-15,-4-4 1,0-1-8,0 0 1,5 0 0,8 3 3,0 1-4,1 16-1,-4 0-16,-4 8 0,0 9-4,-2 16-5,1-1-16,-4-1 0,0 4 0,0 0 9,4-3 0,-8-4-1,15-1 1,0-15 0,-5 0 0,9 12 2,0 0-8,1 16-8,0 0-16,39-3 48,31-1-1,-33-31-8,4-8 0,-13-4 0,0 5 5,-1 0-1,-1-5 16,-4-4-1,-16-9 0,0 0 4,5 0 0,1 3-4,0-5-4,-1 15-4,0 0-15,-1 0 0,0 14 4,0 0-9,-3-1 16,-4-1 0,-16 0 0,0 0 4,4 1 0,4-4 0,16-8 0,0-16 4,1 0 0,5 3 11,0-5 0,2 15-5,-8 1-15,5 4 0,0 1 4,-15 0-6,1-3 16,1-9-8,-16-5 4,12 0 5,8-12 0,0-4 11,0-14-4,-11 15 10,4 10-15,-6 4-10,0 1 0,8 0-4,-3-8 16,4-1 8,-16-9 8,8 0 9,-4 2 0,-4-4 0,0 3 0,0 16 15,8 2-16,-14-4 1,0-9-4,0 0 4,4 0 31,10 0-21,-31-6 0,0 0-7,-8 0 0,-1 8 0,0-4 0,0 0 4,0 0 0,0-8 0,16 4 8,8-16 5,4-8 0,0-4 0,0-13-4,0 0-9,4 0 15,13 4 0,-15 0-4,11 0-4,-4-1 0,-9 4 0,16 9 4,1-16 4,-4 0 0,-13 0 0,0 9 0,0 31-9,0-11-31,9 0 0,0 4-4,0 0-4,4 8 0,4 4 1,0-13-4,0 0 0,0 0 0,0 0 0,16 0 0,-9-16 0,0 0 0,0 0 0,0 0 0,0 15 13,4 13-15,-13-4-2,0 0 0,-1 0 0,0 0 16,0 0 0,-16 0 0,0 0 0,0 0 0,0 0 0,16 0 0,-10-16 0,0 0 0,0 0 0,0 4 8,8 0 5,7 0 15,-4-7 0,-15-5-8,0 0 0,8 0 0,-5 8-8,0 5-9,0 16 0,-7 0-16,0 8 0,0 0 8,0 0 0,-8 8 15,-4 3-8,-15 4 1,8 0 4,4-8 0,-4-5 0,16 0 1,9-16 5,4-9 0,-5 3 10,0-5 1,-2 16 1,-9-8-16,4 9 12,15 4-1,-12-15-4,1 8 0,-9-5-8,0 9 1,0 0 5,7 8 0,4-3-8,16-14-1,0-16 5,1 0 16,5 3 0,-16-5 1,0 0-5,-5 0 0,5 1 0,0 5 7,8 15-5,-4-8-15,0 5 11,0 4-1,-11 0 0,4 8 0,1 4-8,16-10-4,0-16 1,1 0 0,0 7 8,0-5-4,-8 0 4,-4 0 15,5 4 0,-15 9 4,0 0-9,-8 0 16,-4 0 0,-16 4 1,0 16 9,-1 0-16,-9 0 0,0-5-4,0 0 1,1 0 0,8 7 0,0-4-4,-11 0-4,-8 11 15,4 5-13,-15-5 3,13 0 5,-4 0 0,5 0 0,0 4 1,0 16-5,3 0-16,0 0 0,0-8-4,9 0 4,5-9 16,4 3 0,-16-4-8,0 0-4,-4 0 0,8 5-10,15 5 3,10-15-5,0 0 0,-4-8 0,0-4 5,-8 16 4,3 8-16,-4-4 0,0-1-3,0 0 5,-1 0 15,0 8 0,-15 0-3,0 0 0,-9 0 0,0 4 0,16 9 1,0-16-5,-1 0 0,-4 5 0,0 9-9,0 16-4,8 8-16,-1-3-8,0-8-1,10 0 4,4-10 15,-5 5 0,-15 5-9,0 0-4,0 0 0,8 1 0,16 1 3,0-16-1,-3 0 0,-8-1 0,0 4-4,0 16 4,9 0-16,-4-5 0,0-4-3,0 0 4,-1 0 0,8 8 8,15-8-7,-8-15-8,-4 0 0,8 3 0,0 8 1,10 16-8,-5-10-16,0 5 10,0-4 3,-10 0 4,0 8 15,0 1-8,-15-4-1,0 0 4,1 0 0,0 3 8,0-5 0,-8 16 5,-3 0-16,0 7 0,0 5-4,11 0-1,0-11 16,-8-7 12,-16-1 3,-12 0 10,5 17 0,-5-5-3,15-5 0,-1-15-4,-3 0 0,5-1-13,0 4 5,8 16 0,-9-8-16,9 5 0,16 0-1,9-16-1,-3-9 0,-8-4 8,0 0 3,-8 0 0,1 0 0,0 0 0,15-4-5,0-15 0,5 0 0,4-4 12,0 0 3,1 16 4,-3 0-16,0 0 0,0 5 3,1 0-4,-3 0 15,-10 0 0,-15 5-1,0 0-4,1 5 0,4 0 1,0-5-1,0 16 5,1 0-16,5 0-11,0-5-1,-1 0-5,5-8 16,5-8 12,-16 5 7,3 0-1,-3 0 0,-8 0 0,0 4 0,0 15 4,3-15-15,-4 1 0,0-9-5,-9 0 9,1 9 16,0 8 8,-16 0-5,7 0-4,1 1 0,0-4 1,16 4 7,-17-16 0,-3 10 0,0-5-10,0-5 5,8 31 1,3-31-31,-1-3-6,0 5 3,-2 0 0,5-497 0,9-5-100,0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1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37 0 212,'-37'0'0,"56"0"0,0-19 0,0 3 0,0 0 1,0 16 0,4 15-16,0 0-1,0-4 0,0 0 4,0 0 16,4 3-14,-16-4 1,0 0 0,-12 0 0,5 16 0,15-5 3,13-15-5,-3 3 0,1-5 1,16-1 1,0-16 5,8-8 0,0-1-1,0 0 1,-8 0 5,3 12 15,-1 0 0,-15 5-3,-1 0-13,-1 0 0,4 1 0,16 4 3,1-16-4,-3 1 0,0-5 0,0 0 5,0 0 0,3-13 16,0-3 8,-16 0-5,-8 0 0,5 0 0,4 3 15,0 5 1,-3 15-13,-5-1-15,-1 1 0,0 5 3,-11 0 5,-3 0 16,-10-1 9,-16 10 1,-9 0-1,3 13 0,-4-4-1,16 0 1,-1-16 0,-1 0 0,0 5-11,15 0-9,0-15 0,1 9 0,-4 4-9,0 8 3,16 0-4,-4-2 16,-9-3 0,-16 5 3,0 0 8,1-4 0,-8-1-1,15-5-3,0-15 9,-4 0 0,9 7-9,0-9-3,0 16-4,-4 0-16,4 3 0,0 4 1,16 0-4,3-3 16,-4-7 0,-16-1 4,0 0 10,-1 2 0,-5 1 0,15-5-5,0-15 1,5 0 0,8 0-15,0-4-1,9 16-4,1-9-16,-5-1 8,0 13 5,-8 0-8,-1 10 16,-5-3-10,-16 5 0,10 0 4,3-10 0,0 1 0,0-9-9,0 15 9,9 8-15,4-1 2,0-4 1,0 0-4,-8 0 0,0 7 0,16 8 4,-10-16-4,-3 0 0,-4-4 9,0 4-1,-9 15 4,9 14-15,0-9-2,0-8-3,0 0 4,3 0 16,9 5-12,-16-5-1,0 0-13,-7 0 0,9 8 0,16 5-5,12-16-1,5-3 0,-8-9-1,0 13 13,29 47-1,-1-29-47,1-3-8,0-9-5,0 0 0,1 0 0,9 3 0,0-9-3,0 0 0,-4 0 0,0 3 0,15 9 5,0-15-5,-8 8 0,-8-1-8,0-1 5,8 16 10,-1-8-1,-5 1 0,-15-5 0,8 0 5,-1-8 0,0 1 0,0 0 3,9 0-4,-7-9 0,0 4 0,16 4-1,0-16-5,1 0 0,1-4 0,0 4 3,0 16 4,5 8-16,-4-9-8,0-9 1,12 0 9,4-12 0,0-1 9,15 0 5,-9-15-4,-5 0 0,4 1 9,0 4 3,-9 16-4,-3 0-16,-4-4 0,0 0 3,8 0 8,1-8 0,-8 3 0,16-1-7,0-16 1,4 8 15,8-1-8,-15-4 1,0 0-9,0 0 16,5-5 0,-16 8 9,-15 0 0</inkml:trace>
  <inkml:trace contextRef="#ctx0" brushRef="#br0">-1485-277 212,'1485'294'7,"-1466"-294"-17,-7-19 16,0 0 0,-16 0 0,0 0 0,0 11 0,0 0-2,15 0 0,0-15 0,0 0 0,9 0-9,0-9 0,0 16 0,0 9-16,0 0-9,0 13 8,19 0 0,-4-1 16,-4-8 0,-16 4 4,0 0 5,0 6 0,-1 4 2,0-8-4,0 15 9,0 0-15,-1 0-6,0 1 4,-2 0-5,-8 0 0,0 4 0,16 9 4,12-16-4,0 2 0,-5-8 1,0 4 4,0 16 5,4-9-16,-4-4-3,0-5 0,0 0 5,4 0 15,-1 0-2,-15 1 0,-1 0-5,-8 0 0,0 0 0,16 0 8,-8-16 5,0-2 0,-5-8 0,0 0 4,0 15 0,4 4-15,0-4 0,0 1 0,0 0-1,0 0 16,4 4 12,-16 1-1,2 0-5,1 1 0,4-4 0,16 5 4,-12-16 0,0-3 0,-4-4 0,0 4 0,0 15 0,4 13-15,-5-4 3,0 1 0,0 0-1,0 0 16,5 4-1,-16-4 0,0 0-1,-4 0 0,1 0 0,16 0 8,-12-16-1,-8-3 0,-4 0 0,0 0 4,0 15 1,3 6-15,-1 1 1,0 4-8,0 0 1,0 0 16,-1 8-1,-16-3-8,0 0-1,0 0 0,4 0 0,0 1 0,-2 15-5,0-1-15,0 0 0,0-4 0,0 0 8,4-1 16,1-4 0,-16-5-4,0 0 0,4 0 0,5 8-2,16-5-4,0-16-4,-8 0 0,4 8 0,0 5-4,9 0-1,4 2 15,-8-8 0,-15 0 4,0 0 8,7-11 0,-4-7-1,16-4 0,-1-16 9,0 0 0,4 4 5,0-9 0,1 16-4,-8 0-16,4 4 0,15 0 8,-7-15 0,-8-1 0,-4 0 0,0 4 0,0 0 9,4 12 0,-5 0 1,16-17-4,1-16 14,0 0 0,3 4-7,0-4 0,-2 15-13,-4 0-15,14-4 0,0 3 8,1 0-4,-4 0 16,-13 0 0,-16 13 0,0 0 5,0-2 0,-5 0-1,16-13 0,0-16 0,0 0 0,13 8-3,0-13-8,-8 15 0,0 12-15,0 0-4,0 13 3,-8 0-13,-3 0 16,0 0 0,-16 0 0,0 16 14,8-32-16,-14-8-12,0 0 0,-3 0 0,0-494 0,13 4-99,15 0 0</inkml:trace>
  <inkml:trace contextRef="#ctx0" brushRef="#br0">-1463-141 252,'1463'141'0,"-1441"-141"0,0-22 16,0 0 0,-16 0 0,0 0 17,16 16 0,-4-1 0,15-13-15,-1-15 0,12 0 0,14 0-2,0-10 3,0 16-8,-3 0-16,4 0 0,0 8-1,-3 0-3,9-1 16,-5-8 0,-16 4 7,0 0 1,1 5 0,-1-1 1,15-8-3,0-15 4,7 0 16,4 1 6,-16-4 3,2 0-4,-4 0 0,-1 8 0,0 5 5,3 0 0,-5 1 16,-9 0 0,-16 5 0,0 15 4,4-11-15,0-4-1,0-4-3,-1 0-5,3 0 0,9 4 0,0-5 0,0 0 1,0 0 16,0 0 0,-16 8 8,1 0-4,-8 0 0,-9-7 0,0 9 7,0 15 5,-4 10-15,-1 4 3,0-13 0,0 0 9,-4 0 32,9 0-19,-32 0 1,-9 0-14,-1 10 0,5-4-10,0 5 4,13 0-5,1-3 0,-5-5-1,15 5 0,0-15 9,4-1 0,-4 1 0,0-5-9,0 0 0,4 0 16,4 4 4,-16-4 1,0 0 0,-9 0 0,-4 4 0,16 8 5,-2-16 0,-5 0 0,-4-4 0,0 0 5,0 15 9,-1 8-15,-9 4 2,0 0-8,0 0 5,5 0 16,3-1-20,-16-3 4,0 0-10,-7 0 0,10-1 0,15 3 0,-10 1-8,1 10-16,-8-1-10,0 8 1,10 0 13,3 0 0,-13 0 12,0-13-3,-1 0 8,3 0 16,5 0-11,-16-4-3,0 0-9,-1 0 0,4 4 8,15 13 1,2-15-8,-5 0 0,-5-7 0,0 5 7,0 0 8,0-1 16,-4 1 0,-16-9-5,0 0 1,1 0 16,8 7-1,-16-9-7,-8 0 0,3 12 15,9 0-4,-15 13 5,2 0-13,-5 0 0,-9 1 0,0 5-1,0 0 13,4 10 0,-9 4 1,16-13-7,1-16 8,-1 0 0,10 5-22,0-5-5,-10 15-5,0 1-15,1-3 0,0 8 3,28 0 1,-3 5 16,-10-1 2,-16 5 1,0 0 9,3-11 0,-9 1-3,16-4-9,0-16-1,5 0 0,10-5 0,0-1 1,-1 15-13,-1 0-15,5 1 0,0 13 7,-11 0-9,-7-12 16,-9-4 2,-16 9-1,1 16 4,5 32-16,-4-4 6,0-8-5,2 0 3,1-478 0,5 4-95,0 0 0</inkml:trace>
  <inkml:trace contextRef="#ctx0" brushRef="#br0">-1533 3334 187,'1533'-3304'4,"-1517"3304"-30,-4-16 0,9-4 0,0 0 0,0 16 4,-4 16-16,0 0 0,0-9-3,0 16 5,3 0-16,9-4 0,0-1 0,0 0-8,1 0 0,9 3 0,15 8-4,-1-15-4,4-1 0,0-3 0,0 0-1,0 16 4,4 9-16,-4-3 1,0-4-5,1 0 4,4 0 16,4 4-12,-16-9 1,-2 0 1,-9-1 0,4 4 0,15 4 1,6-15-4,-1 0 0,-4 0 1,0 8 1,0 31 0,-1 7-31,1 0 0,0-5 0,1 0 4,1 0 0,9-1-9,0-13 0,-1 0-4,1-1 0,3-1 0,16 10 4,2-16-4,0 0 0,-6-7 0,0 1 3,0 16 0,4-6-16,0-3-1,0 0-1,0 0 5,4 0 15,-1 0 3,-15-4-3,1 0 0,-1 0 0,-5 4 0,16 10-4,3-16-10,5 0 0,-4-5 0,0 0 4,0 16 5,0-2-16,-5 4 0,0-4-7,0 0 0,3 0 0,8 4-14,15-4-4,0-15-4,0 8 0,0 1-8,0 4-1,9 16 0,4-1-16,-8-4 0,0 8 0,0 0 0,1-8 0,-4-1 0,15-5 0,0-15 5,0 0 0,4 0 0,0 0 1,10 16-4,-1-2-16,0 4-8,16 4 0,0-16 0,0-17 0,-8-4 1,0 3 4,1 0 1,0 5 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09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0 135 201,'0'-100'11,"18"100"-22,-7-18 0,0-11 0,0 0 7,0 0 5,3 13 0,0-6-1,16-1-1,0-16 1,0 0 0,4 4 0,0 0-4,-1 15-1,-4 0-15,1 0 0,0 0 4,0 0 5,0 0 16,-5 1 0,-16 8 3,0 0 5,0 2 0,-8 0 1,15-5-8,0-15 8,12 0 0,1 0 3,0 0-1,1 16-14,-6 0-16,14-1 0,0 4 8,5 0-4,-4 1 0,-5 0 0,0 5 0,0 16 4,3 4-16,-4 1 0,15-1-4,1-15 1,4 0 0,0 4-13,0 0-8,-2 16-5,0-1-16,5 0 0,0 4 0,-1 0 0,4 0 16,-9-8 0,-16 9 4,0 0 5,4 1 0,-1 0 0,15-12-8,0-15 3,8 0 0,14 0 0,0-4-4,0 16-5,-4 0-16,4 4 0,15 5 4,1-15-4,-4 0 0,-10-8 0,0 5 8,0 0 5,4 2 0,-9-4 0,16 4-4,0-16-5,4 0 0,10 8-8,0-5-8,0 0-4,0-8 16,4 4 12,-16 0 3,8 0 0,-3 0 0,-13-8 1,15 4 4,0-15 9,8 2 0,5-8 0,0-9 0,0 0 4,0 0 16,4 4-23,-16-4 0,0 0-4,-8 0 0,0 0 0,16 4 4,0-16 0,0 11 0,-4-4-3,0-5 0,0 15 5,8 5-15,-5-4 1,0 0-4,0 0 1,8 0 16,8 0 22,-16-5 0,5 0-12,-4 1 0,8 0 0,15 9 4,-24-15 0,-4-5 0,-4-8-1,0 4 8,0 16 5,4 3-16,-5-4 0,0-4-4,0 0 4,0 0 16,4 8-3,-1-4-4,0-15-4,-8 0 0,4 5 0,0 0 3,0 0-4,0 0 0,0-4 0,0-1 4,0 16 5,0 0-16,-4 0-1,0-5-4,0 0 5,8 0 16,9 0 0,-16-5-4,0 0 0,-4 0 0,0 4 0,15 9 4,11-15-9,-4 2 0,-4-4 1,0 8 0,0 0-4,4-13 16,5 0-4,-16-1 0,0 0 1,-4 0 0,-1 0 13,15-4 0,3-15 5,0 0 0,-1 0 0,0 1 4,-24 0-5,-4 0 16,0 0 0,-16-4 1,0 16 8,3 0-16,-4 0 16,0 0-4,-3 15-4,4 0-15,8 4-5,0-8-1,-8 0 0,-6 11 0,4 3-11,0-4 0,22 0-1,0-2 16,1-8-1,-16 4 4,0 0 5,0-7 0,-5 0 0,16-5-4,-1-16 10,4 0 0,-1 4-11,0 1 0,0 15-5,-7 0-15,4 7 0,0 1 0,17 0-1,0 2 16,-8-8 0,-16 4 8,0 15 0,0-7-15,-4 0 0,0-5-4,-1 0 1,0 0 0,8 4-1,0-4 0,0 16-5,-4 0-16,9 0 0,0 0 4,2 0-4,-4 0 0,4 0 0,16 0 0,0-16 9,4-4 0,-9-3-8,0 0-5,12 15 0,4-4-15,9 4-8,0-9 0,10 0-4,-4-10 16,4 4 10,-16-4 0,-10 0 4,0 12 0,-9-4-12,0 0 4,12 16 5,4-12-16,0-4 0,0-5-8,0 0 5,8 8 15,4 4 0,-15 0 0,0 0-4,-8 0 0,-1 4 0,16 6 4,-8-16-1,-4 10 0,-9-8-10,0 5 8,10 15 4,0-10-15,0 0 0,0-4-4,0 0 4,4 0 16,0 8 0,-16-5-4,0 0 1,-4 9 0,-4 0-9,16 3 4,8-16 1,0-8 0,-5-8 8,0 5 8,-8 15 8,0 0-15,-3 0 8,0-1-8,-8 0 4,4 0 16,5 4 9,-16 0-1,-9 0-9,-6 12 0,9 3-12,16 0 3,0-16-5,-3 0 0,1-3-12,0-5 3,3 0-4,7 9 15,-1-3 0,-15 5-8,-9 0-4,4 9 0,4 4 0,16 0-4,0-16-4,0 0 0,8 0 0,0 10 0,0 15-10,0 0-15,1-4 0,0-10 4,0 0 1,4 0 0,4-4 0,16-4-4,0-16 8,4 0 0,1 4 0,0-5-4,0 16 0,-8 0-16,-4 8 0,0 4 4,0 0 0,-4 0 15,-13 0 0,-15 4 0,0 0 1,4 0 0,-6-4 0,16 6-8,0-16 8,8 0 0,4 0 0,0 1 0,0 16-5,-7 0-16,0 3 0,0 0 4,0 0-4,0 0 15,-5-4 0,-15 1 0,0 16 3,4-22-16,5 0 3,0 0-4,1 0 5,0 0 0,8 4-3,0-8 0,-1 15-14,0 0-15,5 0 0,0-1 4,22 0-3,-4 8 0,-1-8 0,16-4 8,0-16 4,0-8 0,1 4 0,0 3-8,0 16 1,4 0-16,4 4-15,0 0-4,5 0 0,-4 1 0,-4 4 0,31 0 4,9-31 4,0-8 0,-4-4 8,0 4 4,-8 0-5,0 8 0,1-4-13,0 0-4,5 0-5,8 8 16,5 0-12,-16 0 0,12 0-10,-8-10 0,6 4 10,15-1 8,0-15 0,-5 0 0,1-3 0,0-1 0,0 16 0,4 0-16,5 0 0,0-9-12,0 0 9,8-9 15,0 4 1,-15-1 0,0 0-8,-8 0 0,40 8-23,47-5 0,17-47-9,0 3 0,-9-8 1,0-4 4,0 0 1,4 10 0,-6-4 0,0-3-4,-9 0 3,4 9 16,1 0-25,0-5 0,-1-16 1,-4 0 0,-1 4-538,0 5 4,-108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10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26 0 187,'-26'0'0,"42"0"0,0-16 0,0 0 0,0 0 0,0 16 0,0 20-16,0 0 1,0 0 0,0 0 0,8 0 15,4 7-6,-15-4 1,-2 0 0,-16 0 0,0 12 0,16 0 3,0-16 0,1 0 0,0-1 0,0-4 5,0 16 8,3-5-16,-4 1 0,0-4-5,-8 0 4,1 12 15,0 3 0,-15-4 1,0 0-1,-9 0 0,5 9 0,0 5 3,4 16-5,0 0-16,-5 0 0,0 5 1,0 0 0,7-1 0,-4-4 0,15-1 4,0-15 5,0 0 16,5 4 0,-16-5-4,0 0 0,0 0 0,0 4 0,0 4 4,-5 16-4,0-1-16,0 0 0,0 0 47,39 31 5,-16-38-31,-5-8-10,0 0-11,0 16 0,-8 0-16,8 3 8,0-8-11,-8 0-4,0 10 0,4 0-10,0 4 4,0 0-4,0 0 15,-4-4 0,-15 4 0,0 0 0,8 13 0,-4-4-3,16-1-4,-1-16 1,0 0 0,-1 8-9,0 1-5,0 15 0,-3 0-15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11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0 205,'0'0'0,"18"0"0,0-18 0,0 0 0,0 0 0,0 16 9,15 0-16,-9-15 0,0 4 12,8 0 5,4-8 0,-5-1 12,0 1-3,0 16-5,-12-1-16,0 20 0,0 4-5,-11 0-4,5 0 15,0-1 0,-15 0 5,0 0 4,3 14 0,-4-4 1,16 0 1,0-16 0,-5 0 0,0 12 9,0 0-3,3 16 0,-1 0-16,-4 0 0,15 8 4,-9-15-4,-3-2 0,0-1 0,0 0 4,0 0 5,-3-4 0,-5 3-2,16 0-4,0-16 4,0 0 0,1 5-1,0-5 3,0 15 0,-4 0-15,4 0 0,0 0 4,2 0 1,4 0 16,-5-4 0,-16 0 0,0 0 9,4 5 0,-9-4 0,16-5 4,1-16 1,39 32 31,4-7-36,-31-5-13,-13 0-3,-7 9 0,8-1-9,0 0 5,16 0-5,-8-1 0,-4 0-1,16 5 7,0-16 4,-3-2 0,-4 0-1,0-1-8,0 0 1,3 0 15,4 1-11,-15-4-4,0 0 4,-4 0 0,-5 4 0,16 10-4,-21-16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11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92 0 248,'-92'0'0,"114"0"5,15-22 0,-5-3 0,0 4 4,0 15 5,-1 12-15,-5 1-3,0-4-1,0 0 5,5 0 16,-1-1-1,-16 0-3,0 0-8,4 0 0,4 3 0,16 0-4,4-16 0,9 1 0,-4-5 0,0 4 4,0 15 4,1 4-15,-4-1 1,0 0 0,0 0 0,5 0 0,0-5 8,0 0 4,2 16-4,-8 0-16,-1 9 0,0 5-1,4 0 0,0 0 16,0-4 1,-16 0 5,0 0 5,-1-7 0,-5-4-2,15 0 4,0-15 0,-3 0 0,0-1 4,0 0 4,0 16-9,-4 0-16,9 5 0,0-5-5,-8 0 5,4-2 15,-4-4 0,-15 0 5,0 0 8,-1 0 0,-8 0 0,16-1 0,0-16 5,4 0 0,-4 0 5,0-1 0,1 16 1,-3 0-16,0-1 0,0 4 8,-6 0-5,-8-1 15,-3 0 0,-15 3 4,0 16 5,-4 6-16,-4 5 1,0-1-5,0 0 1,4 0 0,4 4 10,16 0 0,2-16-9,0 1 0,9 0 0,0 0 4,-14 0-4,-4-3 0,-1-4-1,15 5 0,0-15 0,0-6 0,0-4-1,0-4-3,0 0 0,3 0 16,4 0-2,-16 0-4,-1 0-9,4 0 0,4 1 0,31 5-5,7-31 0,4 2 0,0 4 0,0-4-4,0 0 4,5-2 0,0-5-1,0 0 0,0 0 4,4 0 16,-4 4-2,-16 5 4,0 0-5,0 0 0,0-4 0,31 4 0,-59-31 1,-4-12 0,-5-4-2,0 0 0,-1 0 4,1 40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18:25"/>
    </inkml:context>
    <inkml:brush xml:id="br0">
      <inkml:brushProperty name="width" value="0.13333" units="cm"/>
      <inkml:brushProperty name="height" value="0.13333" units="cm"/>
      <inkml:brushProperty name="color" value="#000000"/>
      <inkml:brushProperty name="fitToCurve" value="1"/>
    </inkml:brush>
  </inkml:definitions>
  <inkml:trace contextRef="#ctx0" brushRef="#br0">0 52 403,'0'-52'0,"36"52"0,0-36 0,0 0 0,0 0 0,0 15 0,0 68-15,0 0 6,0 0 0,2 0 0,0 0 16,21 10-40,-16 0-6,-8 0-10,-8-2 0,5-1 0,16 5 10,-4-16 1,-5-1 0,-12-10 0,0 6 10,0 15 11,5 2-15,-11-10 0,0-6-4,0 0 6,4 0 16,0 5 5,-16 0-5,2 0-5,-4 0 0,5-1 0,16 0 15,6-16-5,-5 0 0,-1-5 1,0 6 1,0 15 0,4 14-15,0 0 2,0 0-5,1 0 0,5 0 16,0 0-18,-16 0 0,-3 0-5,-5-1 0,-1 5 0,0 6 14,-1 15-5,-9-1-15,-11-5 0,0 0 0,0 0 10,19-8 0,-4-9-2,16-6-10,0-16 0,0 0 0,10 18 14,0 1-3,2 16-11,-15 1-16,0 0 0,15 11 19,-20-15-6,-5-4 0,-5-14-1,0 0 0,0 0 16,14 5 0,-16-14 1,16 0 0,0-16 0,0 0 16,5 14 1,-16-5-14,0 0 0,0 0 0,-5 14 0,0 10 10,7 0-10,-10 2 15,-6-4 0,-15 6 9,0 0 10,-5-10 0,-10 0-2,16-11-5,0-16 5,6 0 15,11 4 3,-15-5-5,0 0-11,-10 0 0,6 6 0,0 10-10,-3 0-6,19-1 16,-4-10 0,-16-1 6,0 0 11,-15-4 0,-5 14-1,16-11-5,0-16 10,1 0 0,1 4 2,0 0 0,0 15-11,-9 0-15,10 0 0,0 1 9,0 0 0,-5 0 0,-11-9 0,16 5 10,0-16 6,-1 2 0,-1-4 1,0-4 0,0 0-1,4 0 31,11-9-3,-31-5 9,-1 0-6,1 0 0,6-5 0,0 5-5,-3 0 0,0 0 0,-5 0 0,0 5 0,0 16 0,0 0-16,0 0 0,0 0 0,0 0 0,0 0 15,0 0-8,-15 0 0,8 0 0,0-8 0,0 0 8,16 0 0,-8-16 0,0 10 0,0 0-10,0 0 0,10 16 0,0-10-16,0 0 10,0 0 0,-10 0 0,0 10 15,5 14 0,-15-5-14,0 0 0,0 0 0,5 9 0,16 6 6,-10 0-11,-15 0-16,0 0 0,0 0 0,8 0 21,9-8 0,-10 0 10,0-11-9,-10 0 10,0 10 15,12 10-2,-15-12-10,0 0-10,0 0 0,16-5 0,16 11 5,4-16-11,-5 0 0,-5-4 0,0 20-5,41 31 12,4-39-31,-16 1-14,0-11-1,9 0 5,6-9 0,6-1 8,0-6 5,-8 16-11,-10 8-16,6 6-8,15 11 4,19-15-11,0-2 0,-16 0 0,0 16 0,0 0 5,0-17 0,1 0 0,16-17-10,8-16 11,10-8 0,0 0 8,0-16 0,-8 16 10,-4 12-16,1-1-12,0 0 5,0 0 5,0 0 15,-11-14 0,-15 6 4,-846 16-1,-4-174-16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1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79 0 194,'-79'8'20,"96"-8"-8,-9-17 0,0 1 0,0 0 4,0 15 0,-1 17-15,0 5 0,0 0-1,0 0 0,1 0 16,0 3 2,-16 0 1,0 0 0,-1 0 0,0 0 0,16 9 9,3-16-9,-9 1 0,-4 4 0,0 8-3,0 15-4,3-3-15,0 0 0,0 0 1,0 0-4,-1 0 0,-1 4-2,16 5-4,-1-16-4,-3 0 0,0-1 0,0 8 1,15 16-4,3 4-16,-4-4 0,0-1 1,0 0 1,-1-17 0,4 4-3,15 0-3,-1-15-4,-1 0 0,4 5-6,0 0-5,-1 16-5,0 0-16,1 1 0,0 8-1,32 0-8,1 7 15,-1-1 1,-15 1 0,0 0 4,1-32 0,0-1-5,16-4-3,-2-16-1,3 0 0,1 4 13,0-1-7,2 16 1,-1 1-16,4 1 0,0-4 3,-9 0-1,-3-1 15,1-1-1,-15 0 1,0 0 4,-1 9 0,0 1 1,16-5-5,1-16 1,5 0 0,4-5-3,0 0 5,-1 16 0,-5 0-16,0 5 0,0 4-1,-11 0-4,1-2 15,0-4-8,-15 0 3,12 16 5,-3-38-16,-5-1-8,0 0 5,-2 0 0,-5 0 0,4 1 17,0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19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12 176,'0'71'0,"16"-71"-48,0-16 0,1-4 0,0 12 0,0 16 0,8 9-16,0-4-1,0 1-4,0 0-1,4 0 15,9 0 1,-15-9 0,0 0 0,-4 0 0,5 4 0,16 13 4,-9-16 0,-4 0 0,-14 0 0,0 5 4,8 16 0,0 0-16,0-4-8,0-8 0,12 0 8,4-4 15,4 0 1,-15-8-4,0 16-9,0 0-16,8 4 0,0 10-1,3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21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0 137 252,'0'-97'-4,"22"97"-27,4-22 0,4 0 0,0 10-4,0 16 3,0 9-16,6 0-9,0 7 0,12 0 1,0-12 15,0 0 10,-15 9-4,-10 0 4,1 8 0,4-1-8,16 5 4,21-16-9,0-1 0,0-4 0,0 0 4,0 0 0,0-20 15,5 1 9,-15-5-5,-9 0 9,4 0 16,-1 0 8,-16 1 0,-8 0-9,0 0 0,5 0 0,16-1 0,0-16-8,0 0 0,4 1 0,0 0-1,0 0 0,4 0 15,0 0 0,-15 0-4,0 0 4,0 0 0,9 4 12,16-8 0,4-16-14,0 2 0,5-4 0,0-5 4,0 0 5,0 0 16,-5 0 0,-16 5-4,0 0 8,4-18 0,-4 0 0,15-4 0,0-15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20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0 220 241,'0'-172'0,"21"172"-22,-4-21 0,1-4 0,0 8 0,0 15 4,0 12-15,5 5-3,0 4-5,0 0 0,0 0 16,5 0 10,-16 4-4,1 0 0,1 1 0,5-1 0,15 8 0,-4-15-4,1-1 0,-5-1 0,0 0 4,0 16 5,0-1-16,-4 4-1,0 4-7,0 0-1,3 0 16,1 4 0,-16-4 0,0 0 3,-4 0 0,-3 4 0,15-1 1,-6-15 1,-1-8 0,-5 0 11,0-5 4,-11 16 10,0 8-16,-5-4-8,0 0 0,0 0 0,4 0 16,0 0 28,-16-4 0,-2 0 4,0 0 0,-5-4 0,15 5 8,-1-15-4,-4 0 0,-5-4 0,0 5 0,0 16-1,4-16-16,1 0-9,0 0 0,10 0 52,-4 22 31,-8 4-32,-31-18 0,0 16-18,-4 0-16,0 4 0,0-4 4,13 0-8,0 0 0,-10-4 0,0 1 4,0 0-1,0-5 15,-4 0 0,-15 0 0,-8 0-4,-4 12 0,-5 4-24,0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20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0 365 277,'0'-304'0,"24"304"-35,-4-24 0,5 0 0,0 4 4,0 0 5,-4 36 0,-1-4 1,15 1 1,1-15 8,-5 0 0,4 4-30,0 1-4,-8 16 0,1 0-16,4 3 0,0 9 0,15 0-1,0-2 16,-3-3 0,-16-1 3,0 0 1,0 3 0,-1-4 1,15-4-3,0-15 5,3 0 0,3 8 10,0-3-4,1 16-10,-3 1-16,6 3 0,0 7 4,-10 0-3,0-3 16,-10-4 0,-16 5 8,0 0 0,0 7 0,-4 0 1,15 0-8,0-15-1,4 0 0,5 4-11,0-4-3,-1 16-5,-9-1-16,9 4 0,0 5 0,17 0-1,4 3 15,1 0 1,-15-10-3,0 16 5,3-12-16,-4-8-3,0 0 0,0 0-1,5 0 0,10-1 18,0-5 4,3 0-9,-4 1 0,5 0 0,16 12 8,-19-16-8,-4-3 0,-4-3-1,15 4-1,0 1-4,8 8-16,-5-4 2,0-8-4,0 0 12,4 0 0,1 4-10,0-1 0,-1 16 1,0-1-16,0 0 0,0-5 0,22 0 0,4 4 0,1 0 0,15-1-4,1-15 0,4-17 0,0-4-4,0-8-4,-1 0 4,4 0 31,0 0-9,-31-1 0,-2 0-7,-8 0 0,7 8 0,16-3-4,-40-16-5,4-9 0,0 0-2,0 0 0,0 0-8,0 19 0,-6 4 3,0-3-4,1 0 4,0-390 16,0 4-78,-16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23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0 306,'0'0'0,"27"0"0,12-27 16,0-12 0,-16 4 16,0 0 1,-1 27 0,-1-3 0,15-4-12,0-15 5,15 0 0,3 1-9,0-3 0,-2 16-1,-1 0-16,0 1 0,0 5 3,0 0-4,1 0 16,-1-5 0,-16 5 5,0 0-9,-1 4 0,4 1 1,15-4 3,0-15 0,1 0 0,0 7 1,0 0-4,0 16 0,1 0-16,0-1 0,0 0 8,-6 0-4,-8-2 15,-1 4 0,-15 1 1,0 0 0,-1-14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4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1242 1735 165,'-1242'-1735'0,"1257"1751"4,12-15-16,-4 3 0,0 4-3,0 0-4,0 0 0,0-12 9,15 0 0,-9-15 5,15 8 0,8 1-8,0-9 3,10 16-8,-7-10-16,4 4 10,0 4 3,-1 0-4,-7 0 16,0 0 0,-16 0 3,0 0 5,-3-1 0,-5 3-8,15-9-3,12-15 9,0-4 0,4 3 0,0-4 1,-8 16-4,-4 12-16,0-1-4,0 8 1,8 0-8,0 2 16,-5-4 0,-16 4 3,0 0 5,1-18 0,0 0 8,15-8-4,-8-15 3,3 0 16,10-3 12,-16-5-8,-12 0-5,12 12 0,-4-1-12,0 9 1,12 0 0,-4-4 15,-8 0 0,-15 8-8,-8 0 0,0 12 0,0 0-12,16-9 8,12-16 9,-8-12 16,9 11 11,-16-9-11,-11 0-9,8 10 0,9 0-10,0 0-8,16 0 0,0-2 0,-4 8-1,15 4-8,0-15 0,0-13 0,0 0 0,0-9 7,0 0 9,-7 0 16,4 8 13,-16-4-8,-3 0 0,0-1 0,0 0 0,16 9 16,-9-16-5,-8 8 0,-8-1-8,0 0 1,8 15 4,4-8-15,0-4 0,0-5 0,0 0 5,-8 0 31,5 7 16,-31-5-7,-3 0-5,12 0 0,5-4 0,0 5 0,-13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4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1154 2293 198,'-1154'-2276'7,"1171"2276"-17,-7-17 16,0 0 0,-16 0 0,0 0 14,12 16 0,-14-12 0,0-5 12,0 0 5,-12 0 15,9 12-8,-15-5-1,-8 0-8,1 9 0,8 4-9,16-4-5,24-16 0,1 0 0,-4 0-1,0 4-1,0 16 4,5-14-16,-4-16-9,0-8 4,12 0 8,-4-12 15,8 15 13,-15-8-3,-4 0-4,-8-1 0,4-4 0,16 0 0,-8-16 0,0 0 0,-9 4 0,0 9-4,0 15 5,8 0-15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2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0 175 284,'0'-140'4,"25"140"-21,-4-25 0,-10 0 0,0 9 0,0 16-4,0 25-16,8-4 0,0 1 1,0 0 4,-1 0 15,0 4-6,-15 4-8,-2 0 1,4 0 0,8-4 0,16 8 4,-1-16-3,-4-1 0,-1 1 0,0 5-1,0 16 0,4 26-16,0-4 6,0-4 0,1 0-1,1 0 15,5 3-24,-15 0 0,-4 0 0,0 0 0,0 4-1,16-5 0,-6-1 5,-4-1-15,-5 0 0,0 1 4,0 0-5,-4 0 0,4 0 0,0 1 0,0 0-1,0 0 16,1 1 3,-16-5-1,0 0-4,0 0 0,4 0 0,16 0 4,0-16-4,-4 0 0,-5 0 0,0-4 0,0 15 4,0-7-15,-4 0-8,0-9-3,11 0 0,-1-288 16,-4 0-58,-16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2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0 108 255,'0'-68'0,"23"68"-18,0-23 0,4-4 0,0 5 4,0 15 4,-4 0-15,9 0 0,0 8 0,0 0 10,0 8 16,-1 0 28,-16-4 1,5 0 0,-1 2 0,5-4 0,15-1 4,-43-15 5,0 0 0,-9-4-16,0-4 4,5 16-5,0 11-16,5-3 14,0-1 3,-3 0 10,0-1 16,3-4-10,-16-3 4,0 0-14,-4 0 0,0 4 0,0 1 4,-13 15-1,-3 5-15,-4-1 8,0-9 4,-13 16 4,0 29-16,-8 0 7,0 4 0,1 0 9,0 0 16,4 0 15,-16 1 0,3 0-10,0 1 0,-4 0 0,0 9 4,-23 0 0,-4-4 15,-5 0 0,-15 1 0,-1 0-1,0 0 0,-4-4 0,16 1 8,0-16-6,-4 0 15,10 3-15,-15-10-3,11 0-8,0-11 0,5-3 10,0-5 3,-10 16 0,0 12-16,0 0-12,0-5-4,12 0 1,4-22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05:42"/>
    </inkml:context>
    <inkml:brush xml:id="br0">
      <inkml:brushProperty name="width" value="0.13333" units="cm"/>
      <inkml:brushProperty name="height" value="0.13333" units="cm"/>
      <inkml:brushProperty name="color" value="#ffffff"/>
      <inkml:brushProperty name="fitToCurve" value="1"/>
    </inkml:brush>
  </inkml:definitions>
  <inkml:trace contextRef="#ctx0" brushRef="#br0">474 997 352,'-474'-997'0,"506"997"0,0-32 15,-27 0 0,-15 10-8,0 0 17,8 24 0,-18 0 0,16-8-8,-1-16 8,1 0 0,0 7 33,0 10 0,6 16-10,0 2-16,0 0 0,0 18 0,-28 0 0,0-4 15,-26 0-2,-15 17 7,0 0 9,-7-3 0,0 0-1,16 0 0,0-16 0,0 0 0,18 0-9,0-1 0,-1 0 1,-7-1 0,53-9 35,47-1 8,-34-47-8,0-6 0,-18-8-2,0 9 9,0 0 0,-1 19 0,9 8 3,0-18-16,1 0 9,8 0 15,9 8-11,-15-1-8,-1 0-16,1-1 0,-1-1 0,16 18 0,-2-16-18,8-1 0,-9 0 0,0 0 8,0 16 27,0 1-16,-9-8 1,0-35 7,0 0 17,1 0 15,0-8 5,-15-8 0,1 0-9,8 0 0,8-8 0,31 0 8,-13-31-26,-8-2 0,0 0-8,0 0 0,12 0 27,0-12 0,-27 0 0,0 0 0,0 0 0,0 0 16,0 0 0,-16 0 0,0 0-27,-16 0 0,1 16 0,16 8-8,15-16-17,1-3 0,0-1-1,0-1 0,0 15 19,0 1-15,-10 8 1,0-8-8,0 0 8,0 0 16,1 8 7,-16 0-8,0 0-10,8 1 0,1 0 0,0 17 0,-21 0-8,8 0 16,-18 0 0,-16 8 0,0 0 19,8 0 15,-19-8 9,-15 1-1,0 0 9,1 0 0,-1 8-9,0 1 0,10 16-10,-1-10-16,19 1 10,0-10-8,-10 0 9,0 0 15,1 0 0,-15-1-1,0 0 18,-7 12 0,-9 8-2,16-17-8,-1-16 8,0 0 16,18 0-9,-16 0 0,-9 0 0,0 9 0,0 0-13,0 0 0,13 0 0,0 8 15,0 0 0,-15 0 0,-8 0 18,16 8 0,-18-16-8,16 0 0,0-16 26,23 0 0,1-7 8,0-10-8,-8 16-17,-8 0-16,27 8 0,0 8 0,0 0 1,0 0 15,-10-16 0,-15 9 0,0 0 9,-8-12 0,-8 0-2,16-10 1,-1-16 18,-1 0 0,9 0 15,0-17-7,0 15-10,-1 0-15,1 1 0,0 17-1,0 0-18,9 0 0,-26-9 0,16 18 0,0-16 0,9 0 0,-10-9 0,0-16 9,0 16-1,-1 0-16,18 0 0,0-9 0,0 0-9,1 0 0,0-1 0,15 9 16,0-15-27,-8 16 0,-8 0-1,0 9 1,-1 16 8,-1-14-16,0 8 8,0-26-8,-8 0 9,8 0 16,8 0 0,-16-8 0,8 0-9,-8-8 0,9 8 0,15 8 16,0-15-8,-1-13 0,-9 1 2,0 8 0,1 16 10,7 10-16,-9 1-13,0-1 7,5 0-8,1 8 15,9-1 0,-15 0 0,0 0-18,1 0 0,17 7 0,16-8-8,0-16 9,9 0 0,-18-17 0,0 18 9,-11 16 17,-1 11-16,0-8 0,0 1-7,0 0-1,0-8 15,18-16 8,-15 0 0,0 0 0,0 0 0,0 0 8,16 35-8,8-16 1,0 1 0,-10-8 1,0 18 1,0 16 0,-1-10-16,0 0-8,0 1-15,9 0-1,7-9 0,0 1 8,0-9-1,-8 15 9,-7 0-15,-8 0 9,0 17-1,-9 16-9,1-9-16,-18-8 9,0 10 7,-13 0 8,1-5 15,-9-8-1,-15 0-1,0 0-8,1 0 0,8 8 19,0 0-1,0 16-17,-7 0-16,0 8 0,0 8 15,0 0-8,0 0 16,-9-7-8,-16 0 7,8 0-1,8 0 0,-8 8 0,15-8-15,0-15 8,15 0 0,0 0 0,0-27-16,0 16-17,8 8-16,17 8-8,0 27 0,12 0 0,0-1 16,-35 8 0,-16 9 8,0 0-10,7-11 0,1 1-11,15-9-1,3-15 0,1 0 0,17 7 8,0-8 0,0 16 0,1 0-16,-1-9 0,0 10 17,0 0-1,-9 0 0,-8-7-9,0 9 7,9 15 8,0 0-15,0-7 12,16 1-8,-2-16-1,7 0 0,9 9-10,0 0-17,0 0-8,-7 9 0,17-8-9,16 0 0,0-16 0,24 0 0,0-1 0,15 0-23,0-15 17,16 0 0,-17-16-20,0 0 0,4 16 53,-16-8 15,18 0 24,-31-18 1,0 0-9,-17 9 0,0 1-9,0 9 7,0 0-9,-7 0 0,-17 0 0,0-1 7,0 16 18,-15 0-16,-17 15 0,0-10-7,0 0 1,7 0 15,17 1 0,-15-8 7,0 0-18,-15 0 0,0 7 0,16 8 1,0-16-8,7 0 0,-18 0 0,0 9 16,0 16 0,0 0-16,-9-15 0,0-17-1,0 0 17,8 0 15,9 8 12,-15-18 8,0 0-17,0-1 0,9 0 0,16 17 7,-11-16-18,9 8 0,-8-1-8,0 8 9,8 16 10,-1-8-16,-1 1 0,0-17-1,0 0 17,0 0 0,1 9 0,15-1-1,0-15-9,-8 0 0,19 16 0,31 8-7,0-31 8,-9 0 0,1-8 0,0 0 1,0 0 9,-8 0 0,8-1-14,16-26-15,2-16 27,8 0 0,-1-8 2,16 9 0,1-16-17,-15 0 0,17 7 0,0 1 0,9 0-1,-8 0 15,-8 0-9,-15-1-7,9 0 9,7 0 0,1-7 0,16-27-1,0-16 8,1 0 16,18-1-32,-16-17 8,0 0-18,-7 1 0,9-1 0,0-9 9,31 0 0,-1 0 15,-9-8 11,-15 9 9,-3 0 0,15-8 0,0 0 0,16-18-16,0-16 10,8 0 0,8 8 0,0-18 0,-10 15-17,0 10-15,-1 0-13,0 28 16,13 0-19,0 10 16,-8-1-2,-16 8 9,0 0 1,7 3 0,-1-7 0,16 1-1,0-16-1,9 0 0,1-1 5,0 8 0,2 0-17,1 0 0,8-1 0,15 10 1,-2-15-10,-1 0 0,10-8 0,0-1-7,0 16 18,8-16-16,-9-9 10,0-17 1,-10 0 17,-8 8 16,9-8-8,-16 0 23,10 0-18,-7-10 0,18-16 10,15 9 16,-10-15-9,-16 0 0,0 0-12,0 0 0,12 16 26,0 0-16,1 0 0,0-9-16,0 0-1,0 0 15,10 1 0,-15-1-9,12 0 1,1-12 0,-1-1 12,16 9-7,-12-16 1,-1 0 0,-10-7 0,0 10 8,0 16-1,7 0-16,-17 1 0,0-10-9,0 0 10,17 0 15,17-9 0,-15-17 8,0 0-9,-7 0 0,0 7 0,16 8 8,0-16-8,-7 0 0,-9 15 0,0 0 0,0 16 0,0 8-16,0 0-8,0-26 0,12 0 26,0-4 15,0 0-8,-15 0 0,0 0-36,15 0 0,10 1 0,0-1 8,9 16 10,-1 0-16,-27 8 0,0 17-7,0 0 1,7 3 15,-10 1 1,-15 1-1,0 0 9,-7 0 0,-1 15-28,0-8-16,-5 16-1,9-2-16,10-9 0,0 17 1,22 0-9,-1 0 16,-8 1 0,-16 8-8,0 0 18,7 19 0,-9-7 8,15 1-8,1-15 34,-24 75 47,1 8-89,-47-1-7,-14 0-8,-9-10 0,8 0 2,0 10 1,-8 0-10,-1 0 16,-8-15-1,-16 8 8,0 0 9,-1 1 0,-8 1 0,15-9 0,0-15-1,-1 0 0,10 9 16,0-10-9,14 16-25,17-2-16,16-9-1,0 1 8,-21 0 0,1-4 16,-9 15-1,-16 0 0,0 0 0,0 15 0,0 0-12,0-18-8,12 0 18,8-12 15,0 0 12,-15-17 8,12 0-19,0-3 0,1 7 0,16 17 17,-9-16-17,-1 0 0,-9 0 0,16 9 9,0-16 17,7 0 0,-8-8 18,0-19-8,-3 0 19,9-1 15,-1 7-14,-15 1-8,0 0-9,-16 0 0,8 9 0,16 10-9,0-16-1,1 14 0,-9-8-1,0 10-1,0 15 17,-15-13-15,0 0 8,0 0 0,-8 0 0,0 0 16,0 0-12,-16 0 0,-9 0 0,0-2 0,17-23 0,16 1-1,8-16 0,-7 2 0,-9-8 0,0-1-1,0 15 19,1 5-15,-9 0 8,0-10-8,-13 0 10,0 5 16,8 7 8,-16-8 1,0 0-18,0 0 0,18 8 0,16-9-9,0-16-1,1 0 0,-8 8 0,0 9-1,0 15 0,9 8-15,-18-1 0,16-8-7,0-16 8,15 0 0,0 0 0,0 0 1,0 0-9,7 0 0,1 8 0,0-1 0,6 0 1,8 2 15,-10-8 0,-15 9 8,0 0 1,23-16 0,-10 0-18,16 1-7,4-16-10,7 1 0,10 1 13,0-18-1,0 16-18,-7 0-16,9 7 0,0 27 8,0 15-10,-7 0-15,1-1 8,0 8 0,-8 0 10,1 20 0,8-9 0,16-9 1,0-16 1,-1 0 0,17 1-11,0-9-8,-1 16 9,-16-8-16,0 0 12,0 17 15,-12 0-8,1 0 15,-9-16 0,-15 27 16,0 0 8,-8 0 0,0-8 0,16-17 0,0-16 9,-8 0 0,17-8 0,0 0 0,0 15-9,1 0-15,0-9 0,0 10-15,0 0-1,8 0 16,-18-9 0,-16 10 1,0 0 8,0 0 0,-9 0 0,16 0-16,0-16-8,15 9 0,-1 9-9,0-8-8,0 0 0,0 0 15,-1 7 0,-15 1 9,0 0-9,-9 0 0,-9 9-12,0 9-1,12 16-1,1 0-16,-8-1 0,0-8 1,0 0-1,7 0 16,0 0 12,-16-9 0,-4 0-8,1 0 0,8 7 0,15-8 0,0-15 8,8 0 0,-17 0 0,0-1 16,0 16 10,-1-8-16,-1 1 0,0-17 0,0 0 9,7 0 15,0 9 0,-15-1 7,0 0-8,-8 0 0,18 9 8,16-1-1,-8-16 1,0 0 0,-1 0 0,0 1 8,0 16 17,1 0-16,-9-1 0,0 1-16,0 0-1,8 8 15,18-7 0,-15 9-1,0 0-9,-7 0 0,9-9 0,16 17 1,-8-16-17,7 0 0,-9-23 9,0 35 0,-9 16 1,8 0-16,-1-16 8,0 0-15,-8 0 0,-1 0 15,1-7-12,-15 8 0,-6 0-9,-16-2 0,9 7 0,16 1-7,20-16-1,-8-10 0,-18 0 10,0 9 0,-8 15 10,-7-7-15,-19 7-1,0-8 0,0 0 8,0 0 0,-8 8 6,0-9 8,1 16 0,-9 0-16,-1 17 0,0 1 0,1 0-18,7 0 16,1 1 0,-16-10 7,0 0 9,0 30 0,-9 1 6,15-8 7,2-15-9,8 0 0,-1 0-14,0 1 8,-2 16-9,-1-1-16,9 9 0,0-10 8,-2 0 10,-1-1 16,-18 16 0,-16 0 1,0 0 18,7-10 0,-9 0 0,15-18 8,0-15 9,-8 0 0,9 16 0,0-9-9,0 16 0,1 0-16,18 0 0,0 26-8,10 0-9,8 3 15,-17-15 1,-15 8-1,0 0 36,0 18 0,-9-8 4,16-9-7,1-16 9,-24 0 0,18 24-25,0-18-24,-12 16 0,0 10-16,44 7-10,0 18 1,13 0-9,-8-3 15,-18-8-1,-15 18-7,0 0 9,-1-9 0,0-15 10,0-18-9,-10 16 9,-7 10-16,9 8-10,0-9-8,0 0-9,0 0 16,9-16 0,-16 8 8,0 0 1,0 0 0,-18-8 0,0 1 9,0 15 7,14-15-15,-7-7 2,0-28-8,0 0 10,24 0 16,-1 0 13,-16-17 7,-11 0-9,0 11 0,0 17-10,15 18-9,18-15-18,16 3 0,0 0 1,0 0 0,0 16 0,0 4-16,-44 16 0,0-1-9,1 0 1,9 0 16,18 16-7,-16-9-1,-2 0 8,8 0 0,1-7 0,15-1 7,6-15 9,0 1 0,-8-15 0,0-1-1,0 16 19,8 9-16,-10-7 1,0 0-8,1 0 1,-1 0 16,17-15-11,-16 0 0,-3 0 0,0 0 0,0 0 0,15 26 16,-4-15 1,-8 0 0,-19-16-8,0 28 0,12 0-1,-7-2 16,0-17-1,-16 10-15,0 0-1,0 0 0,26-8-9,0-8-16,0 15 0,-15 0-15,26 8-752,16 9-17,-144-16 0</inkml:trace>
  <inkml:trace contextRef="#ctx0" brushRef="#br0">2575 322 320,'-2575'-287'16,"2603"287"-35,-16-28 0,0 0 0,0 0 0,0 15 0,0 24-15,0 0 0,0 0 0,-1 0 0,0 0 16,-17 16-6,-16 17-16,-1 0-27,15 0 0,27-15 0,16 0 0,-4-16 0,0-2 0,-26 16 0,0 26-16,0 31 0,31 8-31,-9-7 2,0 9-24,0 0-9,23 0 0,9 1-1,0 0 0,0 0 0,-24 0 0,0 0 0,16 9 23,-19-16-9,-23 0 0,0 0 0,0 0 0,0 15 18,16 12-15,-1-8-2,0-17-8,0 0 18,-8 0 16,17 0-10,-16-17 0,0 0-27,-15 0 0,9 7 8,0 18 0,4 15-10,0 0-15,1 1 0,0 9-1,0 16 17,0-12-16,-8 1 0,0-18-9,0 0-1,8 0 0,19 9 8,0-27 7,-8 16-9,-24 8-16,9 24-8,15 18-8,10-15-18,8-10 0,-9-15 12,0 9 15,-12 0 0,0 17 0,0 0-3,16-27 7,-1-16 1,9 0 0,17-8 3,0-9 0,0 16-17,0 0-16,9 7 0,0 26 17,0 0-9,-9 0 15,-26-7 0,-15 8 7,0 16 9,9-8-16,-8-1-8,0-9-15,11 0 8,7-11 0,18 9 14,0-8-9,-4 15-10,1-1-15,18 0 0,0 9-24,3 0-9,23 0 16,9-23 0,-16 0 0,0 0 9,16 8 0,9 7 1,16-18-23,1-16 0,0 0 0,26 16-22,0-17-8,0 0-9,-8 0 15,27 0 0,-15 17 8,0 0-18,-16 0 0,-8 0 0,0 9 0,0 16 25,-8 0-16,-16 1 0,0-19-9,0 0 10,1 0 16,8-9 0,-16 1 1,-16 0-10,-8 2 15,1 7 1,-15 8 9,5 0-9,-17 8 0,-17 1-13,0 0 8,5 16 9,-1 8-16,-10 9 0,0-16-8,0 0-1,15 0 15,9 16 11,-15-9-24,1 0-9,9 0 0,1 7 0,16 17 8,8-16-27,-8 3 0,-17 0 0,0 9 8,0 16 26,16-6-16,-18-8-1,0-26 7,0 0 18,1 0 15,9 8 12,-15-1 7,1 0-8,-8 1 0,8 9 0,16 1 7,-14-16 8,0-2 0,-17-7-1,0 0 15,0 16 17,8 3-16,-9 0 0,0-8-16,0 0 9,0 0 15,8 8-4,-15 9-15,-1 0-17,-9 0 0,17 9 0,16 9-9,-11-16 0,-23 0 0,0 0 9,0 0 0,-9 15 18,16 16-15,-18-16 0,0 0 0,-1 0 0,0 0 16,26 0-7,-16 1-16,-8 0-19,0 11 0,10 1-11,16 17-1,12-16-8,0-4 0,-10 1 0,0 10-1,-8 0 17,-8 9 0,-17 1-9,15-19 7,0-15 10,-7 9 0,17 7 6,0-8 0,1 16-27,-7 0-16,26 7 0,0 1 0,-16 0-10,1 9 16,-8-9-9,-16 0 8,8 0 9,1-8 0,-9-1 0,15-27-8,0-15 18,9 8 0,0 15-8,0 0 0,-11 16-18,-24 3-16,9 8 0,0 9 16,8 0-8,-7 0 15,-19-1 0,-15 1 8,0 0 26,0 16 0,-9 0-2,16-18 0,0-16 1,8 0 0,26-1 7,0-18 9,2 16-8,-8 0-16,8 8 0,0 9 7,5 0-8,9 2 15,8-9 0,-15-9 9,0 0 18,-9-22 0,0 9-8,16-18-9,0-16 18,1 9 0,18 7-9,0 0 0,10 0-9,-7-10 16,17-8 10,-16 1-1,-10 0-27,-15 0 0,0 0 0,0 0 0,8 31 17,-8-22-31,10-7-5,0-1-9,-1 0 18,1 0 0,9-1 2,0-17-15,0 0-19,-8 0 0,10 0 0,15 8 0,18-15 0,0-8 0,-26-1 8,0 9 9,0 16-1,-8-8-16,1 0 8,0-27-8,0 0 27,16 0 16,0 0 0,-16-18-1,19 0-18,9-3 0,0 8 0,15 9-1,9-15 1,8 2 0,-28 1 0,0 19 7,0 16-1,-8-3-16,-8 8 0,0-19-8,0 0 19,16 0 16,8 0-12,-16 1 0,-4 0-28,8 0 0,10 8 0,15 9 0,-8-15-1,-1 12 0,-17 9-12,0 9 7,12 16 8,1-32-16,-8 7-5,0-9-8,-2 15 9,9 0-15,-1-1 10,0 1 0,1 0 8,0 1 0,-8 1 0,16 17-1,15-16-8,0-12 0,8-15 12,0 1 7,-12 0 8,8 12 0,9-7 13,16-9-9,-2-16 18,1-1 0,8 15 10,15 1-16,1-15 0,1 1 0,-1 0 0,0 19-1,-6 0 8,1 0 16,-18-9-1,-16 10 1,0 0 25,0-2 0,-16-1 0,16-19-7,0-16 27,-8 0 0,27 0-13,0-10-8,0 15-17,1 0-15,0-9 0,0 9 8,12 0 0,-8-1 16,-18 1 0,-16 0-1,0 0 0,0-26 0,-9-15-5,15-8 7,0-15-1,-7-1 0,-8 7 1,0 0 9,1 16-18,-17 0-16,0 9 0,0 0-1,19 0-9,8 9 16,-9-7-1,-16 1 15,0 0-1,0 24 0,-9-7 5,15-17-1,1-15 0,8 0 0,9-8-11,0-9 8,-3 16-27,-7 0-16,18 15 0,0 9 0,-10 0-9,0-2 0,-18 0-1,0 10 0,0 16 16,8-3-16,-8-1 0,0-8-7,0 0 17,16 0 15,17 0-8,-15-8 7,0 0-1,-7 0 0,10 0 0,16 8 7,13-16 9,1-2 0,-8-1-1,0 8-7,0 15 9,16-1-15,-9-9 0,0 9-23,0 0 0,24 0 16,9 7 1,-16 9 0,0 0-18,-15 0 0,17 8 0,16 1-1,-10-16 8,1 0 0,-17-9 0,0 18-7,0 15 17,0 0-15,0-8 0,0-18 0,0 0 10,-8 8 16,17 0 1,-16-9-7,0 0-18,-9 0 0,19 1 0,16 16-9,-9-16-17,1 0 0,-26-1 0,0 9 1,0 15 8,-8 0-15,-9 0 0,0-17-9,0 0 18,9 0 16,-10 8 0,-16 1-1,0 0-27,9 0 0,9-8 0,15-17 7,0-15 8,8 15 0,-18-15-4,0 1 7,-1 16 8,9 3-16,-8-1 1,0-19-8,0 0 19,9 0 16,8-1-5,-16 1 0,-1 0-27,9 0 0,17-1 0,15 27 8,0-15-26,8 0 0,-19-8 0,0 19 7,0 0 8,17-8 0,9-1 0,16-17 1,0-16 8,0 0 0,1 15 12,0-1-8,-4 16 0,-7 0-16,10-1 0,15 8 16,-8-15-9,1 10 0,-9-9-10,0 9-7,10 0 18,-1-10 0,-9-23 0,16 0 0,0-16 0,0 8 0,27 16-8,0-27-16,0 15 0,0 0-15,17 0 0,0 1 0,-14 0-1,-8 2 16,-8 0 0,-16 9-8,0 0 0,1 12 0,-10-9 0,16-8 1,0-16 0,-1 0 0,9 8 10,0-9 9,-2 15 0,-25 0-15,0 17 0,0 0 15,8 0 0,0 0 16,-17-8 1,-16 17 8,0 0 0,0 2 0,0 0 0,16-9-16,0-16 9,16 0 15,0 0-9,-15 0 0,-2 0 0,0 0 0,17 16 0,0 19-8,-18 0-10,-1-4 16,1-14-1,-16 8-17,-809 0 0,-15-161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19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-966 2655 252,'966'-2611'11,"-944"2611"-22,-11-22 15,-4 0 0,-15 8 4,0 0 14,0 0 0,-1-8 9,16-4 0,-9-16 13,0 0 0,5 1 16,0 4-5,-3 15-4,-4-1-15,-1 0 0,0 10 5,12 0-5,-5 3 0,0-4 0,0 4 1,0 32 1,3-15-32,-1 0-2,0-4-7,-1 0 5,7 0 0,8 8 5,0-9 0,1 15-4,-4 0-15,0 5 0,0 5 6,5 0-10,-3 0 0,1-3 1,16 4 3,0-16 4,7-1 0,-4-3 0,0-4-8,0 16 9,4 0-1,3 4 0,-15-3-4,0 0-5,-4 0 0,0 4 0,0 0 4,-9 0 0,-4-3 0,0-8 0,16 0 8,0-16 4,0 0 0,-8 4 0,0 4-8,0 0 0,4 0 31,5 4 4,-31-5 0,0 0-9,-8 0 0,4 4 0,0 6 0,2 0-6,0 1 0,-4 0 0,0 1 0,0 16 12,4-3-16,-4-4-1,0 0 0,0 0-4,0 0 15,8 8-3,-15-8-8,-8 0 0,0 12 0,-5 0-4,16 0 0,-8-16 5,0 8 0,-5-8-8,0 5 0,8 16 8,5-8-16,-8-5 0,0-9 0,-12 0-1,0 12 15,10 4 0,-15-5-4,0 0-4,5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9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311-410 356,'-311'397'27,"343"-397"0,-15-32 0,-4-4 0,0-5 4,0 16 0,7 17-16,0-3-2,0-9-1,-1 0 5,1-128 16,-1 3-26,-16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9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285-332 385,'-285'310'23,"319"-310"9,-15-34 16,-4-4 0,-16-1 4,0 0 0,0 21 0,-4 3-2,15-4-3,-1-15 0,4 0 0,0 4-18,0-5-5,8 16-4,1-8-16,4 4 0,0 0 3,0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9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448-223 363,'-448'205'35,"480"-205"5,-23-32 0,-9-4 0,0-4 4,0 15 4,3 22-15,-9 5-2,0 0-9,-1 0 0,9 0 16,1-1-6,-16 3 1,-1 0-8,-5 0 0,5 1 0,15 3 4,-12-15 1,-9 9 0,-9-3-9,0 9 4,8 16-1,-1-24-16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8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755 0 356,'-755'-14'27,"787"14"1,-19-32 16,-13-4 0,-16-5 7,0 0 5,5 24 0,-14-1-2,16-3-3,0-16 3,8 0 0,9-1-6,0-8 1,0 15-9,-1-1-15,-1 1 0,0 14-1,-3 0-9,5 0 16,1-5 0,-16-1 4,0 0 9,5-12 0,-9-9 0,15 4 1,0-15 1,-1 0 0,8 1-19,0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8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763-184 306,'-763'184'0,"790"-184"-13,16-27 0,-4-8 0,0-5 3,0 16 4,1 29-16,-4 0 1,0-13-4,0 0 4,7 0 0,1 1-11,0-5 3,-3 15-5,-3 0-15,1 3 0,0 8 5,-1 16-9,-1-1-16,1-7 0,0-1 7,0 0 1,-3 0 0,4-1 0,15-5 1,0-15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8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711 230 374,'-711'-252'27,"744"252"4,-19-33 0,-12 0 0,0-6-1,0 16 1,9 19-16,-9 3-3,0 1-7,-1 0-1,8 0 16,4 3-2,-16-4 0,0 0 0,-3 0 0,1 3 0,15-1 1,2-15 0,-5 0 0,0 1 0,0 0-5,0 16 5,5-15-16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7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992 549 363,'-992'-549'0,"1024"549"-9,16-32 0,-18-8 0,0 5 0,0 0 5,7 37 0,-5-3 1,16-9 0,0-16 5,3 0 0,-5 5-4,0-4-5,-1 15-9,5 0-15,0-1 0,0 1 1,-16 0-6,-1-3 16,-3 1-1,-16 3-1,0 16 6,1-13-16,-1-1-8,0-5-3,8 0 5,-1-13 0,5 5 13,0 4-8,8 15-5,-1 0-15,10-3-202,16 3 4,-40-16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7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882 354 367,'-882'-354'0,"914"354"-5,16-32 0,-16-4 0,0 3 3,0 15-8,5 20-15,-5-5-4,0-9 1,0 0 1,4 0 16,4 3-3,-16-9 0,-1 0 0,-3 0 0,-4 3 0,0 4 4,-4 0-4,-3 0 16,-1-5-8,-16 1 5,12 0 4,-5-2 15,5 1-1,-15-5-5,0 0 4,-3-161 16,10 4-32,-16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7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856 783 370,'-856'-805'16,"889"805"8,-8-33 0,-3-4 0,0-5 0,0 16 0,7 20-16,-9-3-2,0-4 0,-1 0 0,4 0 16,4 3 0,-16-4 1,0 0-9,-5 0 0,5 5 0,15 4 4,-3-15-5,-1-1 0,-8-3 0,0 4-1,0 16 9,1-13-16,-4 3 0,0-1-7,0 0 9,4 0 16,1-5 0,-16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07:12"/>
    </inkml:context>
    <inkml:brush xml:id="br0">
      <inkml:brushProperty name="width" value="0.13333" units="cm"/>
      <inkml:brushProperty name="height" value="0.13333" units="cm"/>
      <inkml:brushProperty name="color" value="#ffffff"/>
      <inkml:brushProperty name="fitToCurve" value="1"/>
    </inkml:brush>
  </inkml:definitions>
  <inkml:trace contextRef="#ctx0" brushRef="#br0">219 142 284,'-219'-142'0,"244"142"0,0-25 0,0 0 0,0 17 16,0 0 10,7 21 0,-10-7-1,16-17-16,0-16 27,16 0 0,8-9-10,0 1 1,-2 15-36,-8-8-15,26 8 12,0 0-8,0 0 10,8-1 16,-10 0 0,-16 10 0,0 0 17,-8 1 0,-9 8 1,15-9-1,0-15 9,9 0 0,0 0 2,0 0-1,0 16-17,1 0-16,8 0 0,0 9 0,15 0-17,-9 3 16,-27-7 1,-16 0 0,0 15 35,16-22-15,-35-16-12,0 0 0,12 0 0,0-12 0,27 8 12,0-27-8,-12 16 0,0 12-16,0 0-12,0 0 0,19 0 0,0-3 16,-18 0-1,-16 9-8,0 0 9,8 17 0,-26 0 4,15-18-8,1-15 8,0 0 0,1-7-18,0 8 7,-4 16-43,0-1-16,17 0 0,0 26-8,16 0-34,9 3 0,-1-9 1,0 0 8,0 15 18,0-14-15,0 0-4,0-18 8,0 0 18,0 0 16,17 0 2,-16-17 0,0 0 0,-7 0 0,9 7 0,16 26 0,4-16-26,0 1 0,8 0 0,0 1 0,0 15 26,0-7-15,0 0 0,0-18 0,-1 0 0,-8 57 47,18 8-53,-47 0 0,-11 0 0,0-8 0,0 0 9,0 36 0,2 0-10,0 0 0,-26 0 0,0 35 15,0 31 18,1-11-31,-9 8 0,0-8-1,9 0 17,-7-9 0,9 7 0,0-18-7,0 0-9,8 0 0,18-9 0,16 26 1,13-16-8,0-1 0,-27-8-1,0 18-1,0 16 0,-7 2-16,-9 0 1,0-18 0,0 0 9,0 0 15,0-7-6,-15-8-1,0 0-36,8-8 0,35-8 12,0 0 0,-12 16-17,8 0-16,-18 0 8,0 0 0,-8 0 0,0 0 0,0 0 0,16 0 0,0-16-9,-16 0 0,9 16 23,0-18-8,1 15-8,-7 1-15,8 7 0,0-8 0,-7 0-9,0-2 16,-18 0 0,-16 0 1,0 0 17,-1 4 0,-17 0 1,15-8 8,0-15 16,-8 0 16,10 8-21,-16-9-8,0 0-9,8 0 0,9 0-8,16 17 0,20-16 1,8 5 0,-27-8 1,0 18 8,0 0 8,-8-10 0,1 0-8,15-10 8,12-15 36,-8-12 0,0 0 17,0-17 8,-3 16-10,-1-1-16,27-7 0,0 0 0,-5 0 0,0 0 16,-26 8-8,-16 26-8,12 0 0,0-12 0,0 0 8,15 0 0,-8-15 35,8 0 0,18-8 12,0-18 0,-4 16 1,0-8-16,8-8 12,0 17-7,43 0 1,-1 8 0,-18 0 1,0 1-7,1 31 25,-9-95-31,-8 9-19,0-18-9,-4 0 9,9-1 0,9-9 54,0-18 9,0 0-9,-1 11 0,1 1-2,16 8-1,0-16 0,9 0 0,-26-9 0,0-1 8,0 31 10,1-9-31,-27 15 0,0 0 0,0 0 0,0-11 0,0 0 11,0 0 0,0 0 0,0 0 0,0 0 8,16 0 0,2-16-27,0 1 0,-17 7 0,0 0 1,0 15 26,0 2-15,-43 0 1,0-1 8,0 0 18,-8 0 16,-1-1 0,-16 1 1,0 0-35,8 0 0,17 0 0,15 27-1,-1-15-1,-7 0 0,-25 8 0,0-1-8,0 16 18,15-13-16,-9-7 11,0 0 0,-11 0 9,-1 10 16,17-7 3,-16-8 16,1 0 0,-9 0 0,17 1 0,15 0 0,-4-15 1,-1-1 0,-1 1 0,0 18-16,0 0 0,0-9 16,0 0 0,-16 0 0,0 0 0,0 8 16,26 8-8,-16 10 0,0 0-19,-8 0 0,27 0 0,0 36 0,0 0-36,-8 8 15,-26 0-8,-15 26-8,0 0 26,9 0 0,10-9 8,16-18 0,-8-16 8,1 0 0,19-1 0,0-1 0,0 15-26,8 0-15,0-7 0,0 17-1,0 0-17,8 0 16,-18-8-10,-16 0 1,10 0 9,-1-14 0,-9 8 3,16-9-8,1-16 1,1 0 0,-1 7 10,0-17 0,0 15-9,-8 0-15,8 9 0,0 1-1,0 0-18,8 0 16,0 0 0,-16 0 0,0 0 0,0 23 0,-18-8 3,16-8 0,1-16 8,0 0 0,-8 0-5,0-10 8,-1 15-8,0 0-15,9 0 0,0 0 0,-11 0-10,0-2 16,-16 0-8,-16-1 0,12 0 9,0-3 0,-9 8-1,15-17 8,0-15 34,-8 0 0,-8 0 2,0 18 7,0 0-44,1 0 0,35 0 0,16 35-1,-2-16-9,1 0 0,-8 0 0,0 8-1,0 16 18,-15 2-16,-9 16 0,0-17-8,0 0 26,-8 0 15,35 16-10,-15 9-9,0 0-35,1 0 0,35-8 0,16 18-8,0-16 8,-7-12 0,-8-9 0,0 9 1,-768 16 8,-17-155-16</inkml:trace>
  <inkml:trace contextRef="#ctx0" brushRef="#br0">3079 291 198,'-3079'-265'0,"3096"265"-26,0-17 16,0 0 0,-16 18 8,0 0 0,-8 28 0,-9 0 3,15-9 0,0-15 0,0 0 0,26 0-3,0-8 8,0 16-18,-8 0-16,17 0 0,0 19-8,-4 0-1,8 0 15,0 0-1,-15-8-8,0 0 35,0-3 0,-18 0-1,16-9 8,0-16 18,-7 0 0,-9 7 3,0 9 0,1 0-18,-8 0 0,1 8 0,31 8 0,-1-31-9,0 0 0,-17 0 0,0 8 0,0 0 10,0-14 0,-19 8-8,0-17-8,8 0 18,0-8 16,0 7 12,-16-18-7,-1 0 0,0-1 0,0 0 0,16 0 0,13-16 0,0 2 0,0 0 1,0 0 0,0 15 0,0-14-15,-27-7-2,0-17-1,-1 0 9,8 0 16,8 8 20,-16-8-8,4 0-9,-8 1 0,0 8 0,15 8 8,-2-15-17,-8-1 0,-9 7 0,0 18 1,0 16 9,0-5-16,0 0-1,0-18 8,0 0 26,-9 0 16,-8 9 11,-16 0 0,1 0-18,0 1 0,17-1 0,15 10-7,-25-15-1,8-5 0,-8-8 0,0 9-1,-8 16 26,-7 26-16,0 0-2,0-27 8,0 0 27,-8 0 16,0 0-4,-16 0 0,-2 0 0,0 0 0,0 0 0,15 0 0,-2-15 0,0-1 0,0 0 0,0 18-8,0 16 17,8-15-16,-17-7 0,0-1 7,8 0 1,0-8 0,9-8 15,0-1 0,0 15-8,8 0-15,8 0 0,0 18 0,-7 0-8,8-8 16,-19 0 11,-16 19-8,-11 0 17,7 15 0,-18-7-4,16-9 0,-1-16-8,8 0 0,26-8-10,0-17 0,12 15-27,0-12-15,0 0 12,0 26-8,-4 0-26,8 0 16,0 0 0,-16 18-15,0 0-1,-1 4 0,-17 16 1,16 0-8,0-16-17,0 0 0,17 8 9,0-18-15,2 15-17,-1 0-15,8 8 0,0 1-8,-3 0-1,9 0 16,-26-9 0,-16 18 16,0 0 9,-8 3 0,8 8 1,15-17 0,0-15 8,0 0 0,1 0-9,0-1 8,-1 16 1,-8-1-16,-1 8 0,0 10 0,0 0-1,-1 0 0,0 1 0,16 18-8,0-16 0,0-3 0,0 0-1,0 0 0,0 0 18,8 0 15,8 8-10,-15-26-16,0 0 0,0 9 0,0 0-9,16 45 8,9-16-10,0-9 0,0-8 12,0 9 0,-12 31 9,0 12-31,-9-8-12,0-17 0,12 0 17,0-12 0,0-8 0,0-9 1,0 0 1,-1 0 0,-10 0 0,16 1-7,0-16-1,7 0 0,-8 0 8,0-9 8,-8 15 17,-7 8-15,-8-1-8,0-27 0,9 0 18,1-9 16,-9 15 17,-16 0 0,-2 0-27,-16-1 0,10 0 0,16 17 8,4-16-18,1 1 0,-8-1 0,0-1 8,0 15 9,-8-7-15,1 8-2,0-27-8,0 0 17,8 0 16,1 8 0,-16-1-8,0 0-17,8 0 0,18 0 0,16 26-8,-10-16-27,7 0 0,-35 9 0,0 27-8,0 15 35,-8 0-15,-18 16 0,0-8 7,0 0 8,-7 0 0,18-16 11,16 0 23,-3-16-26,-7-8 0,17 0 12,15 9-16,-3-15 0,16-1 0,0 7 0,0 9-7,0 0 8,7-8 0,-8-7 0,16-9-16,0-16 0,16 8 0,27 7-8,0-19-7,0 16-8,-16 0-16,27 16 0,15 8-1,0-15-8,-7 0 0,-10 0 0,0 19-8,0 0-1,8 0 0,0-8 0,16-35 0,0-16 18,0 0 0,17 0 0,0-8 0,0 16-27,0 0-16,0 0 8,0 26-8,-8 0-8,-8 0 15,-18 16 0,-15 0 0,0 0 26,-15 0 0,-26 7 10,16-17-16,-10-16 8,9 10 0,0-1-10,0 0 0,0 15-17,0 0-15,8 9 0,0 0-9,0 0-8,0 10 16,-9 8-10,-16 8 1,10 0 1,-1 1 0,-10 8 0,16-8-8,0-16 9,8 0 0,35 0-11,0-18 8,12 0-8,-8-12 0,26 0 12,31 0 0,-12-31 0,0 12 0,-18 15-12,0 1 1,12 0 17,-16-12 0,-9 16 12,0 9-16,-12 0 0,23 12 16,9 1-12,-16-18-1,0 0-18,-7 0 0,27-16-792,15 36 24,-159-15 0</inkml:trace>
  <inkml:trace contextRef="#ctx0" brushRef="#br0">4394-494 403,'-4394'485'55,"4430"-485"1,-39-36 16,-10 8 0,-16 0 7,0 0 9,0 32 0,-8 9 0,15-1-9,0-15 1,8 0 0,8 0 11,0-9 1,1 16 0,-9 1-16,1 8 0,0 17-7,-17 0-9,-1-4 16,-9-7-1,-16 9-1,0 0 9,1-23 0,-8-9-20,15-10 9,4-15 9,-16 1 0,9-8 15,0-18 15,12 16 1,-15-3-16,8 8 0,0 9-8,13 0 0,0 2 16,-18-8 1,-16 18 8,0 0 0,0-6 0,0 0-2,15-26 0,0-15 26,0 0 0,0 0-1,0 0 0,0 16-9,-7 0-16,-9-1 0,0 18 8,6 0 0,0 1 0,-8 0 0,0 8 0,0 15 0,0-23-15,0 0 9,0-9-8,-9 0 9,8 0 16,0 0 20,-16 0 0,-4 0-18,-8 0 0,0 0 0,16 10 8,4-16-10,0 1 0,0 0 0,0 1-8,0 15 8,24 17-15,0-8 3,0-18 0,1 0 10,0 0 16,8 15-20,-16 0-7,-4 0-9,-8-1 0,1 15 0,16 8 1,-1-16 0,-1 0 0,-8-7 0,0 8 0,0 15 18,7-6-15,-9-23-2,0 0 0,0 0 0,16 0 31,17 7 2,-31-17-23,0 0 0,0 0 0,0 0 0,0 18 16,-29 0 8,-16-5 0,-8-16-2,16 8 1,0-16 10,-1 15 0,-10-15 11,0-8-1,-13 0 8,-7 5 16,10 8 8,-16-1-16,11 0-17,-8-3 0,8 8 0,15 9-8,6-15 1,0 1 0,-10-8 0,0 1 8,0 16 17,0 13-16,-26 0 4,0-1 0,0 0 1,8 0 0,8 16 0,0-8-1,0 16-18,1 0-16,9 15 0,0-9 16,-8 0 0,0 0 15,0 0-1,-15 0 0,0 0 0,0 5 0,0 0 0,16-18 8,1-16-8,16 0 0,-1 7-21,0 1 8,-8 15-1,1 0-15,1 7 9,0 8 0,-9 0-8,8 0 16,-1-8-10,-16-8 0,10 0 17,8 0 0,-8-16 0,16-10-8,0-16 10,1 0 0,8-1 0,0 1-7,0 15-10,-9 11-15,9 1-3,0 18-16,-8 0-8,8 0 16,-1 0 0,-16 9-8,8 0 0,0-8 0,0 0 0,16-9-24,8-16 9,9-8 0,9-9 0,0 0 0,0 15-9,-7 0-15,8 0-8,0 10 7,8 0 0,-7 0 16,-9-1 0,-16-1 1,0 0 19,15 14 0,-9-7-2,15-10-17,0-15-8,17 0 0,18 15-1,0-18 8,-1 0 9,-16 0 16,-9 1 0,0 0 15,0-16 0,0 0 0,0 0 0,0 0 0,0 0 0,39 8 0,0 0 2,0-18-15,0 0 1,15 0 15,-1 0-5,-15 0 8,-1 0-8,-7 0 0,-1 7 0,16 1 0,-2-16-1,0 0 0,-17-8 0,0 9 0,0 16 8,8-4-16,1-15-8,0-9-1,11 0 8,-7-11 31,9-1 16,-31 1 1,-3 0-10,-9-1 0,18-7 0,0 9-8,-12 0 0,0 0 0,0 0 0,0 0 0,0 15 18,-15-19 1,-9-9-9,-16 0-7,-3 0 0,7 0 0,26-7 5,0-9-1,1 0 1,-15 0 0,-9 8 0,16 17 8,7-16-9,-9 2 0,-8-7 0,0 8 16,0 15 1,0 16-15,8-1 9,0-26 1,-1 0 9,7 0 16,-1 1 12,-16 1 7,3 0-9,0 0 0,9 8 0,16-10 8,1-16-8,0 0 0,0 0 0,0 0 0,0 0 0,0-7 15,9 24-1,-15-9-8,0 0 0,15 0 0,9-7-16,0 0 7,0 16-18,-7 8-16,18 7-8,0 8 8,0 0-8,-7 8 15,-9-9-8,-15 9 1,0 0 18,7 0 0,-19-7 0,16 10-9,-10-16 9,1 10 16,-1 0-32,-16-8-9,0 0-1,-7 1 0,19 0 0,15-1-7,-1-15 9,-9 0 0,-17-8 0,0 8 1,0 16 0,-9 5-16,1 1 1,0-10-24,0 0 9,8 0 0,1 8 17,0-1-8,9 16-17,-8-10-16,8 0 10,0 9 8,0 0-17,0 0 15,-18 0 0,-15 0 7,0 0 9,9 39 0,-9 0 13,16-27-9,4-16 19,9 0 0,-1 7-22,0-9 9,-4 15-17,-9-1-15,8 16 0,0 27 8,-13 0-17,0-4 0,-1 0 0,16 0 16,0-16 10,0-12 0,-10 7 9,16 0-7,-9-16-8,8 8 0,-1 15-8,0 1-8,0 0-10,1 9 0,10 7-9,15 8 0,10-15-8,0-2 0,-9-7-8,0 17-1,12 16 9,0-1-16,0-7-1,0-8-8,0 0-1,-1 0 16,9 9-10,-16 9-24,8 0 0,0-8 0,0 0 8,15 0 0,-8-15 0,0 10 0,0 0-10,0 0 0,10 31 18,-24-10-31,-9 1 0,0-9-1,0 0 8,1 0 0,10 7 0,0 0-8,0 0-9,-7-11 0,8 8 11,16 10 15,0-16-19,-8 0 0,1-8 12,0 0 9,-4 16 9,15 12-16,-18 0 4,0 0 0,0 0 0,0 0 15,0 0-24,-15 0 0,-13 0 0,0 1 0,0 0 1,16 17 23,11-16-25,1 9 0,-10-8-1,0 0 7,-8 16 9,8 12-16,1-15-4,0-10 8,0 0 9,-9-8 0,0 9 8,0 9-24,-8 15 0,0 0-15,-8 23 0,0 8-23,0 0 0,0 0 16,0 0 0,-16 0 0,0 0 17,16 12 0,-17-16-4,15 0 0,0-15 9,16-8 0,9 0 0,0-18-16,0 16 0,0 0-16,26 7 0,0 9 1,0 0-8,0 0 16,-27-8 0,-16 0 0,0 15 26,0 8-15,1 0-8,0-27 0,0 0 0,0 0 0,0 0 8,0 0 0,-8 16 0,0 0-16,0 0 0,0 26 8,0 0-26,-8 0 16,0 0 0,-16 0 0,0 0 0,0 0 0,0 0 0,15-26 0,0-15 8,8 0 16,18-8 0,-16-26 8,8 0-1,-8 0 0,-8 0-8,0 17 15,20 0-8,-7-2 15,-9-8-1,-15 8 8,0 0 9,8-9 0,1-8-8,16-10-1,9-16 1,1-9 0,17 8 9,0-9-8,-9 0 1,8 8 0,8-9-8,16 9 17,0-16 0,-24 0 0,-9 16 8,0 9 7,-8 15 18,1 0-15,-10-1 12,0 1-7,-12 0 9,7 12 16,8 1-12,-16 1-8,-9 0-18,-1 9 0,17-7-13,16 10 8,13-16-1,-16 0 0,-9 0 0,0 10-8,0 15 17,8-16-15,-18-16 4,0-17 1,0 0 8,-1 0 16,18 0 12,-16-17 1,0 0-1,-9 0 0,9 1 0,15 10 7,0-15-19,-8 0 0,-17 1 0,0 0 7,0 16 8,-7 8-16,-8 7-8,0-18-8,0 0-8,1 0 16,17 23 14,-16-9-16,-4 0-18,-15-1 0,1 7 0,15 17 8,6-15-17,-7 1 0,-10 7 0,0-8 0,0 16 0,9-16-16,-9-1 0,0-9-8,0 0 18,8 0 16,0 24-11,-16 0-16,-1 0-9,8-1 0,-9 7 0,0 9 1,13 15-9,8 0-15,-8-16 0,0 17 15,-9 16-9,9 9-16,9-9 0,0-18 1,8 0 18,-9-8 0,18 9 12,15 0-1,-3-15-9,-7 0 0,17 0 0,0 1-1,-9 0 8,1 0 16,0-8 0,-16 1 0,0 0 17,-8 0 0,0 0 0,16 0 0,0-16 0,0 0 0,17 0-10,0 19-8,-1 15-19,0 0-15,19-8 0,0 8 1,11 0 0,-9 0 16,0 1 0,-16 0-9,0 0 18,9 12 0,-9-1 4,16 0-7,0-16-9,-8 1 0,18 15-17,0 0-7,0 15-18,-1 0-15,0 9 0,0 9 7,10 0-9,-8-2 16,-9 1 0,-16 9-1,0 0-8,17-8 0,8-1 8,15-26-8,-8-15 8,8 8 0,9 0 0,0-17 8,0 16-18,0 0-16,0 0 0,0 27 0,-8 0-27,0 0 0,0 0 0,0 0 0,0 16 0,0 11-16,0 0 3,0-27 16,1 0 9,8 0 15,1 7-15,-15-1-8,11 0-26,1-11 0,17 7 10,16 1 1,-10-16-1,-9 0 0,1 9 0,0 0-1,0 16 8,1 0-16,0-1 0,0 1-8,8 0 8,9-8 15,9-1 0,-15 0-7,8 0 0,-1-8 0,9 1 0,16 8 7,0-16 10,1 0 0,-10-9 0,0 19 1,0 15 25,-9 0-15,-8 9 0,0-8-24,0 0 16,8 0 16,36 0 0,-16-8-8,0 0-10,-8 0 0,9 0-11,16 1 8,11-16-1,-8 0 0,-8-8 0,0 8 1,0 15 0,7 0-15,0-8 0,0-8-7,0 0 17,7 0 16,26 0 0,-16-17-7,0 0-17,-9 0 0,-1 9 0,16 9 7,0-16-9,-7 0 0,-17 7 0,0 8-8,0 0 1,9 0 0,-18-1 0,15-9-8,0-15 0,9 0 0,8 7-12,0-16-8,4 16-10,-7 0-16,0 7 0,0 1 8,8 15-10,-8 0-15,0 1 0,0-8 15,0 0 0,-8 8 0,-1 0 1,16-17 8,0-16 0,0 0 0,18 0-9,16-18 0,-11-16 0,0 3 0,0 0 0,0 0 0,8 0 0,0 0 15,-18 0 0,-15 18 0,0 0 0,0 0 0,-17 16 11,16-10-16,-1-16 27,0 0 0,0 0-10,0-17 23,0 16-1,-7 0-16,18-16 0,0 0 16,0 0 0,-16 0 15,0 0 0,-15 0 0,0 0 18,23 0 0,-1-7 0,16-17-16,0-16 18,16 0 0,17-1 0,0 1-7,0 15-10,-8 0-15,1 0 0,0 17 0,0 0 0,0 0 16,-9-16 0,-16 9 9,0 0 0,-1-11 0,-17-8 3,0-9 0,0 16-1,1 0-1,10-1 8,-15-1-8,16 0 1,9-4 0,-1-1-1,0-8 0,15 0-18,16 3 0,0-23 1,0 9-1,0 16 8,8-19-16,-8-7-11,0-27 7,12 0 10,1-12 31,8 15-40,-31-18-8,-16 0-8,-8-2 0,8 8-1,16 0 8,51-16 1,-8 8 0,-10 0 0,0 9 8,8 0 18,0 45 0,-17 8 10,0-19-8,1 0 19,16 1 15,-1 0-56,-15-8 7,-9 0-10,-7 0 0,1 0-10,16 17 7,10-16-8,-7-8 0,-9 0 8,0 17-1,-8 16 0,9 8-16,1-9 0,0-1-7,0 0 18,-8 0 15,0 0 0,-15 0 0,0 0 0,0 0 0,0 0 0,16 0 0,0-16 0,0 0 0,0 0 0,0 0 0,0 16 26,0 0-16,-8-8 0,0 0 1,0 0 17,-9 0 15,0 0 0,-15 1-7,11 0-10,-1-3 0,1-7 0,16 8 15,-8-16-9,-7 0 0,-8-1 0,0 0 8,0 0 8,1 0 15,-17 7 0,-15-9-8,0 0 0,16 0 0,0 0 0,0 0 0,0 16 0,0 0-16,0 0 0,0 0 0,0 0 0,0 0 16,0 0 0,-16 0 0,8 0-9,24-8 0,-8 7 0,15-19-15,0-15 10,7 0 0,8 16 0,0-8-7,0 16-18,-9 0-16,17 17 0,0 1-1,0 0-1,-8 0 16,-8-7 8,-16 8 7,-8 0 10,1 10 0,8-9-10,15-9 9,12-15 9,-9-12 0,-8 1 8,0 8-9,-8 16 9,-15 0-16,0 0 0,0 9 24,0 0-9,-24 0 15,0 0 0,-15 0 0,0 0 26,16 8 0,1-9-8,16-27-7,0-16 26,-7 0 0,9 7 0,0-8-8,0 16-9,-8 8-16,8 16-8,0 18 0,0 0-9,0 0 0,-8-8 0,15-1 8,-916-15 10,8-180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7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1040 1013 277,'-1040'-1013'0,"1064"1013"-5,4-24 0,-3-4 0,0-10 4,0 16 5,4 42-16,-9 0 3,0-9-4,1 0 9,4 0 15,-8-1-14,-15-5 5,-4 0-5,0 0 0,-4 7 0,16 5 1,-4-16-14,-5 0 0,-8 1-1,0-1 3,0 16 14,5-15-16,-9-5-8,0 0-3,10 0 4,3-10 15,5 5 20,-15 0-9,-3 0-5,1 0 0,9-4 0,0 0 3,-9 16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6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1000 1142 356,'-1000'-1150'12,"1032"1150"-1,-8-32 15,-13-8 0,-15 0 12,0 0 9,3 48 0,-14 1 3,16-3-4,1-16-1,7 0 0,5 1-12,0-9 0,-3 15-14,3 0-15,5-3 0,0 1 7,-14 0-6,1-3 16,-3-5-1,-16 3 4,0 16 1,5-3-16,-5-9-1,0 1 1,0 0 8,3 0 0,0 1-15,0 0-5,-13 15-4,-7 2-15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5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1092 2523 270,'-1092'-2523'0,"1116"2523"-4,4-24 16,-9-1 0,-16 0 1,0 0 4,0 22 0,-4 0 0,16-5-4,0-16 5,4 0 0,0 4-5,0-5-4,-1 15-8,0 0-15,4 3 0,0 9 5,2 0-5,-4 0 16,-4-4 0,-16-4 8,0 0 9,-1-2 0,-10-3 0,0-8 0,0 16 4,4 0-1,1 3 8,-15-5-3,2 0-9,-4 0 0,4 7 0,0 10 1,-8 0-10,-1-2 0,-4-3 0,0 0 4,0 16 0,-1-3-16,1-3-1,0-1 4,0 0 0,-5 0 15,4 1-21,-15-4 0,-5 0 1,-4-1 0,-1 3 0,16 4-3,3-16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55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1149 2449 248,'-1149'-2449'0,"1171"2449"0,0-22 16,0 0 0,-16 0 0,0 0 0,0 0 0,0 0 9,15-8 0,-9-15-1,7 0 0,9-7 15,0-4 4,-4 16-5,0-1-16,0 0 0,0 0 0,18 0 0,0 4 15,1-4 1,-15-1 4,0 0 0,0-22 0,0 0-11,16-4-4,10-16 0,0-10 0,9 4 21,0-10-1,-1 16-3,-3-1-16,-1 4 0,0 5 4,11 0 4,0 2 15,-8-8 1,-15 4 4,0 0 0,4-15 0,-1 3-3,0-3-7,-1 16 4,4 0-16,-5 4 0,0 1-1,0 0-10,-3 0 16,10 0 0,-16-1 8,-6 0-4,-5 0 0,-8 1-8,0-1 0,12 15 9,3-12-15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8:04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0 716,'0'0'0,"64"0"0,0-52 16,0 0-12,-16 4 11,0 0 1,1 20 0,-5-4 0,15-5 0,1-15 5,-8-245 16,5 11-50,-16 0 0</inkml:trace>
  <inkml:trace contextRef="#ctx0" brushRef="#br0">-254 475 385,'254'-493'20,"-220"493"14,-12-34 0,-14-1 0,0 9 5,0 16 5,4 26-16,-9-1-2,0 0-3,0 0 4,4 0 15,0-5-24,-15 0 0</inkml:trace>
  <inkml:trace contextRef="#ctx0" brushRef="#br0">1378 1415 410,'-1378'-1429'12,"1414"1429"1,-4-28 0,-9-1-8,0-4 1,0 16 0,8 17-16,-5-4 3,0-4-1,0 0-5,5 0 15,1 3-6,-15-5 5,-1 0-4,-5 0 0,4 1 0,16 0 3,4-16 0,1 1 0,-4-5 0,0 0 1,0 0-1,-1-6 16,10 1 0,-16-5-9,-1 0 9,5 0 0,0-1-11,15 0 0</inkml:trace>
  <inkml:trace contextRef="#ctx0" brushRef="#br0">1233 1177 435,'-1233'-1199'16,"1272"1199"4,-12-31 0,-4 4-8,0 0 3,0 16-4,-3 22-16,-5 8 3,0-8-9,1 0-5,9 0 15,0 0 2,-15 0-1,1 0-4,-3 0 0,4 4 0,16 0 3,-6-16 0,-3-2 0,1-5 0,0 3 5,0 16 1,3-12-16,3-3-9,0-7-4,12 0 8,-4-12 15,4 3 0,-15 0 0</inkml:trace>
  <inkml:trace contextRef="#ctx0" brushRef="#br0">-605 1119 313,'605'-1119'0,"-577"1119"0,8-28 0,-9 3 0,0 4-3,0 0 1,8 14 0,0-5-2,16-5-3,-1-16 0,4-111 15,9 0-21,-15 0 0</inkml:trace>
  <inkml:trace contextRef="#ctx0" brushRef="#br0">53 885 680,'-53'-885'0,"113"885"0,0-48 0,-5 11-12,0 5-11,0 0 0,12 21 0,0-12 2,15-9 4,0-15 9,-4 0 16,5 16-47,-16-5-16,-8 0-5,7-3 0,1 1-170,16 4 4,-35-16 0</inkml:trace>
  <inkml:trace contextRef="#ctx0" brushRef="#br0">-281 1283 316,'281'-1283'0,"-253"1283"-4,7-28 0,-9 5 0,0 4 0,0 16 4,3 33-16,-3-3 1,0-1-4,0 0 0,4 0 15,5 3-34,-15 0 0</inkml:trace>
  <inkml:trace contextRef="#ctx0" brushRef="#br0">-698 1528 374,'698'-1528'0,"-665"1528"0,0-33 15,0 0 0,-15 0 0,0 0 14,8 35 0,-1-4 0,16-13-4,0-16 13,4 0 0,0 4-20,0 0-4,-4 15-13,-4-1-15,0 0 0,0 13 3,23 0-13,-3 5 0,0 0 1,0 0 0,0 16 18,4-11-16,-9 0-1,0-9-4,-1 16 0,0 0-16,13 4-26,0 0 0,0 0-13,-4 0 0,4 4 0,15 5 0,0-15-9,-4 0 0,0 0 0,0 0 0,0 16 13,8-11-16</inkml:trace>
  <inkml:trace contextRef="#ctx0" brushRef="#br0">-386 1548 165,'386'-1548'0,"-371"1548"0</inkml:trace>
  <inkml:trace contextRef="#ctx0" brushRef="#br0">-37 1415 252,'37'-1415'0,"-15"1415"0,0-22 0,-5 4 0,0 0 4,0 16 5,-8 45-16,-5 8 5,0 1-4,1 0-6,-1-156 31,10-3-31,-31 0 0</inkml:trace>
  <inkml:trace contextRef="#ctx0" brushRef="#br0">-325 1653 378,'325'-1635'8,"-292"1635"-18,-8-33 0,0 0 0,0 13 4,0 0 0,-4 19 0,-4 4-3,16 0-4,-1-16 4,0 0 0,-4 4 2,0-9-4,1 16 0,0 0-16,8 3 0,0 6 1,-5 0-6,0-1 15,-8-4 0,-15 9 0,0 0 4,4-12 0</inkml:trace>
  <inkml:trace contextRef="#ctx0" brushRef="#br0">-70 1548 442,'70'-1548'0,"-30"1548"-5,8-32 0,1-5-8,0-5-3,0 16 9,8 0-16</inkml:trace>
  <inkml:trace contextRef="#ctx0" brushRef="#br0">110 2117 241,'-110'-2117'0,"131"2117"0,0-21 0,0 4 0,0 0-4,0 15 8,16 19-15,-8-16-1,0 0 0,0 0 0,0 0 16,5 11 0,-16-1 1,0 0-13,0 0 0,9-1 0,16 5 1,-3-16-1,0-1 0,-8-1 0,0 8 1,0 15 1,4 2-15,-1-1 1,0-13-3,0 0 9,4 0 16,5-5-1,-16-5 5,-1 0 0,0 0 0,0-5 0,15 4 9,10-15-4,-5 3 0,-9 1 0,0 9-4,0 16 0,7-16 0,0-7-2,-16-9 3,-1 0 9,1 0 0,5 0 3,0-10 3,0 0-3,-7 0 0,3 3 0,15 5 5,-4-15 0,-4 0 0,-8-5 0,0 3 5,0 0 10,-1 0 16,-5-3 0,-16-5 0,0 0 5,3-232 16,5-3-48,-16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8:03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14 0 403,'-14'0'0,"50"0"0,0-36 0,0 0 0,0 0 0,0 0 5,16 78 0,-5-16 9,16 0 0,1-16-9,12 1 0,13-1-62,0-8 5,-13 15-5,-8-2-15,5 3-233,16 8 5,-47-16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8:0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4338-1045 536,'-4338'1058'16,"4386"-1058"-8,-9-39 0,-5-7-9,0 0 0,0 15 0,0 42-15,0 0 6,0 0 0,2 0-9,12 0 16,4 4-27,-16-3-5,-6 0-1,5-1 0,4-4-237,16 1 3,-48-16 0</inkml:trace>
  <inkml:trace contextRef="#ctx0" brushRef="#br0">4702-429 378,'-4702'429'31,"4735"-429"-4,-19-33 0,-1-4 0,0 1 3,0 16 4,9 29-16,-4-4-1,0-5-5,0 0 4,1-156 15,5-12-32,-15 0 0</inkml:trace>
  <inkml:trace contextRef="#ctx0" brushRef="#br0">3934-425 345,'-3934'425'19,"3965"-425"0,-11-31 16,-8 0 0,-16-1 4,0 0 4,7 36 0,-3-7 2,16 3-4,0-16 1,3 0 0,4 5-38,0 0 0</inkml:trace>
  <inkml:trace contextRef="#ctx0" brushRef="#br0">3776-66 349,'-3776'66'23,"3807"-66"0,-23-31 0,-17 8 0,0 8 4,0 16 0,-1 35-16,1 1 1,0-10 0,0 0 5,3 0 15,13-3-36,-15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51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-2545-324 367,'2545'324'0,"-2513"-324"0,0-32 0,9-4 0,0 4 0,0 0 0,8 16 0,1-8-3,16-10-4,-1-16 9,0 0 0,5 5-12,0-1-1,0 16-4,-8 0-16,5 8 0,0 4 0,0 0 0</inkml:trace>
  <inkml:trace contextRef="#ctx0" brushRef="#br0">-2014-441 277,'2014'441'0,"-1990"-441"0,0-24 0,0 0 0,0 0 0,0 16 18,4 29-16,-5-8 1,0-4 0,0 0 4,0 0 15,9 0-13,-15-5 0,-2 0-3,-7-1 0,-6 7 0,16 10 4,-22-16 0</inkml:trace>
  <inkml:trace contextRef="#ctx0" brushRef="#br0">-1013-718 165,'1013'744'4,"-998"-744"-26,-4-15 0,0 0 0,0 0 0,0 15 9,4 29-15,4-8 3,0-4 0,1 0-1,4 0 16,5 0-17,-16-4 0,-3 0 0,-4-1 0,0 4 0,16 4 0,-12-16 0,0-18 0,-8-4 4,0-5 4,1 15 13,0 13-15</inkml:trace>
  <inkml:trace contextRef="#ctx0" brushRef="#br0">-390-897 180,'390'918'7,"-374"-918"-16,-3-16 16,-5-4 0,-16 4-4,0 0 9,4 0 0</inkml:trace>
  <inkml:trace contextRef="#ctx0" brushRef="#br0">189-936 180,'-189'936'0,"205"-936"0,0-16 0,0 0 0,0 0 0,0 15 13,3 34-15,-13-3 4,0 0 0,1 0 13,-3 0 16,5 3-23,-16-5 0,-4 0 0,-8 0 0,4 4-114,16-3 0,-22-16 0</inkml:trace>
  <inkml:trace contextRef="#ctx0" brushRef="#br0">-57-940 270,'57'940'0,"-33"-940"0,0-24 0,13 0 0,0-4 0,0 15 8,4 16-15,-17-4 0,0 9-4,-1 0 0,4 0 16,4 4-15,-16 0 0</inkml:trace>
  <inkml:trace contextRef="#ctx0" brushRef="#br0">680-1092 403,'-680'1092'0,"716"-1092"0,0-36 16,0 0 0,-16 13 0,0 0 0,0 36 0,0 0 1,16-4-8,0-16 0,8 0 0,9 0-37,0-10 0,-23 15-8,0 3-15,0 0-128,16 18-4,-25-16 0</inkml:trace>
  <inkml:trace contextRef="#ctx0" brushRef="#br0">882-1143 201,'-882'1143'0,"900"-1143"0,0-18 0,0 0 0,0 0 0,0 15 0,0 15-15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8:03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4492-16 324,'-4492'16'20,"4520"-16"-9,-8-28 0,0-5 0,0 0 5,0 15 5,0 14-15</inkml:trace>
  <inkml:trace contextRef="#ctx0" brushRef="#br0">4307 772 406,'-4307'-750'16,"4343"750"-22,-16-28 0,0 0-8,0 13 0,0 16 1,8 0-16,-1-8 0,0-5 0,0 0 6,0 8 15,-1 0-8,-15-4 4,0 0-9,-4 0 0,13 0-126,16 0 3,-19-16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53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504-168 252,'-504'168'0,"526"-168"0,0-22 0,0 0 0,0 0 0,0 16 0,0 26-16,0 0 1,0 0 0,0 0 13,4 0 15,0 0-3,-15-4-4,0 0-9,0 0 0,13 4 0,16 0 0,-4-16-4,0-2 0,-9-4 0,0 8 4,0 16 1,0 6-16,0 0 2,0-9-4,0 0 9,3 0 0,4 5-4,15-4-4,-1-15-9,-4 0 0,0 0-209,16 13 4,-43-16 0</inkml:trace>
  <inkml:trace contextRef="#ctx0" brushRef="#br0">451-234 259,'-451'234'0,"474"-234"0,0-23 0,0 0 0,0 0 0,0 0 0,0 10 0,0 0-2,15 0 0,-8-15 0,0 12 0,13 12 4,0-9-1,1 16 1,-3 0-16,-1 0 0,0 1 4,-9 0-5,-12-8 15,0 8 12,-15 0 3,-12 0 0,1 20 0,0 0-2,16 0-12,-1-16 0,11 0 0,0 1 1,0 0-12,0 16 0,0 0-16,0 8 0,0 4 4,2 0-4,-12 1 15,0 0 0,-15 0 0</inkml:trace>
  <inkml:trace contextRef="#ctx0" brushRef="#br0">-444-273 273,'444'299'12,"-420"-299"-26,-12-24 16,-4-4 0,-16 4 4,0 0 9,4 23 0,-9-4-1,16 0 0,0-16 0,0 0 0,4 11-12,0-4-11,-2 15-4,8-8-15,4-8 12,0 8 12,3 0-3,4 0 16,-10-9 0,-16 5 5,0 0 5,0-3 0,-5-12-1,0-5 11,0 0 1,1 0 31,8 4 11,-31-4-5,2 0-4,-3 1 0,0 4 0,0 12 4,5 0-8,-9 1 0,0-7 0,0 5 12,0 16 4,0-15-16,-5-4-4,0-4-8,0 0 0,0 0 15,4 7-4,-15-4-7,0 0 0,0-8 0,0 0 12,16 0 0,-4-16 0,0 0 0,0 0-8,0 0 0,12 16 9,4-12-16</inkml:trace>
  <inkml:trace contextRef="#ctx0" brushRef="#br0">-405-222 208,'405'222'0,"-386"-222"0,0-19 16,-8 0 0,-16 8 0,0 0 13,0 12 0,-13 0 0,15 9-8,-1-15-1,4 0 0,10 0-11,0-5 0,0 16-13,4 0-16,0 0 8,0 18 0,0 0-1,-8 0 16,-17 8 0,-16 13-3,0 0 9,3 1 0,-9 0 0,15-13 0,0-15 18,-4 0 16,4 4 15,-16-5 0,2 0-8,-8 1 0,4 4 0,0 1 4,-6 15-1,-4-1-15,-13 4 0,0 17 0,0 0-4,0-5 0,5-4-2,0-18 4,0 0 13,0 0 16,0-4 3,-16 0 4,0 0-4,-8 0 16,0 5 0,-16 9 3,-1 0-10,0 0 0,-8 0 0,0 13-4,0 15 5,8 4-15,-9-4 1,0 0-8,0 0 4,8 44 47,9 0-45,-47-9 0,-10 0 0,0-1 0,0 0-8,0 5 0,12 0-5,0-12 0,-4-8 12,0-1 8,-12 16 14,0 21-16,-13 0-2,0 0-8,-1 0-5,4 0 15,9 4-10,-15-13 0,-8 0 0,0 12 0,9 0-12,16 9 0,12-16-5,0-4 0,-13 0 0,0 0 0,-8 16 9,0 14-16,-9 0-4,0 0 0,-1 0 0,0 0 15,17 4-1,-15-8-4,0 0-9,0 0 0,0 0 0,0 18-4,2 16-18,4 0-16,0 0 0,0 0 0,0 0 13,0-10 16,-13 0 0,-16 0 0,9 0 0,0-9 0,13 0 20,0-13 0,0 15 0,0 0-15,0 0 0,0 0 0,-20 0 0,0 0 16,0 0 0,-16 0 0,0 0 0,0 0 0,0 0 0,15-5-4,0-15 5,4-353 32,0 0-30,-32 0 0</inkml:trace>
  <inkml:trace contextRef="#ctx0" brushRef="#br0">139-273 187,'-139'273'0,"155"-273"0,0-16 0,9-8 0,0 4 8,0 16 5,0 18-16,-5-4 0,0-9-3,0 0 10,3 0 15,8 0-3,-15-9 0,-1 0-13,0 0 0,0 4 0,16 17-4,3-16-4,0 1 0,1 0 0,0-1-4,0 16 9,5-1-16,-5-1 0,0-17 4,0 0 13,-4 0 15,5 4-3,-15-5-4,-1 0 0,0 0 0,-13 4 0,32 18 0,4-32-9,-8 1 0,-1 4 0,0-8 4,0 0 13,0 4 0,-13 0 1,0 14-8,0 0-14,8 0 15,13 4-6,-15-13-4,-1 0 0,0 0 0,0 0 0,16 0 0,-3-1 0,0-1-15,0 0 0,0 0 0,0 0 13,4 0 0,-13-4-1,0 0 0,0 0 0,0 0 16,0 0-2,-16 0 0,0 0 0,0 0 0,0 0 0,16 0 0,-9-16 0,0 12 0,0 0-12,0 0 0,12 15 0,0 0-15,0 0 1,0 0 0,0 0 0,0 0 16,0 0-3,-16 0 0,-1 0 0,0 0 0,0 0 0,16 0 0,-1-16 0,0-8 0,0 0 12,0 0 0,-4 0 0,0-8 0,0 0 0,15 0 0,9-15 0,0-9 0,0 0 9,0 0 0,-9 16 0,0 12-16,0 0-12,0 0 0,8 0 0,0-8 15,0 0 0,-15 0 0,0 16 0,0 15-16,0 0-4,0 0 0,-1 0 0,0 0 0,0 0-1,0 0 0,0 16 0,0 0-16,0 0 0,0 0 0,-9 0 0,0 0 15,0 0 0,-15 0 0,0 0 0,0 8 0,0 0-8,16 0 0,12-16 0,0-4 0,0 0-8,0 0 0,0 16 0,0 0-16,0 0 8,15 0 0,-8-15 0,0 0 0,0 0 9,0 0 0,-9 0 9,12 11 0,-9-12-3,16 0 0,0-16 0,0 0 0,0 0-8,0 0 0,0 15 0,12 0-15,4-1 0,0 1-3,0 0-5,-8 0 0,0 0 0,16 4 12,0-16 0,3 0 0,-4-3 12,0 0-12,-4 0 0</inkml:trace>
  <inkml:trace contextRef="#ctx0" brushRef="#br0">1688 55 255,'-1688'-55'0,"1711"55"0,0-23 0,-4 7 0,0 4-7,0 16 0,12 28-16,0-12 0,0 0 0,1 0 0,12 0 16,0-4-6,-16 0-8,-2 0 0,0 0 0,0 0-140,15 0 0,-28-15 0</inkml:trace>
  <inkml:trace contextRef="#ctx0" brushRef="#br0">2434-27 284,'-2434'27'19,"2459"-27"-4,-11-25 15,-10 0 0,-15 6 0,0 0 8,-1 23 0,-5 1-1,0-4 0,0 16 5,0 0-16,0 0-22,0 0 0</inkml:trace>
  <inkml:trace contextRef="#ctx0" brushRef="#br0">2272 363 352,'-2272'-363'15,"2304"363"-5,-7-32 0,-4-4 0,0 5 4,0 16 0,0 20-16,-1-1-3,0 1-7,0 0-5,0-132 15,9 0-26,-15 0 0</inkml:trace>
  <inkml:trace contextRef="#ctx0" brushRef="#br0">2491-234 406,'-2491'234'0,"2527"-234"0,0-28 16,-9 12-8,-16 9-12,0 0-4,15 9 0,4-15 1,15 0 0,0-15 0,0 0 0,4 12-22,0 0 0</inkml:trace>
  <inkml:trace contextRef="#ctx0" brushRef="#br0">2903-799 262,'-2903'799'0,"2927"-799"0,0-24 0,0 0 0,0 0 15,0 16 5,-3 44-16,-10 0 5,0-3-5,1 0-1,5 0 31,9-4-31,-31-5 4,-7 0 1,-8 0 0,-5 3-1,0 9 5,-11 0 0</inkml:trace>
  <inkml:trace contextRef="#ctx0" brushRef="#br0">2802 464 248,'-2802'-464'0,"2824"464"0,0-22 16,0 0 0,-16 18 8,0 0 0,4 18 0,-1-8-1,15-4-4,0-15 0</inkml:trace>
  <inkml:trace contextRef="#ctx0" brushRef="#br0">3390 573 280,'-3390'-573'0,"3415"573"0,0-25 0,0 0 0,0 14 12,0 16 3,0 24-16,-4-4 0,0-13-8,0 0 9,7 0 15,13 1-16,-15 0 0</inkml:trace>
  <inkml:trace contextRef="#ctx0" brushRef="#br0">3855 733 266,'-3855'-733'0,"3879"733"0,0-24 16,0 0 0,-16 18 8,0 0-5,0 25 0,-13-8 1,15 18 4,0-15-5,4-121 16,4-5-24,-16 0 0</inkml:trace>
  <inkml:trace contextRef="#ctx0" brushRef="#br0">4285 460 352,'-4285'-464'20,"4317"464"0,-9-32 15,-1-3 0,-15 1 0,0 0-1,4 20 0,1-4-3,16-5 3,0-16 0,-3-132 16,5 4-26,-16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18:42"/>
    </inkml:context>
    <inkml:brush xml:id="br0">
      <inkml:brushProperty name="width" value="0.13333" units="cm"/>
      <inkml:brushProperty name="height" value="0.13333" units="cm"/>
      <inkml:brushProperty name="color" value="#ffffff"/>
      <inkml:brushProperty name="fitToCurve" value="1"/>
    </inkml:brush>
  </inkml:definitions>
  <inkml:trace contextRef="#ctx0" brushRef="#br0">474 705 540,'-474'-705'0,"522"705"-21,-5-39 0,-6 1-9,0-5 4,0 15 5,4 53-15,1 1 9,0-6-5,2 0 5,0 0 16,11 14-32,-16 0 0,-5 0-10,1-2 0,10 4 0,15 5 4,-4-15-5,-4-1 0,-5 0 0,0 5 0,0 0 11,9-33 0,-6-4-7,16 6-5,-2-16-1,0 0 0,12 0 22,0-1 0,0 16-5,-19 0-16,0 14 0,15 21 5,20-15 0,-10 1 0,-5-9 1,0 11 0,0 0 10,5-14 0,-5-5-8,16 0-14,10-16 5,0-10 0,6 0 0,0 0-5,0 16 5,-10 0-16,-6 1 0,0 11 9,14 0-10,-5-3 15,-6 1-1,-15 0-1,0 0 1,10-1 0,-6-5 0,16-11 0,0-16 0,0 0 0,6 9 6,0-6 1,1 15-10,-5 0-15,-1 4 0,0 1 6,19 0-6,-1 4 16,-10-5 1,-16 5 10,0 0 0,0 12 0,-5-4 2,16-17-6,1-16 6,6 0 0,1 4-25,0-1-5,-5 15-16,0-1-15,5 5 0,0 0 10,-11 0-5,-6-2 16,-10 1-1,-16 5 4,0 0-6,6-10 0,0-1 0,16-10-5,0-16 11,5 0 0,10 5 11,0-11 0,0 0 1,-4 0 15,4-1 0,1 17 9,7-16-6,-8 2 0,1-6 0,0 4 5,0 0 12,5-12 0,-1-9-8,0 1-6,9 0 10,-4-9 15,5 10 12,-15-5-10,-3 0 0,0-1 0,16-5 0,16 0 0,14-16 5,-4 2 0,-5-5 1,0 16-1,0 31 11,1-41-31,-1-9-9,0 1-6,-2 0-1,1 0 0,12 4 12,0-7 1,3 0-4,-11 0 0,0 6 0,16-6 9,12-16-5,-5 0 0,0 1 0,0-6 4,-9 16 1,0 9-16,-6 0 0,0-5 0,0 0 0,5 0 15,5 4 0,-15-10-4,0 0-11,5 0 0,5-1 0,16-5 10,22-16 0,0 10 0,-10-14 1,0-1 9,1 0 11,5-9 15,-16 0-1,-15-5-9,-1 0 0,9 0 0,-1 5-23,16 1-1,9-16-11,1-9 0,-5 5 0,0 5 9,15 0-11,-1-4 16,-10 1-1,-16 0 5,0 0 10,4-10 0,-10 6 10,15 0-6,-10-15 0,0 10 0,15 10 2,0-4-5,1 16-1,0 0-16,6 5 0,0 10 0,7 0 6,-5 2 16,-6-9 0,-16 17 4,0 0 4,1-12 0,1-10-2,15 0-5,-8-15 5,0 12 16,16 0-32,-16 0-4,-6 0 0,-10-2 0,10-5 0,15 17-5,0-15-11,-4-1 0,0-5 0,0 5-9,0 0 16,0 17 0,0-10 3,16-5-5,1-16 0,1 0 0,11-1-6,0-11-4,-1 16-6,-1 0-16,6-4 0,0-5 10,15 0-1,-6 0 15,-10 1-10,-15 0 4,10 0 6,6 0 0,-12 4 0,16-5-1,0-16-5,1 0 0,0 14 24,0-5 0,10 0-16,5 2 0,-1 5 0,16 6 9,-5-16-10,-14-1 0,-6 9 0,0-6 10,0 15 1,4-11-15,0 5-3,0-11 5,0 16-5,10 0-16,5 8-16,0-6 1,0 0-15,-5 0 15,5 10 0,-15 0 9,10 0-5,-9-10 0,-11 4 8,0 11-5,-8 16 16,6 20-16,-6-10-2,0-10-5,0 0 16,0 0 16,21 0 1,-16-5-9,0 0-1,-15 0 0,6 10 0,15 11-5,-3-15 5,-14 0 0,0 0 0,0 0 0,0 16 16,-5-16-16,5-9 0,0-10-9,0 0 15,-1 0 16,12-4-16,-16-1-6,0 0-5,-8 0 0,5-1 0,15 11 10,-8-15-5,-5-1 16,-11-9-1,-16 5 4,0 0-5,6 26 0,0-1 0,0-6-5,0 0-4,5-8 15,4 10 8,-15-15 0,0 0 0,4 0 0,-22 19 123,32 0 15,-75-32-15,4-16 0,-12 5-2,0 1 14,-1 0 5,5-20 0,-10 4-9,15-17-4,8-15 11,5-8 0,11 4 19,0-6 0,-2 16-10,-9 0-16,5 10 0,0 16 4,-5 0 0,-10-2 16,0-4 0,-16 11-5,0 0 5,5 0 0,5-10 0,15-5-18,0-15 11,9 0 16,5 0-10,-16 0-19,0 0 0,0 0 0,16-5 0,0 5-5,-20 0 6,-4 0 15,-6-14 0,-15 11 4,0 0 16,-4 3 0,5-10 1,16-10-5,0-16 0,6 0 0,10-1 16,0 0 0,0 16-16,-9 0-16,6 9 0,0 5 5,0 0-16,-1 0 15,-6-3 0,-15-10 3,137 47-10,20-103-47,-6 14-21,0-11-4,-4 0-10,13-1 0,5 10-8,0-22 9,10 0-9,5-10 0,4 1 10,16 6 13,0-16-11,-5 0 0,-5 6 0,0-1-1,0 15 12,15-10-15,-6-10 0,0 5 0,9 0-5,23 27 47,22-13-25,-47 10-24,-11 0 0,-15 8 0,21-4-8,0 22-14,0 0 5,-14-20 0,10-15 3,0 6-14,1 32 21,0-19-32,1-14-3,0-1-9,-1 0 0,-1 0 0,5 1-1,0-10-1,-1 0-5,-4 0 15,-1 4 0,-15 6 10,19 0-16,-4 4 0,-11 4 1,0 6 4,0 16-6,15 28-1,-10 0 5,-15-11 5,2 0-5,9 0 0,5 9 30,0-16 10,5 0-11,-9 2 0,11 9 0,16-5 9,-35-16-11,5-8 0,-11 1 0,0 0 18,-1 16-5,5-11-16,-10 4 0,0-1 5,0 0-5,1 0 0,6 9 0,15-6-5,0-15-16,0 0 0,5 9 8,0 6 1,2 0 0,-1 0 16,-6-9 0,-16 6-4,0 0 16,4-2 16,-6-10-8,-16 1-13,12 0 15,-1-4 0,17-4 0,0-6-5,-8 15 0,-10 12-15,16-9-4,0 0 0,-16 0 16,-9-4 16,0-10-1,-16 5-5,0 0 16,0-9 0,0-14-2,15-5 1,0-15 11,-11 0 0,10 6 6,0 0-6,1 16 1,-4 0-16,-1 0 0,0 5 5,8 0 1,-5 9 16,-11-5-13,-16 5 5,5 0 6,5-5 0,-6-1-1,15-11 1,0-15-4,5 0 0,-1 13 5,0-11 6,1 16-10,-1 0-16,0 10 0,0 0 9,25 0-16,5 6 0,0 0 1,16 0 14,0-16-10,15 0 0,-17 8 1,0-5 6,0 15-5,9 0-15,-6 10-12,0-5-1,-2 0 1,5-1 0,-7 10 0,16-4 4,0-16 5,1 0 0,-11-5 0,0 5 4,0 15 17,-4-10-15,-6-5 8,0 0-15,-8 0 16,1 8 16,16-9 2,-16 5-11,0 0 1,-8 0 0,25-10 0,16 17 0,-10-16 11,-15 0 0,5-13-12,0 16-15,12 31 10,-4-29-31,11-19 1,0 6-20,1 0 21,-4 0 16,10-4-17,-16 1-11,-3 0-1,-8-1 0,0 4 0,0 6 0,4 15-5,-5 0-15,-12 1 0,0 1 9,0 0 0,9 21 0,-16 0 5,0-16 10,1 0-6,4 0 16,-5 15 28,-16-10 9,5 0-17,5 2 0,1 10 0,15-6 8,36-15-5,11 7 0,-16-6 2,0-5 15,0 16 5,4-39-16,-16 10-7,0-6 0,-1 0 1,14-1 16,-5 10-6,-16-6 4,-1 0-11,5 0 0,0 5 0,0-5 5,-8 15 0,4 0-15,-10-5 0,0-6 5,0 0 5,10 10 0,-10-5 0,16 0-5,0-16 10,1 0 0,11-1 1,0 0-9,0 16 1,-5 0-16,15-10 0,0 16 1,1 0 5,-10 0 15,-5-9 0,-15 16-10,0 16 16,0-32-16,5-9-5,0 6-15,-2 0 15,-4 0 15,6-10-14,-15 5-9,-3 0 6,-14-1 0,5-5 0,16 15 5,12-16-4,-10 2 0,-11 0 1,0 0 5,0 0 5,5 10 0,-5 4 1,16-22-4,1-16 1,4 0 0,-11 10 34,0 0 0,8 15-11,5 0-15,0 4 1,0-5 5,31 0-5,5 7 16,-6 0 1,-16-5 9,0 0 5,0-40 0,-10 5-8,16-11 0,-2-16 0,0 0 0,-6 19-5,0-4 5,-1 15-6,-5 0-15,0 9 0,0 5 10,0 0-10,-5 0 0,-11 5 0,16 5 5,0-16 1,-1-8 0,-6 1 8,0-5-1,-8 0 5,1 8 15,0 4 4,-15 5-9,1 0 0,-10 0 0,6-4 0,16 11 4,0-16-1,-9 0 0,0-14 0,0 6 5,0 16 5,4-13-16,0-14-18,0 5-14,4 0 11,4 1 15,5-4-10,-15 1-10,-1 0 4,-9-1 0,1-5 0,16 10-4,7-16-5,4 2 0,5-9 0,0 1 4,0 16-6,0 16-16,5 6 12,0-5-6,-1 0-6,5-1 15,1 10 10,-15-6-1,1 0 1,1 1 0,-1 4 0,16 11 10,1-16-11,5 0 0,-10-6 0,0-6 6,0 15 6,9-11-15,-11 0-3,0-16 0,0 0 5,14 0 16,-5 0-9,-16 0 5,0 0-10,0 0 0,4 10 8,16 12 4,1-16-12,0 0 0,-4-5 0,0-1 1,0 15 6,8 0-15,0-8 0,0-1-6,0 0 1,1 0 0,10 0 3,0 1-5,1 16-1,-5 0-16,6-5 0,0 5 6,-13 0 0,-15-15 16,0 0 3,-16 10-5,1 0 12,0 11 0,-1-4-12,15-5-10,12-15 5,-5-12 0,6 5 12,0-6-9,0 16 11,-1 0-16,5 1 0,0 11 0,0 0-10,-1 0 15,-17 1 0,-15 0 4,-8 0 0,5 8 0,1 0 9,16-12 0,-1-16 6,0-8 0,6 10 29,0-12 4,-1 16-10,-4 0-16,0 9 0,0 0 0,-12 0 0,0-4 15,-10 14 0,-15-12 0,0 0-4,15-12 0,-1-6 0,16 0 6,8-16-4,-1-8 0,-1 10 0,0 0-5,11 16-6,0-11-16,6 10 10,0 11-1,-10 0-5,-4 10 15,-1-10-10,-15 6 1,10 16 5,4-10-16,0-9 0,0 0-15,0 0 5,1 0 0,6 4 0,0 5-14,0 15 0,0-9-15,16-10 9,16 0 1,-44-16 5,-5-3 0,6-15 0,0-6-4,0 0 6,9 22 0,4-9 4,0 1 0,1 0 6,0 0 16,-1 5 20,-16-5-5,0 0-6,0 0 0,12 4 0,15 4 10,12-15-10,-4 8 0,-10-1 0,0-7 5,1 16-4,9 6-16,0 1 1,0-1-5,0 0-4,9 0 16,10 5-28,-16-16 0,0 0-11,5 0 0,-5 9 0,15 5 10,0-15-15,-1 0 0,-22 1 0,0 5 14,0 16 1,9 8-16,-1 0-8,0-10 1,8 0 5,9-8 15,0-1 14,-15 0 1,-2 0 0,-5-1 0,11 0 0,16 5-4,-2-16 6,-6 0 0,-1-13 0,0 6-1,0 16 5,0-9-16,10-14 0,0 6-14,0 0 59,-33-161 31,-1-9 83,-31 1-6,17 0-11,-13 3 0,5 4 1,0-5 0,37 0 0,1 7 16,5-6 1,-16-5 10,1 0 11,5 36 15,-6 4 7,-15-21-4,2 0-6,14 0 0,6 9 2,0-16 0,0 16-10,5 0-16,-6 10 0,0 0 9,-6 0-11,0-1 15,-10 14 0,-15 5 10,0 0-6,18-21 0,-15 11-8,16-21 8,0-16-6,19 0 0,0 20 0,0-11 4,0 16-10,0 0-16,-5 10 0,15-1 9,-29-15-5,4 1 0,-10 1 0,0-6 0,-835 16 6,-5-166-16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44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-5348 643 198,'5348'-643'0,"-5331"643"0,0-17 0,0 0 0,0 0 0,0 0 9,4 14 15,-9-4-1,-15 0 0,0 0 0,0 0 0,0 0 3,0 0 0,1 16 0,0 0-16,4 12 0,0 5 3,3 0-5,-7 1 15,-4-8 0,-15 0 12,0 0 5,3-4 0,-5 1-1,16-5-8,0-16 5,7 0 0,5 5-1,0-1-5,-1 16-13,-7 0-16,5 8 0,0 8-1,1 0-4,-7 0 15,0-8 0,-15-4 12,0 0 4,3 1 0,0-3 0,16-9-8,0-16 9,-4 0 0,4 12-4,0-4-12,0 16-4,4 0-16,4-4-197,15 0 0,-40-15 0</inkml:trace>
  <inkml:trace contextRef="#ctx0" brushRef="#br0">-5449 678 212,'5449'-678'0,"-5430"678"0,0-19 0,0 0 0,0 0 0,0 16 0,0 16-16,0 0 0,0 0 0,0 0 0,0 0 16,0 0 17,-16 9 12,3 0-9,-1 1 0,4 1 0,15 1 4,-17-15-5,-5-4 0,0 1-1,0 0 4,0 16 4,-5-4-16,-8 1-1,0 4-4,0 0 0,4 0 16,0 7 20,-16 0-3,4 0 0,-5 1 0,0 5 0,15 0 0,-8-15 0,-1-2 0,-5-3 0,0 5 0,0 16 5,-1-6-16,-5-3-2,0-5 0,0 0 5,-8 0 0,5 8-1,15-5 3,-1-15 0,-11 0 0,0 0 0,0 0 0,-3 16 0,0-1-16,0 0 0,0 0 0,0 0 0,0-2 16,0 0 0,-16 0 0,0 0 0,0 0 15,0 0-9,-15 0 0,0 0-5,-11-12 16,5 11 12,-16 0 0,-9 0-4,-12 9 0,-1-7 0,0 1 7,0 0 8,0-9 0,-4 0 9,16-4-3,0-16 4,-1-9 0,4 8 9,0-4-7,0 15-4,-5 0-15,4 5 8,0 4 7,-8 0 1,0 12 16,-5-7-4,-16 0 3,0 0 4,4-8 0,-4 8 0,15-4-8,8-15 4,8-8 0,9 0 11,0-9 0,-3 16 0,0 0-16,0 0 0,0 13 4,-8 0-13,-4 0 16,0 0 0,-16 0 0,0 0 8,4 0 0,-3 4 0,15-5-8,12-15 4,15-4 0,9-3 4,0-8 4,0 16-5,-5 0-16,0 5 0,0 4 4,0 0 1,-1 0 16,-10-7 0,-16 5-1,0 0 5,9-3 0,-5-4 0,0-9-5,0 15 4,1 0 1,10 0 7,-16-10-5,2 0 5,-7 0 0,0 0 0,0 0 12,-18 0 0,-12 0 15,0 0 0,-15 0 0,0 0 0,0 13 0,0 0-1,0 0 0,0 0 0,0 0 16,0 0-12,-16 0 0,8 0-8,-4-8 0,8 4 0,16 0 0,12-16-5,-8-4 0,1-3-8,0 4-1,12 31 0,4-12-31,4-3 0,0-8-5,0 0 4,4 0 0,4 1 0,0 1-5,0 0-10,-4 0 0,5 9 0,16 9-5,0-1-5,1 0-15,-4-1 0,0 0 4,0 0 9,4 0 0,-4 1 0,0-10-5,0 0 5,12 0 16,0 0 20,-16 0 0,0 0 0,-8 1 0,0 8 0,15 0 0,-7-15 0,0-2 0,0 0 0,0 0 0,0 16 9,12 4-16,-9 3 1,0 0-3,0 0-4,4 0 16,8-1-3,-16-4-3,-1 0-4,0 0 0,-1-1 0,0 5 9,-4 0 0,-4-1 15,-4-5 0,-15-1 1,0 0 5,7 14 0,0-7 2,16-4-4,1-16 4,0 0 0,9 7-13,0-9-7,-4 16-5,0 0-16,5-8-474,15 5 8,-95-15 0</inkml:trace>
  <inkml:trace contextRef="#ctx0" brushRef="#br0">-5418 659 172,'5418'-659'0,"-5402"659"0,0-16 0,0 0 0,0 0 0,0 16 0,0 41-16,0 0 6,0 0 0,1 0 0,0 0 0,0 0-25,0 0 0,-5 15-9,7-1-15,9 1 0,0 4 4,-8 16 1,-4-1-16,-10 3-8,0 5 1,12 16 9,4 4-16,-5-1 1,0-4 1,0 0 0,-1 0 0,5 1 8,0-1 0,2 15-8,-9 0-15,4 5 0,0 4 8,-1 0-4,-9 0 16,0 5 0,-16 5-4,0 16-1,-1-10-16,0-3-3,0-4-8,0 0 0,12 0 0,5 0-1,0-5-12,-1 15 0,0 0-15,0 0 0,0 0 7,-20 0 0</inkml:trace>
  <inkml:trace contextRef="#ctx0" brushRef="#br0">-5304 721 208,'5304'-721'0,"-5285"721"0,0-19 16,0 0 0,-16 0 0,0 0 0,0 14 0,0 0-1,16 0 0,0-16 0,0 0 0,0 0-4,0 0 0,-1 15 0,0 0-15,0 0 0,0 13 12,9 0-13,-12 2 16,0 0 0,-16 4 11,0 0 5,5-9 0,-9-4-2,16-4-1,0-16 4,-3 0 0,4 8 5,0 0-8,1 15-4,-8 0-15,0 11 0,0 9 1,3 0-9,0 1 16,-4-8 0,-16 4 7,0 15 0,5-4-15,0-4-1,0-9-9,0 0 5,9 0 0,8-4 1,0-8 4,0 16 4,-12 0-16,0 0 0,0 0 0,-1 0 0,0 0 16,-9 4 0,-16 9-4,0 0 0,0-5 0,0 0-8,0 0 0,11 15 0,7-11-15,4 1 0,0-4-8,0 0 0,0 0 0,0 0-12,32 0 0,12-32 0,0 0 0,0 0 0,0 0 0,0 0 0,0 0 0,0 0 0,0-8-4,0 0 8,4-9 15,0 0 9,-15 0 0</inkml:trace>
  <inkml:trace contextRef="#ctx0" brushRef="#br0">-5304 783 187,'5304'-783'0,"-5288"783"0,0-16 0,0 0 0,0 0 0,0 16 0,0 16-16,0 0 0,0 0 0,0 0 9,4 0 16,4 0-5,-16-13-4,-2 0 0,0 0 0,0 0 0,15 0 0,11-15 8,8 1 0,1 0 1,0 0 0,0 0 0,3 0 16,-9-11 0,-16 0 0,0 0 4,8 0 0,1 4-5,0-1-4,-1 15-8,-1 0-15,4 5 0,0 0 0,11 0 0,-4 1 16,-5-1 1,-16 5 1,0 0 5,4-5 16,-5-12-2,-16-5 8,0 0 5,-1 0 0,5 9-6,0-5-8,0 15 0,-8-1-15,-5 4 0,0 5 7,-4 0 0,-11-1 16,-9 0 0,-16 9 0,0 0 0,0 7 0,0 0 2,16 0 0,0-16 0,0 0 0,0 8-8,0 0 0,-2 15-8,-8 0-15,8 0 0,0 0 0,6 0 0,0 1 16,-9-8 0,-16 9 8,0 0 0,0-16 0,0 0 0,15-5-8,0-15 1,1 0 0,4 7 0,0 0-4,0 16 0,-8 0-16,0 0 9,0 0 5,-9 0 0,-5 0 16,-4 0 0,-16 4 0,0 0 0,12 0 0,4-11 0,15-8-5,0-15 4,16 0 0,0 0 0,0 0 0,0 0 0,-8 0 16,0 8 0,-16 8-4,0 0-8,4 10 0,-4-7 1,16 4 7,0-16 9,-8 0 0,-9 8 0,0 0 0,0 0 0,0 0 15,4 4-3,-15-4-4,-8 0 0,0 12 0,0 0-4,16 9 8,1-16-9,-8 0 0,0 0 0,0 0 0,0 15 9,11 2-15,-5 1 0,0-4-12,0 0 0,8 0 16,5 7-1,-16-1-3,0 0-4,-12 0 0,-4 8 0,16 12 4,-10-16-8,-5 0 0,-8-3 0,0 8-4,0 15 4,8 0-15,-4-8 0,0 0 0,0 0 0,0-335 16,0 0-68,-16 0 0</inkml:trace>
  <inkml:trace contextRef="#ctx0" brushRef="#br0">-5405 674 172,'5405'-674'0,"-5389"674"0,0-16 16,0 0 0,-16 0 0,0 0 0,0 18 0,0 0 1,0 0 0,0 0 0,0 0 15,9 8-3,-15-9-8,0 0 0,0 0 0,0 0 0,16 8 12,12-16-8,-12 1 0,0 0 1,0 0 0,0 16 9,11-18-16,-4 1-4,0-5-12,-8 0 0,16 12 15,8-5 4,-15-3 1,1 0-14,0 0 0,9-1 0,16 4 1,4-16-4,-12 1 0,-4 12 0,0 4 0,0 15 4,3-4-15,-4 1-1,0-4-8,0 0 4,3 0 16,9 1-17,-16 0 0</inkml:trace>
  <inkml:trace contextRef="#ctx0" brushRef="#br0">-5129 1571 205,'5129'-1571'0,"-5111"1571"0,0-18 0,0 0 0,0 0 0,0 16 0,0 16-16,0 0 0,0 0-4,0 0 0,4 0 15,0 0-4,-15 0 0,0 0 0,0-1 0,0 0 0,16 13-4,1-16-13,4 0 0,9-7 0,0-9 7,0 15 13,-4-12-15,-4-4 8,0-4-4,-8 0-1,8 8 32,9 4 4,-32-4-4,1 0-9,4 0 0,0 0 0,0 13 0,-3 0-13,0-1 0,4-7 0,0 1 3,0 15 4,0 1-15,-9 4 0,0 0-8,0 0 4,0 0 16,5 4 5,-16-5-4,1 0-4,1 0 0,4-1 0,16 10 8,1-16-6,-4 1 0,-3 0 0,0 4 0,0 15-1,0-6-15,-3 0 0,0-1-3,-1 0 5,3 0 16,-9 4-2,-16 4-4,0 0-4,0 0 0,0 4 0,15 0 0,-9-15 9,-4 8 0,-9 4-8,0 9-4,8 16-5,0 5-16,-4 4 1,0 5-8,0 0-5,8 0 0,0 0-5,16 4-4,-1-16 0,-3 0 0,-4 7 0,15 0 0,4-15 0,0 1 0,5-8 0,0-1 0,0 0 9,8-3 16,-13 0-1,-16 0 0,0 0 0,0 0 0,9 0-1,0-9 0,-8 16 4,-8 12-16,-4 8-4,0 5-4,1 0-5,4 0 15,4-7 0,-15-4 7,0 0 5,0-9 0,-5 0 12,16 0 0,-12-16 0,0 12 0,13-4-2,0-13 4,0 15 0,0 0-15,0 0 0,0 0 0,0 0 0,0 0 16,0 0 0,-16 0 0,0 0 4,0 1 0,-4 0 0,16 0 0,0-16 0,0 0 15,13 0-11,-15-13 0,0 0 0,0 9 0,0 0-9,0 9 0,0 0-9,0 9 16,0 0-9,-16 0 0,0 0 9,0 18 0,-9 0-3,16 0 0,-1-16 0,0 0 0,9 4-5,0-9-4,-1 0 0,0 0 15,0 0 0,-15 8 7,1 0-8,-7 0 0,0 0 0,0 0 0,0 16 9,0-9-16,-9 0 0,0 0 0,0 0 0,0 8 15,13 8 2,-15-8-8,0 0-5,0 0 0,0 0 0,16 4 4,-10-16-4,-4 0 0,0 0 0,0 0 0,0 16 9,4 9-16,-9-4-9,0 0 0,10 0 0,0-10 15,4 4 12,-15-4-4,-3 0 0,0-1 0,0 0 0,16 9 12,-8-16-9,-12-14 0,0 0 3,0 0 0,1 16 0,7-3-16</inkml:trace>
  <inkml:trace contextRef="#ctx0" brushRef="#br0">-4883 1669 158,'4883'-1669'0,"-4869"1669"0,0-14 0,0 0 0,0 0 0,0 16 0,0 24-16,0 0 3,0 0 0,0 0 0,0 0 0,0 0-12,0 0 0,-3 15 0,0 0-15,0 0 0,0 0 0,15 0 0,0 2 16,0 0 1,-16 0 0,67 31 0,0-60-31,0 0-12,0-4 4,-2 0 4,-4-1 0,0 0 10,0 0 0,3 16-5,3 0-16,5-3 0,0 0 0,-1 0 0,0 0 15,-9 4 0,-15 9-4,0 0 0,0-2 0,0 0-1,16 0 0,0-16 0,0 0 0,0 0-16,0 0 0,-3 16 0,0-1-16,0 0 0,0 0 0,-11 0 0,0 0 15,0 0 0,-15 0 0</inkml:trace>
  <inkml:trace contextRef="#ctx0" brushRef="#br0">-4940 1692 176,'4940'-1692'0,"-4924"1692"0,0-16 16,0 0 0,-16 0 0,0 0 0,0 17 0,0 0 1,16 0 0,0-16 0,0 0 0,0 0-6,0 0 0,0 0-9,4-1 0,9-4 0,15 0 0,0-15 0,0 0 0,-4 4 0,16 4-4,0-16 0,0 0 0,-5 8 0,0 1-4,0 0 4,-4 0 15,0 0 7,-15 0 0,2 0-9,7 0 0,9-7 0,16 0 12,-1-16 0,-12 0 0,-4 4 0,0 4-4,0 16 0,12 5-16,0-12 2,0 0 0,0 0 0,0 0 15,9 11-10,-15-9-11,-3 0 0,0 0 0,0 8 0,16 8 0,4-16-8,-8 1 0,0 0 0,0 0 0,0 16 9,12-6-16,-9-12 0,0 0 0,-1 0 0,0 0 15,13 7 3,-15-13-7,1 0 0,0 0 0,9 0 0,16 4 4,-2-16-4,-8 0 0,0 1 0,0-5-1,0 15 9,4-5-15,-4-4-8,0-5-4,11 0-4,8-11 16,14-4 21,-16-14 4,-2 0-5,-8-1 0,5 0 0,16 9 5,-18-16-9,-5 0 0,0 0 8,0 0 8,-8 15 0,0 13-15,0 0-1,0-4-8,0 0 4,8 0 16,8-4 1,-16-8 4,0 0-4,-8 0 16,4 8 0,-16 0 0,6 0 0,0 1 0,-9-11 0,0 9 11,0 15 0,0-20-15,0 0 0,0-9-8,0 0 1,8 0 0,8 0 15,16 0 0,2-16-13,-4 1 0,8 4 0,0 5 0,-2 0 0,0 0 15,-13-4 0,-15 4 12,64 32 9,-8-52-32,0 0-12,0-13 0,-1 0 13,0-1 0,0 12-1,0 0-12,0 15 0,0 0-15,0 7 29,32 0 5,-30-32 0,-12-12 0,0 0 11,0 0 0,-11 0 9,8 13 0,-9-8-3,0 0 0,-1 15 0,0 0-15,9 8 3,0-9-8,0 0 0,0 0 0,13 8 0,16 0-5,0-16-13,-3 0 0,0 0 0,0 0 0,0 15 9,0-12-15,-1 0 0,0-8 0,9 0 9,-7-9 16,0 3 10,-16 0 0,-2 0-9,-4-8 0,4 0 12,16 5 4,-12-16-9,4 0 0,0 0 8,0 4-4,-8 15-4,4 11-15,0-7-1,0 0-5,0 0 0,12 0 16,5-4-10,-16-5 4,0 0-5,-12 9 0,5 12-9,16 0 0,9-16 0,0-9 0,-4-7 12,0 4 7,-12 31-4,-8 33-31,4 4 0,0-5 0,0 0 5,4 0 0,0 0-33,0 0 0,0 0-13,-4 0 0,9 4 0,15 4 0,0-15 0,0 0 0,-9 0 0,0 9 0,10 16 0,0-10-16,0 0 10,0-13 4,-10 0 13,-4 10 16,0 0-10,-16 0 0,12 0-5,8-12 0,1 0 12,15 0 3,-12-15 4,-11 12 0,0 0-12,0 0 0,12 0 4,8-12 0,-4-8 8,16 0 0,-8-16 0,0 8 16,4 12-8,-16-4-12,10 0 0,0-10 0,0 0 10,0 0 0,-10 0 0,0 8 15,0 0-8,-15 0 0,8 0 13,0-8 0,-13 0 10,16 0 0,-10-16 0,0 10 0,9 0-10,0-9 0,0 15 0,0 0-15,0 0 0,0 9-8,0 0-9,8 0 16,0-8 9,-16 0 8,-9 0 4,-8 11 0,-4 8-3,16-4-7,0-16 4,7 0 15,0 0-8,-15 0 0,0 0 0,0 0 0,0 0 8,0 0 0,-8 0 0,0 0 16,-4-8 0,-16 4 8,0 0 0,0 19 0,0 0-2,16-9-4,0-16 9,4 0 0,0 0-6,0 0 0,-2 15-9,-4 0-15,9 4 0,16 0 0,2-16-9,4 0 0,-4-4 0,0 13 0,0 0 0,0-11 0,0 0 12,15-9 4,-12-15 9,-4 12 16,0 0-4,-16 0 0,0 0 0,0 0 0,0 0 0,0 0 8,-8 0 0,-8 0 0,-4 3 9,0 4-3,-9 16 0,8 0-16,0-8 0,0 0 0,0 0 0,0 0 15,0 0 12,-15 0 0,-3 0 0,0 0 0,0 0 0,16 0 0,-9-16 0,0 0 0,0 0 0,0 0 0,8 16 0,0 4-16,0 0 1,0 0 0,0 0 0,0 0 15,0 0-3,1 0 0,-1-16-4,0 0 0,4 0 0,0 0 0,-9 0 0,0 10 0,0 0-10,0 0 0,10 15 0,0-10-15,0 0 10,0 0 0,-10 0 0,0 10 16,0 0-1,-16 0 0,0 0 0,0 0 0,0 0 23,47 0 0,-24-47 0,0-8 16,0 0 0,-16 0 0,9 0 0,0-57 0,0 0-12,0 0 0,-3 0 0,0-606 15,0 0-122,-15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8:00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2241-721 385,'-2241'721'0,"2275"-721"0,4-34 16,-4-1 0,-16-1-3,0 0 1,8 38 0,4-4 1,15-9 0,0-15 5,0 0 0,-1 4 9,0 1 0,1 16-5,-1 1-16,5 1 0,0-5 8,-26 0 4,-5-6 15,-8-3-1,-15 9 8,0 0 0,-1 7 0,-5 5 2,16-4-1,0-16-1,-3 0 0,6 4-26,0-1-1,-17 16-9,4 2-16,5 5 1,0 4-5,2 0 0</inkml:trace>
  <inkml:trace contextRef="#ctx0" brushRef="#br0">1771-94 295,'-1771'94'0,"1797"-94"0,0-26 15,-4 8 0,-15-5 0,0 0 5,-4 32 0,0 4 2,16-5-4,0-16 4,3 0 0,5-7-15,0 0 0,-3 16-13,4-1-16,9 4 0,0 4-8,-15 0 0</inkml:trace>
  <inkml:trace contextRef="#ctx0" brushRef="#br0">1886-222 410,'-1886'222'0,"1922"-222"0,0-28 0,-5 4-8,0-4 0,0 16 9,-4 8-16,0 0 1,0-4 0,0 0 4,0 0 15,0 0 15,-15 0 0,2 0-4,7 1 0,4-7 0,0 0 0,-11 0 0,0-1 16,0 0-1,-16 0 0,0 0 0,0-31 0</inkml:trace>
  <inkml:trace contextRef="#ctx0" brushRef="#br0">1526 148 244,'-1526'-118'12,"1548"118"-30,-12-22 16,0 0 0,-16 0 0,0 0 18,4 20 0,-5 4 0,15-13-8,0-15 0,0 0 0,22 4-7,0-4-1,-1 16-18,-3-1-16,17 0 0,0 10 8,-11 0-10,-4 0 16,-17-4 0,-16 13 0,0 0 5,4-24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9:03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44 274 522,'-44'-274'0,"90"274"0,0-37 0,0 0-9,0 0 0,0 15 0,0 36-15,0 0 6,0 0 0,1 0 0,0 0 16,0 0-20,-16 0 0,-4 0 0,0-1 0,4 4 0,15 9 4,-7-15-8,-8-2 0,-5 0 0,0 0 0,0 16 13,4 20-16,-5 0 4,0-8-4,1 0 0,0 0 0,9 0 17,0-9 0,3 16 0,0 1-16,9 0 0,15 4 4,-15-15-4,-4-2 0,-9 0-1,16 0 0,0-16 17,-4 6 0,-17 4 1,0-8-4,0 0 3,0 0 0,5 4-23,0 0 0,-4 16-4,-4-1-16,4 4 0,0 17 0,23 0-17,0 4 15,0 0 1,-15 0 0,0 16 14,-4-14-16,-14 4-2,0 0 0,-1 0 0,0 0 0,17 0 1,0 1 0,1 15-18,0 0-15,0 0 0,0 17-4,-1 0 1,4 0 16,-18 0 0,-16 0 0,0 0 17,4-8 0,-17-4-3,16 0 0,0-16 14,4 0 0,-1 0 19,0-13-4,3 15 0,0 1-15,17 4 0,0 1 0,-19 0-5,0-3 16,-13-4-1,-16 0 0,0 0 13,4 6 0,-13-4 1,0 0 0,0 16 0,0 0-16,0 0-10,0 0 0,-2 0 0,0 0 15,0 0 0,-15 0 0,-12 0 0,0-15 0,0 0 3,16-4-4,-663-16-5,0-133 15</inkml:trace>
  <inkml:trace contextRef="#ctx0" brushRef="#br0">-492 321 198,'492'-321'0,"-475"321"0,0-17 0,-4 0 0,0 4 0,0 16 0,0 20-16,0 0 1,0-4-4,0 0 4,4 0 15,0 0 7,-15 0 0,2 0 0,0 0 0,0 0 0,16 13 0,-3-16-13,0-1 0,0 0 0,0 0 0,0 16 17,4-6-16,-17-4-2,0 0 0,0 0 0,0 0 0,22 4 26,15-13 0,6-15-9,-4 1 0,0 0 0,16 0 0,-8-16 0,0-2 0,0 0 0,0 0 0,0 0 18,8 2 0,-5-4 0,15-13-4,0-15 0,0 0 0,13 11-7,0 0-3,0 16-13,-8-1-16,0 0 0,0 18 8,2 0-10,0 1 16,-8-8 0,-16 9 7,0 0 0,5-7 0,-9-12-2,15 0 0,0-15 0,0 0 0,13 12 4,0-13-12,1 16 0,0 0-16,0 0 0,0 13 4,-8 0-13,-4-2 16,0 0 0,-16 0 0,0 0 13,4-4 0,-13-4-2,15 0 0,0-15 0,0 0 0,0 0-29,0 0 0,-5 16 0,-8-2-16,0 8-465,15 0 0,-93-15 0</inkml:trace>
  <inkml:trace contextRef="#ctx0" brushRef="#br0">-549 309 162,'549'-309'0,"-535"309"0,0-14 15,0 0 0,-15 0 0,0 0 0,0 45 0,0 0 7,16 0 0,0-16 0,0 1 0,18 8-27,0-18-8,-6 16 0,0 0-16,0 0-1,0 0 0,1 0 0,0 0 15,0 0 0,-15 0 0,0 0 17,8-1 0,-17-8 0,16 0 0,0-16 0,0 0 16,14 0 21,-16-14 0,5 0 0,0 1 0,0 0 0,0 17 0,8 0-4,0 2 15,-13 0 0,-15 0 0,0 0 13,0-8 0,-13 0 0,16 0 0,-1-16 0,0 0 0,18 8-11,0-18-8,-1 0 0,0-1 0,0 0 0,15 22 8,10-15-22,-8 1 0,0 0 1,0 17 3,0 16-3,5-6-16,-14-8-2,0 0 0,0 0 17,4 0 16,1 4-2,-16-18-8,-1 0 0,0 0 0,0 0 0,15 17 8,-9-15-17,-8-2 0,0 0 0,0 0 0,0 16 18,8 4-16,-18-8 1,0 0 0,0 0 0,0 0 16,0 0-5,-16 0 0,0 0 0,0-1 0,0 0 0,15 13 11,5-15-13,-11 2 0,0 0 0,0 0 0,0 16 0,0-50-1,0 0-9,-15 0 0,-3 0 0,0-550 0,0 0-110,0 0 0</inkml:trace>
  <inkml:trace contextRef="#ctx0" brushRef="#br0">30 1 248,'-30'-1'0,"52"1"0,0-22 0,-4 4 0,0 4-4,0 15 0,0 41-15,0 0 4,0-9 0,1 0 9,0 0 16,0 0-31,-16 0 0,-7 0-9,0 0 0,5 4-8,15 4-4,8-15 0,0-8 0,-4 4 0,0 4-4,0 16 0,0 16-16,0 0-1,0 0 0,0 0 0,0 0 16,4 12 15,-16-4-12,3 0-4,7 1 0,4-7 0,15 0 0,1-15 4,12 0 0,-8-4 0,0 4 4,0 16 8,-5 5-16,-8-7 2,0-4 12,0 0 4,-4 0 16,4 4-3,-16 1-5,-1 0-5,-7 0 0,-5 12 0,15 5-4,-1-15 0,4 0 0,0-5 0,0 0 1,0 0 5,0-3 0,-5-8-1,16-5 8,0-16 5,4 0 0,0-1 2,0 0-11,0 15-4,8 0-15,4 0 0,16 4 4,4-16-4,-1 1 0,-4-3 0,0 4 0,0 0 4,7-23 0,-4-15-4,16 0 0,-1-16 0,0 0 0,0 8 9,0-4 4,2 15 0,-4 0-15,4-8 0,0 4 11,-1 0 0,-3 0 16,-4-8 0,-16 0 0,0 0 5,12-1 0,-5-12 0,16 0 0,0-16 0,0 0 15,0 0-21,-15 0 0,0 0 0,0 0 0,0 0 0,0 0 0,-8 0 0,0-4 16,0 0 0,-16 0 0,-524 15 0,0-104-15</inkml:trace>
  <inkml:trace contextRef="#ctx0" brushRef="#br0">-44 278 273,'44'-278'0,"-20"278"0,0-24 0,0 4 0,0 0-4,0 0 0,0 24 0,0 0 0,15-9 4,0-15 9,-4 0 0,0 0-8,0 0 0,-3 16-9,0 0-16,5 8 0,0 0 3,7 0 4,-7 0 16,-14 0 1,-16 10 0,0 0 0,8 29 0,-1-4 6,15-4-4,0-15 1,-1 1 0,3 9 7,0-4 0,2 16 5,-8 0-16,-5 15 154,31 5-3,-146-31 0,-4-29 0,-5-5-5,0 4 1,-2 16 1,0-6-16,4-8 0,0-4 8,-1 0 4,-8 0 0,0 0-7,0 0 0,0 15 0,0-1-15,0 0 0,0 0 0,-7 0 0,0-2 16,0 0 0,-16 0 0,0 0 0,0-14 0,0 0-12,16 0 0,3-16 0,0-424 15,0 0-85,-15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6:15"/>
    </inkml:context>
    <inkml:brush xml:id="br0">
      <inkml:brushProperty name="width" value="0.13333" units="cm"/>
      <inkml:brushProperty name="height" value="0.13333" units="cm"/>
      <inkml:brushProperty name="color" value="#000000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1570 324 313,'-1570'-324'0,"1598"324"0,0-28 16,-9-4 0,-16 1 4,0 0 8,0 55 0,-13 4 5,16-9-1,2-16 4,5 0 0,0 0-8,0 1 0,-2 15-5,-4 0-15,4 4 0,0 10 3,-22 0-5,5-5 16,-14-4-1,-16 10 7,0 0 8,1 6 0,-4-5 1,16-5 1,0-16 5,-1 0 15,17 13-1,-15-4-9,0 0-8,-3 0 0,8 3 0,0 8 1,0 0-3,-5 0 16,-14 1 0,-16 9-4,0 0 18,3-5 0,-5-3-1,15-13-12,0-15 13,12 0 0,4-1 5,0-3-7,1 0-14,-4 0 16,17 4 0,-16 9-4,-10 0-8,-4-3 0,-5 0 0,0 0-4,0 16 5,1-5-16,-1-5 0,0-8 0,-1 15 9,-3 0-15,4 3 0,0-5-4,0 0-4,-7 0 0,-4 4 0,16 13 7,-11-16-9,-4 0 0,-8-3 0,0 3-1,0 31 1,9 20-31,0-5 3,0-5-4,0 0 1,5 0 0,4 7-10,0-5 0,-1 0 0,0-1 0,-4 8 0,16 0 0,36-16 0,0 7 0,-4-3 2,0 4 3,0 15 0,0-34-15,4 11-6,0-4-11,-2 0 0,16 0 16,9-1 0,-16-5 1,0 0-8,-8 0 0,4 4 0,16 9 7,-2-16-5,-3 0 15,-8-9 0,-15 4 5,0 0 4,0-4 0,-4 0 0,0 0-12,-8 0 9,7 12 16,4 1-38,-16 0 0,-8 0-4,-12-2 0,0 4-524,16 4 0,-106-16 0</inkml:trace>
  <inkml:trace contextRef="#ctx0" brushRef="#br0">2040 304 349,'-2040'-304'0,"2071"304"0,0-31 15,0 0 0,-15 8 16,0 0-3,-1 46 0,-1 1 3,16-8-8,1-16 4,7 0 0,4 1-18,0-4-4,-4 15-9,3-1-15,1 1 0,0 3 3,-3 0 1,-3-1 0,-5-1 0,16 5 1,0-16 4,4 3 0,-5-1 1,0-8-11,0 0 13,4 0 16,5 3 6,-16-5-3,2 0-5,-4 0 0,5-8 0,15 0 0,-17-15 0,0-3 0,-9 0-1,0 9 0,0 16 9,4-14-16,-9-4-15,0 0 0,3 0 0,0 1 16,18-4 11,-16-10-4,0 0-8,-8 0 0,5 5 0,15 4-1,14-15-1,0-2 0,-3-3 0,0 4-1,0 16 4,4 0-16,4-3-1,0-8-1,0 0 0,0 0 15,8 1-3,-15-3 3,0 0-10,-3 0 0,5 7 0,16 4 4,-8-16-4,0 0 16,-1 0 0,-16-8 4,8 0 14,4 18 0,-1 0 3,0-13-4,1 0 9,8 0 15,4 3 17,-15-5 1,3 0-8,-12 1 0,9 12 0,16 0 3,-25-16-5,1-5 0,-8-4-1,0 4-1,0 16 4,9-8-16,-4-1-1,0-4-7,-1 0 4,0 0 0,4 7 8,0-4-7,2 15 0,-12 0-15,0 12 0,0 0-5,-7 0 0,-7-1 16,0 0 0,-16 0 0,0 15 0,0 6-15,0 0 1,0 0-7,0 0 9,-1 0 0,4 4-31,16-8-8,-7-16 4,-7-1 0,-1 7 0,16 5 4,-7-16-4,-7-1 0,-4-5-1,0 3 5,0 0 6,3 29 0,-6 4 0,15 1 0,-8-15-5,0 8 16,10 5 0,-16-6-1,0 0-8,-4 0 0,9 4 0,0 0 4,19 0-9,0 0 16,0 0 0,-16 4 4,0 15 10,8 10-15,-10-5 3,0 0 5,0 0 5,4 0 0,-5-1-12,0 1 1,-1 16-5,-4-1-16,0 7 0,0 4 4,-10 0-4,-3-8 15,0-8 9,-15 5-1,-9 0-1,5 0 0,0-4-15,0-4-12,2 16 0,0 0 0,5 11-23,-16-5-11,-5 0 0,0-1 0,0 0-436,0 13 8,-87 0 0</inkml:trace>
  <inkml:trace contextRef="#ctx0" brushRef="#br0">26 561 291,'-26'-530'8,"52"530"-18,-12-26 0,-4-3 0,16 4-1,0-16 9,8 33 0,-9-4 2,0 0-4,0 0 5,4 0 15,3 4-14,-15 1-8,-2 0-8,4-1 0,3-3 0,16 5-1,-18-16 0,0 10 0,-9 0-10,0 0 4,8 16 5,-3-20-16</inkml:trace>
  <inkml:trace contextRef="#ctx0" brushRef="#br0">48 936 374,'-48'-936'0,"81"936"0,0-33 0,0 0 0,0 17 4,0 0 1,-4 74 0,4 0 8,16-5-4,2-16 1,-4 0 15,8 0-41,-15-4 4,-8 0-9,-4-2 0,9 1 0,0 5 3,-3 0-5,0-1 16,-9-4 0,-16 4 4,0 15 10,-4-61-15,-10 4-13,0 1-3,-3 0-1,-1-189 16,5 0-39,-16 0 0</inkml:trace>
  <inkml:trace contextRef="#ctx0" brushRef="#br0">0 0 205,'0'35'15,"18"-35"-35,-15-18 15,0 0 0,-15 0 0,0 0 17,4 48 0,-4 0 5,16-13-4,2-16 14,0 0 0,7 4 19,0-3 0,4 16-5,-8 1-16,9 4 0,0 0 4,-28 0 0,-4-6 15,-9-4-1,-15 5 4,0 0 4,4-12 0,-5-4-4,16-4-4,0-16 1,8 0 16,7 0 12,-16-7-4,3 0-6,-4 0 0,6 4 0,0 3 4,-25 0-8,-4-5 15,-9 0-1,-15 4-4,0 16 9,8-34-16,-13-4-7,0 0 0,-2 0 9,-4-289 0,0 4-59,0 0 0</inkml:trace>
  <inkml:trace contextRef="#ctx0" brushRef="#br0">162 144 270,'-162'-122'27,"186"122"-22,-27-24 0,-9 16 0,0 9 0,0 0 4,11 43 0,1-4 4,15-10 1,1-15 5,7 0 0,0 12-26,0 0-4,-5 16-8,-8-1-16,3 8 0,0 5 4,19 0-4,0 3 16,-5-4 1,-16 0 4,0 0 5,-4-21 0,0 0-4,15-10-8,-1-15 6,4 0 0,8-4 4,0-5-4,1 16-4,-3 0-16,5-5 0,0 0 1,-18 0-1,-5 0 16,-3-3 8,-16 8-4,-231 15 4,0-46-15</inkml:trace>
  <inkml:trace contextRef="#ctx0" brushRef="#br0">1070 304 277,'-1070'-304'0,"1094"304"0,0-24 0,0 0 0,0 0 0,0 15 0,0 52-15,0 12 4,0-9-8,2 0 5,3 0 16,0 9 4,-16-1-4,1 0-8,-1 0 0,4 9 0,15 5 7,-19-15-9,-3-4 0,-5-5-1,0 5 5,0 16-5,3-9-16,1 4-2,0-5-4,0 0-4,1 0 16,8 7 0,-16-4 0,-1 0-9,-8 0 0,9 4 0,0 5 0,-6 0-5,1-1 15,-4-9 0,-15 4-3,0 16 13,-1-20-16,-4 1-8,0-9-5,0 0 9,-3-320 16,13 0-64,-16 0 0</inkml:trace>
  <inkml:trace contextRef="#ctx0" brushRef="#br0">636 355 266,'-636'-342'0,"660"342"-13,0-24 16,0 0 0,-16 9 8,0 0 4,-5 44 0,-4 5 4,15-9-8,0-15 8,12 1 0,10 4 22,0-9 3,4 16-1,-3 1-16,6 3 0,0-1 5,-32 0 4,-1-7 0,-3-4-1,0 3 5,0 15 1,-1-8-15,4 1-1,0-9-1,-1 16 4,-3 0-16,5 3-6,0-9-4,-2 0 5,-7 0 0,-1 4-307,16 5-1,-62-16 0</inkml:trace>
  <inkml:trace contextRef="#ctx0" brushRef="#br0">2711 168 255,'-2711'-129'11,"2734"129"-34,-11-23 0,-5 0 0,0 0 0,0 0 13,8 40 0,0-8 3,16 0-4,1-16 0,4 0 0,1 8-29,0 3-8,-6 16-4,0-1-16,5 0 0,0 4 0,6 0 0,0 1 15,-5-4 0,-15 1 4,0 0 4,4 40 0,-5 0 8,16-4 0,1-16 1,0 1 0,3 3-23,0-4 1,-5 15-13,-8-1-15,9 12 0,0 4-4,10 0 0,3 2 16,-8 1 0,-16 4 0,0 0-5,3-17 0,-4-3-3,16 0-4,-1-16 0,8 0 0,-4-1 1,0-1 1,1 15-4,-5 0-15,1 5 0,0-1 4,-29 0 0,-1-20 16,0-7 4,-16-4-1,0 0 0,5-4 0,0 0-1,16-5-9,0-16 5,1-315 15,-4 0-64,-15 0 0</inkml:trace>
  <inkml:trace contextRef="#ctx0" brushRef="#br0">2834 265 273,'-2834'-239'16,"2858"239"-22,-9-24 0,-4-7 0,0 5 16,0 16-1,4 40-16,1-1 4,0-5-3,0 0 4,7 0 15,0 8 8,-15-4 0,1 0-4,1 1 0,4-1 0,16 4 8,-30-16-4,0-5 0,-4-8-2,0 0 4,0 15 4,4-1-15,-5-4 0,0-4 0,0 0 5,4 0 16,8 0 3,-16-8-4,0 0-9,-7 0 0,9 3 0,16 8-4,4-16-4,0 1 0,-4-7 0,0 4-4,0 15 0,3-24-15,0-7-15,0 0-12,3 0 0,0-248 16,8 4-48,-16 0 0</inkml:trace>
  <inkml:trace contextRef="#ctx0" brushRef="#br0">3408-265 356,'-3408'301'19,"3440"-301"-36,-19-32 15,0 0 0,-15 0 0,0 0 8,16 80 0,-3-1 9,16-1 5,3-16 1,3 0 15,-1 8-36,-15-4 5,-8 0-4,3 0 0,8 0-1,0 0 0,-19 0-4,3-4 16,-8-3-1,-16 3 8,0 0 5,0 17 0,-4-4 4,16-9-4,1-16 4,4 0 0,0 0-29,0 0 0,-7 15-8,-4-1-15,8 4 0,0 9-4,4 0-4,-4 0 0,-5-8 0,16 4 0,0-16 10,4-12 0,-10-3-16,0-3-9,4 16 8,5-329-16,4-5-67,0 0 0</inkml:trace>
  <inkml:trace contextRef="#ctx0" brushRef="#br0">3663 382 439,'-3663'-382'0,"3702"382"0,0-31 0,0 0-8,0 17 8,0 0 1,-8 44 0,4-4 8,16-13 0,2-16 4,-4 0 0,0 4-33,0 0 0,-6 15 5,-7-2-15,-1 7 0,0 1-4,10 0-1,0 1 16,1-7 1,-16 0 7,0 0 12,0 2 0,-12 4 0,16-5-8,0-16 0,1 0 0,0 3 15,0 0 0,3 15 1,-4 1-15,-1 1 0,0 4 7,2 0-8,-4 0 16,-9-4 0,-16 0 12,0 0 18,-4-4 0,-10-3 0,16-12-5,0-16 0,0 0 0,4 12-20,0-5-8,-5 15 1,-3-1-15,8-1 0,0 5 8,16 0-5,-4 3 16,-12-3 1,-16-1-1,0 0 0,8-22 0,0-8-4,15-8 5,0-15-1,-1-1 0,1 8 13,0-1-4,2 16 5,0 1-16,0 8 0,0 13-4,6 0-5,4 2 16,-12 0 0,-16 4 3,0 0 4,1-8 0,-4 0-2,15 0 4,0-15 4,-1 0 0,-4 5 0,0-1-4,0 0 1,-1 0 16,9 1 0,-16 0 8,3 0 4,-1 1 0,-14-3 0,16 6 3,0-16-1,9-11 0,4-9-2,0 1-3,-1 0 4,7 0 15,4 0 13,-15 1 1,4 0-1,-9 0 0,5 5 0,16 9 7,-18-16-5,-3-3 0,-5-13-1,0 10 9,0 15 4,-1 2-15,0-7 0,0-13 0,0 0 4,-4 0 16,0-1-3,-16-4 5,0 0 8,-4 0 0,10 4 0,16 17-5,-19-16-18,1-4 0,-13-4-1,0 0 4,0 15 5,-4-30-15,-5 0-7,16 0-8,0-16 5,0-610 0,-10-4-122,0 0 0</inkml:trace>
  <inkml:trace contextRef="#ctx0" brushRef="#br0">4668 441 763,'-4668'-419'7,"4736"419"-9,1-55 0,-13-8-13,0 0 0,0 15 22,12 39-15,-9-4 5,0-13-8,0 0 13,4-297 16,-4-1-60,-16 0 0</inkml:trace>
  <inkml:trace contextRef="#ctx0" brushRef="#br0">4716-43 684,'-4716'43'0,"4776"-43"0,0-48 16,0 0-12,-16 17 12,0 0 10,-1 45 0,-10-3 7,15-17-8,0-15 0,0 1 0,0 0-37,0 0 0</inkml:trace>
  <inkml:trace contextRef="#ctx0" brushRef="#br1">564 2310 259,'-564'-2310'0,"587"2310"0,0-23 0,0 0 0,0 12 3,0 16 8,-3 44-16,-5 0 4,0-15 0,0 0 11,-3 1 15,6-3-15,-15 1 0,-3 0-4,0-1 0,1 0 0,16-1 0,15-16 1,0 3 0,-7 0 1,0 1 0,0 16 5,-3-13-16,-5 3-4,0-6-2,0 0 3,2 0 15,2 3 3,-15-5-3,0 0-3,0 0 0,0 0 0,0 0 6,-4 0 0,-3-1 16,-5-3 0,-16 2 0,0 15 3,6 0-15,-6-6 0,0-3 0,0 0 3,3 0 0,1 0 0,0-4 0,0 16-3,0 0-16,1 0 0,0-4 3,0 0 4,-3 0 16,-4 3 0,-16 4 0,0 0 2,3-5 0,0 0-1,15-5 0,0-15 5,3 0 0,4 0 4,0-4 0,1 16-6,3 0-16,7-3 0,0 5 9,-5 0-3,-6 0 16,-5 2-1,-16 5-2,0 0 9,6-3 0,-3-3-1,15-6 0,0-15 6,3 0 0,6 0-4,0-3-3,-1 16-3,3 0-16,2 0 0,0 4 3,2 0-3,-4 1 15,-3-5 0,-15 6 0,0 0 8,0-1 0,-2 0-1,16-3-6,0-16 2,0 0 0,6 0-15,0-5-3,0 16-6,0 0-16,5-3-10,15 10-3,-33-15-4,-3-6 0,-5 0-2,0 2-3,-477 0 6,3-96 16</inkml:trace>
  <inkml:trace contextRef="#ctx0" brushRef="#br1">275 1958 259,'-275'-1958'0,"298"1958"0,0-23 16,0 0 0,-16 0 0,0 0 9,9 38 0,-9-9 3,16 0 0,1-16 0,0 0 0,3 12 9,0-3 0,1 15-3,-3 1-15,0 3 0,0 3 3,-5 0 3,3-2 0,-6-3 0,0 6 3,0 16 0,2 0-16,0 1 0,0-6-3,0 16 3,6 0-16,3-3 0,0-6 3,0 0-6,-6 0 0,6 5 0,15 3-2,-12-15 0,3-2 0,-6-6-1,0 4 3,0 16 2,-3 12-16,-3 3 2,0-3-6,1 0 0,2 0 31,6-2-14,-31-3 0,-2 0-8,-3-1 0,8 3 0,0 3-6,4 0-3,0 1 0,-3-3 0,0 6-6,0 16 3,6-4-16,-3-6-1,0 0 0,0 0 0,0 0 15,0 0-12,-15 0 0,-2 0-3,-6-1 0,9 0 0,16 3 0,1-16-4,-3 0 0,-2-3 0,0 3 0,0 16 6,-3-2-16,-4 6 0,0-5-6,0 0 6,6 0 15,-1 1 1,-15 4-1,0 0-6,0 0 0,5 0 0,0 1 3,-6 16-3,0-8-16,-1 0 11,0-2 3,-11 0 6,3 13 15,-7 0-4,-15-5 0,-1 0 9,0 0 0,0 0-8,0-1 3,0 16-8,-3-10-16,6 6 10,16 3 0,0-16 0,0 0 0,-9-6 0,15 0 6,10-15 5,6 9 0,-2-6 1,0-3-6,1 0-3,9 0 16,3 2 0,-16-3-2,0 0 1,-3 0 0,-1 0 0,0 3 3,2 0 0,3 0 16,-6-6 0,-16-3 3,0 0 6,3-7 0,-5-6 0,15 2 0,-1-15 0,3 0 0,0 0-7,0 1-3,0 16-7,-6-8-16,3 6 12,0 4 0,2 0-4,-3 0 15,0 0 0,-15-2-3,0 16 2,-3-14-16,3 3 0,0-3 0,0 0 4,0 0 16,5 0-55,-16-3-6,-10 0-6,0-3 0,9 6-578,0 6-6,-116 15 0</inkml:trace>
  <inkml:trace contextRef="#ctx0" brushRef="#br1">966 1991 270,'-966'-1991'9,"990"1991"0,-9-24 0,0 0 0,0 0 0,0 15 0,0 42-15,0 3 4,0-6 3,1 0 6,-3 0 16,3 6 29,-16 0 0,7 0-3,3 1 0,0 0 0,16-3 3,-32-16 3,0-5 0,-6-1-2,0 6 1,0 0-2,6-23 15,-1-3-5,-15-3 0,-1 0 3,0 0 0,3 3 20,16-3-3,3-16-3,-1 1 0,3 1 0,0 1 3,-11 0-1,-3-1 15,-3 0-1,-15 3-3,0 0 3,3-27 0,-3-3-14,16-3-3,2-16 6,-1-337 16,3-2-67,-16 0 0</inkml:trace>
  <inkml:trace contextRef="#ctx0" brushRef="#br1">1238 1955 259,'-1238'-1955'0,"1261"1955"0,0-23 0,0 0 0,0-3 12,0 15 0,3 57-15,0 0 7,0-5-6,2 0 2,6 0 0,3 6 9,0 0 0,1 16-9,-6 1-16,7 5 0,0-1 4,-33 0 3,-3-8 16,-6 3 0,-16 4-3,-1 0 7,6 17 0,-4-3 3,15-7-4,1-15 3,1 0 0,9 3-29,0-3-3,-6 16 0,-3-1-16,6 0 0,0 2 0,20 0-2,-4 4 16,0-5 1,-16 3 3,0 0 2,-6-33 0,4 0-12,15-7-3,0-15 7,-3 9 16,-4 3-46,-16 4-3,-10 0-4,-3-1 0,1-3-322,15 5-3,-64-15 0</inkml:trace>
  <inkml:trace contextRef="#ctx0" brushRef="#br1">1773 2018 255,'-1773'-2018'0,"1796"2018"0,0-23 16,-6 3 0,-16 0 3,0 0 3,0 44 0,-2-3 4,16-1 3,0-16 0,0 1 0,0 3 15,0-3 0,2 0 1,0 1 0,-4 0 0,15 6 5,-35-15-2,1-6 0,-10-3-2,0 7 3,0 16-4,0 17-16,1 3 3,0-3 0,1 0-4,0 0 15,1 3-17,-15 6-4,-4 0 2,1-1 0,3 3 0,16 1 0,4-16-4,-3 1 0,-2 0 0,0 5-3,0 16-2,3-8-16,2-4 0,0 0-5,-1 0 3,0-358 15,4 3-71,-15 0 0</inkml:trace>
  <inkml:trace contextRef="#ctx0" brushRef="#br1">1504 1976 442,'-1504'-1976'0,"1544"1976"0,0-32 0,0 0-8,0 0 0,0 16 0,0 54-16,6 12 10,0-6-12,1 0 0,0 1 16,3 12-23,-16-1 3,-5 0 1,-3-1 0,0 3 0,15 3 3,-1-15 3,0 0 0,-1-4 0,0 7 7,0 16 2,0 5-16,-2-3 1,0-7-3,0 0 1,3 0 15,5 3-6,-15-2-3,-2 0-3,-3 0 0,-1-1 0,16 1-2,6-16 0,3 2 0,-1-3 0,0 1 3,0 0 3,-3-18 16,-4 3-3,-16 1-6,-1 0 0,-3 0 0,-1 3-20,0 1-3,-20 15-9,-6 4-15,6 3-401,16 8-3,-81-16 0</inkml:trace>
  <inkml:trace contextRef="#ctx0" brushRef="#br1">1891 2259 410,'-1891'-2259'0,"1927"2259"0,0-28 15,0 0-8,-15 0 0,0 0 12,6 8 0,-3 0 1,16-4 0,0-16 1,-3 0 0,0 3 0,0-3 0,0 15-3,-6 0-15,6 6 0,0-4 0,4 0 4,0 1 16,-6-6 0,-16 3 3,0 0 6,-3 23 0,-9 0 5,16 0 0,1-16 0,0 0 0,11 0 9,0-5-3,1 15-6,3 1-15,0 0 0,0 6 0,-24 0-6,0-5 16,0-9-1,-16 0 0,0 16-3,0 11-16,3 3 1,0-3 3,1 0 3,3 0 0,0 0-8,0 0-6,-1 15-6,-3-1-15,1 3 0,0 2 0,17 0-3,3 4 16,-3-5 1,-16 3 2,0 0 4,3-16 0,-4-3-3,0-3 0,-1 0 3,3 0 15,3 0 3,-15 1 3,0 0-7,-6 0 0,0 6 0,32 9 0,-50-32 0,-3-10 0,-6 3-1,0 1 0,-423 0 5,0-85 0</inkml:trace>
  <inkml:trace contextRef="#ctx0" brushRef="#br1">2267 2128 320,'-2267'-2128'0,"2295"2128"0,0-28 0,0 0 0,0 0 0,0 16 12,3 96-16,-4 0 12,0-8-3,4 0 15,0 0 16,2 0-52,-16-2-3,-9 0-7,0-3 0,-2 0 0,15-6 3,-24-15 6,-6-4 0,2 0-2,0 4 0,0 16 5,6-27-16,-2-6-6,0-9 3,-1 0-6,3-259 16,0 0-52,-16 0 0</inkml:trace>
  <inkml:trace contextRef="#ctx0" brushRef="#br1">2284 2325 356,'-2284'-2319'6,"2316"2319"0,-3-32 16,0-3 0,-16 5 0,0 0 1,3 46 15,-3-6 3,-15-1 0,1 0 1,0 0 0,2 0-50,0 1-3,-9 16 3,0-3-16,2 3-140,15 0-3,-28-15 0</inkml:trace>
  <inkml:trace contextRef="#ctx0" brushRef="#br1">3094 1896 266,'-3094'-1896'0,"3118"1896"0,0-24 16,0 0 0,-16 9 9,0 0-1,0 54 0,-2 0 6,0-6-9,2 15 3,9 0-15,-3 5 4,0 3 1,1 0-6,-3 0 0,3 3 0,16 0 6,-27-16 0,0-4 0,-3-3-2,0 6 6,0 31 6,-1 1-31,-9-2 0,0-3-3,0 0 0,6 0 0,0 0 5,0 3 0,2 0-6,0 0 0,3 2 0,16 3 4,1-16 0,-3 0 0,-3-3 0,0 6 0,0 16 3,3-6-16,-3-7-1,0-3-5,0 0-3,0 0 15,0 3-36,-15 3-6,0 0 0,0-12 0,0-3-403,16 3 0,-81-16 0</inkml:trace>
  <inkml:trace contextRef="#ctx0" brushRef="#br1">3085 1821 176,'-3085'-1812'0,"3101"1812"-3,0-16 0,-3-3 0,0 2 3,0 16 4,0 62-16,-3 0 10,0-6 0,1 0 0,0 1 15,0 0-18,-15 0 0,-4 0 11,6-1 0,1 0 0,16 5 3,-21-16-5,0-4 0,-12-9-1,0 6 9,0 16-3,3 17-16,2 0 3,0 4-3,1 0-6,3 0 0,0 0-10,15 3 0,-1-15-4,-6-1 0,7 5 0,0 6 4,1 0-10,-6 0 16,-5 0 0,-16 0 0,0 0 3,3 6 0,-3-12 2,16-3 6,0-16 0,3 0 0,-5 3-11,0 2-6,-1 15-3,0-1-15,4 3 0,0 5-9,-30 0-3,6 0 16,-6-3 0,-16 0 3,0 15 1,-3-37-15,2 0-11,0-3-3,-1 0 1,0-333 16,-1 0-66,-16 0 0</inkml:trace>
  <inkml:trace contextRef="#ctx0" brushRef="#br1">2683 2072 486,'-2683'-2072'0,"2726"2072"0,0-35 0,0 0-8,0 0 0,0 15 6,12 55-15,-3-4 9,0-6-2,1 0 0,3 1 16,3 0-38,-16-6 0,-7 0 4,0-1 0,-1 0-1,15 6 6,3-15-3,-6 1 0,0 0 0,0-3 3,0 16 3,-3 9-16,3 3 1,0-3-6,1 0 2,3 0 16,4 0-4,-16 0-3,-1 0 3,-1 0 0,-1-2 0,15 1 0,12-15 3,0 3 0,-1-6 0,0 4 0,0 16-10,0-10-16,7 0-2,0 2-5,0 0-2,2 0 0,-3 0-2,16-1-3,-1-16-2,-3 0 0,6 3 0,0-1 0,1 0-2,0 0 15,-6-6 0,-15 0 6,0 0 0,-3-6 0,-3 3 0,16-3-6,-1-16 9,3 0 0,2 1 8,0-5-1,1 15-9,-3 1-15,1 0 0,0 2 0,-4 0-3,3-1 16,-3 0 0,-16 3 0,0 0 1,9-4 0,-1-3-2,16-9 0,0-16 1,3 0 0,-1 6 4,0 4 0,1 15-1,-3 0-15,4 3 0,0 2 6,-13 0 0,-3-2 16,0-3-1,-16 1 0,0 16-1,3-40-16,0-3-8,0 6-3,-2 0 0,0-561 15,6 6-113,-15 0 0</inkml:trace>
  <inkml:trace contextRef="#ctx0" brushRef="#br1">3438 2033 640,'-3438'-2024'6,"3495"2024"-4,-6-45 16,1-3-12,-16 6 3,0 0-1,0 25 0,1 0 3,16-3-3,1-16 2,3 0 0,4 0-17,0-7-3,-3 15 1,0-1-15,0 3 0,0-1-3,10 0 1,3 2 16,-6-6 0,-16 3 3,0 0-1,0 4 0,1 3 2,16-6-6,0-16 0,6 0 0,0 0 4,0 3-3,1 15-3,-3 0-15,3-3 0,0-3 9,4 0 0,-3 1 16,-3-6 0,-16 0 3,0 0 0,0-36 0,-3 0-17,15 1 0,1-15-1,0 1 0,6 6 6,0-6-5,1 0-5,-4 0 0,-1 3 0,16 3 0,20-16-2,0 4 0,-1 0 0,0 6 0,1 16 1,6 27-16,-4 0 6,0-3 0,1 0 4,3 0 15,5 3-1,-15-6 0,0 0-2,0 0 0,2 3 0,16 0 2,-21-16 1,1-4 0,-4 3-1,0 9 0,0 16 3,3-3-16,-6 3-1,0-2-3,0 0 5,0 0 15,6 6 10,-15 0-7,2 0-6,1 0 0,0 0 0,16 0 0,-6-16 0,-3-1 0,3-3 0,0 6-3,0 15 5,3 11-15,-2-6 1,0-3 0,1 0 5,-3 0 16,7 0-56,-16-4-3,-11 16 1,-3-3-16,-4 0-548,0 4-3,-109 0 0</inkml:trace>
  <inkml:trace contextRef="#ctx0" brushRef="#br1">3733 1952 522,'-3733'-1946'9,"3779"1946"-1,3-37 16,1 0-9,-16-3 0,0 0-3,0 56 0,3 0 8,16-3 0,3-16 0,0 0 0,0 0-29,0-3-3,-6 15-3,0 0-15,3 3-1,0 0-1,-12 0 3,1-3 16,0-3 0,-16 0 0,0 0-2,0 25 0,2-3 5,16 0 0,1-16 0,0 0 0,0-6-11,0 0 0,-3 15 0,0 0-15,0 0 0,0 0 0,7 0 0,0 2 16,0-9 0,-16 5 0,0 0 4,0-23 0,-3-3-5,15-9 0,-1-15 6,-2 0 0,8-1-5,0-2-3,0 16-6,0-8-16,3 3 12,0 5 3,24 0 1,0 5 16,-1 3 1,-16 1 0,0 0-3,0-17 0,2 6-3,15-5 0,-1-15 3,3 0 0,-9 0 20,0 5 0,4 16 1,6 1-16,3-3 0,0-3 6,-20 0-3,-3-4 0,-1 3-1,0 4 3,0 16-3,0 8-16,0-3 2,0-3 0,0 0 0,-3 0 15,0 3-16,-15 0 3,-3 0 0,-3-1 0,0 3 0,16 0-4,5-16-3,1 2 0,3-3 0,0 0 6,0 15 3,-3-38-15,3-3-7,16-6-6,-1-16 0,0-585 0,0 0-117,0 0 0</inkml:trace>
  <inkml:trace contextRef="#ctx0" brushRef="#br1">4010 1720 374,'-4010'-1720'0,"4043"1720"6,3-33 16,3-3 0,-16-1 3,0 0 1,3 83 0,0-3 9,15-1 0,3-15 1,3 0 0,3 3-58,0 2 0,-11 16-5,3-2-16,2 0-1,0 1 5,5 0-3,1 0 15,2-3 1,-15-2 3,0 0-3,0 6 0,-1 3 1,16 1-3,0-16-3,6 0 0,0-1 6,0-3 1,2 16 0,-3 0-16,-3-3 0,0 0 3,8 0-3,0 3 15,-5 0 0,-15 2 2,0 0-2,1-31 0,-1 0-7,0-5 0,-1 16-4,3 0-16,1 3-16,0 3-4,-14 0-6,4 2 16,3-6-410,-16-1-3,-82 0 0</inkml:trace>
  <inkml:trace contextRef="#ctx0" brushRef="#br1">4496 2146 687,'-4496'-2146'0,"4557"2146"9,3-49 0,-1 0-12,0 1 0,0 16 5,-3 56-16,-2 0 8,0 2-3,1 0 1,0 1 15,-1-3-26,-15 4 0,-4 0-1,-3-2 0,3 3 0,16 3-3,-34-16-2,3 0 0,-4-3 0,0 3 1,-308 15 1,-1-62-15</inkml:trace>
  <inkml:trace contextRef="#ctx0" brushRef="#br1">4617 1905 745,'-4617'-1896'3,"4683"1896"0,3-53 15,-3-3-13,-15-6-3,0 0 0,0 50 0,0 0 7,16 5 3,2-16 7,-3 0 0,-3-3-17,0 2 3,-3 16-2,0-1-16,2-3 0,0-2 0,-22 0 0,3-5 15,-1-3-1,-15 1 3,0 0 0,3-10 0,-3-3 0,16-1 3,0-16 4,0-333 0,-9-3-69,0 0 0</inkml:trace>
  <inkml:trace contextRef="#ctx0" brushRef="#br1">5615 1711 345,'-5615'-1711'0,"5646"1711"0,0-31 0,0 0 0,0 6 6,0 16-4,3 101-16,1 0 15,0-3-9,2 0 3,12 1 15,0 0-88,-15-3 0,-18 0 0,0-3 0,3 2-1,16 0 1,35-16 0,3 8 0,-3-3 0,0 3 0,1 0 0,3-15 15,-1 0-3,-15 1-6,-1 0 0,3 0 0,0 0 5,0 3-1,1 16 0,-5 0-16,0 3 0,0 2 3,20 16-2,-3 4-16,3 0 0,0-4-3,1 15 4,3-52-15,3-3-13,0-4 0,0 16 4,0 0-16,-3 0 54,0-4 0,8 0 1,-6 2 0,0 3 0,0 0-1,-51 0-6,-5-13 16,0 0 0,-16 0 0,0 0 3,9 28 0,-3-9 0,15 0 0,0-15-9,6 0 0,3 0-2,0-3 0,0 16 1,-3 0-16,-4 0 0,0 4 0,-14 0-4,0-2 15,-2-3-1,-15-1 3,0 0-2,-3-20 0,-1 3-4,16 1-3,-1-16-3,0-554 16,2 3-111,-16 0 0</inkml:trace>
  <inkml:trace contextRef="#ctx0" brushRef="#br1">5623 1783 770,'-5623'-1762'3,"5691"1762"-10,0-54 16,4-3-14,-16 2-3,0 0 3,0 55 0,-2 0 8,15 2 0,1-15 0,-3 1 0,0 3-45,0 1-3,-8 0-7,0-3 0,1 0-312,16-4 3,-62-16 0</inkml:trace>
  <inkml:trace contextRef="#ctx0" brushRef="#br1">5051 1908 633,'-5051'-1902'12,"5107"1902"-6,-12-44 0,0 0-12,0 3 9,0 16-6,0 37-16,0 5 6,15 0-2,1-15 3,3 0 0,-3 0-12,0 0 0,-1 16 0,0-1-16,3 3 0,0 0-6,-10 0 0,3-3 15,0-3 0,-15 3-1,0 0 0,1 27 0,0-3 4,16 6 0,2-16-3,-3 0 0,2-3 3,0-2 0,1 0-6,-3 0 0,12-6 0,16-1 3,-7-16 4,-6-2 0,-1 3 0,0 3 0,0 15 1,0-36-15,-1-5-9,0-3-4,0 0-2,0 0 16,5 3 36,-16-8-3,6 0 0,-3 1 0,-3 6 0,16-1 0,-3-16 4,0 0 0,-6-3 0,0 0 0,0 0-3,1-16 15,0-4-3,-15-3 3,-1 16 0,3 0-16,-3-3 20,0 3 6,3 0-5,0 1 0,-4 3 0,15 1 0,-16-15-7,6-4 0,1 0 0,0 5 3,0 0 1,3-15 0,2 0-9,16-3 3,10-16 1,-3-10 0,-1 0-8,0 4 0,-8 16-1,0-2-16,0-3-602,15 4 3,-121-15 0</inkml:trace>
  <inkml:trace contextRef="#ctx0" brushRef="#br1">5441 1943 626,'-5441'-1943'0,"5497"1943"3,9-45 16,-3 3-11,-16 3 0,0 0 0,-3 56 0,0 3 8,15-3-12,3-15 0,6 0 0,0-6-40,0 0 0,-8 16 0,0-2-16,3 9-284,0-3-9,-57 0 0</inkml:trace>
  <inkml:trace contextRef="#ctx0" brushRef="#br1">275 3103 295,'-275'-3091'18,"301"3091"-9,-9-26 0,-3-1 0,0 0 4,0 16 3,6 36-16,-3-3 1,0 0 0,1 0 0,3 0 0,0 0-18,0 0 3,-4 15-3,-3-1-15,3-1 0,16 0 4,22-16-3,-3 5 0,0 3 1,0-3 0,0 0 0,0-5 16,1-3-1,-16-1-3,0 0-3,-1 0 15,0 1 3,-15 1-3,0 0-4,0 0 0,9 3 0,0 3-6,-16 0 0,3-4 16,-5-3 0,-16 2 0,0 15 0,0 0-15,3-9 0,0 0 0,0 0 0,0 0 16,0 0-20,-16 0 0,0 0 0,0 0 0,0 0 0,16 3-9,0-16 2,3 0 0,-2-3 0,0 6-3,0 15-3,3 0-15,0 0 0,0 2 0,0 0 1,0 0 0,2 0 12,0-2 3,-1 16 3,-3-1-16,-4 3 0,0 1 1,-2 0-3,2-8 16,0 3 12,-16 2 0,-4 0 4,0 4 0,-3 3 0,15-9-3,0-15 5,3 0 0,4 2-12,0-3-2,10 16-6,-3-10-16,6 9 10,0-1 0,3 0 1,0 1 15,-6-9 0,-15 0 6,0 16 0,3 19-16,0 0 4,0-3 0,1 0 3,0 0 16,-6 3-14,-16 4-3,-4 0-4,0 0 0,3 0 0,0-6 3,12 15 3,-3 3-15,-2 0 0,0-1-1,0 16 0,1-13-16,-2 0-2,0-1 0,-1 0 6,-3 0 0,1 0-7,0-1 0,0 0-9,-3-1 0,7 0 0,16 2 0,-11-16 0,0 0 0,-5-6 0,0 2 0,0 31 9,3-19-31,-3-6-5,0-6-3,-2 0 0</inkml:trace>
  <inkml:trace contextRef="#ctx0" brushRef="#br1">449 3434 259,'-449'-3420'11,"472"3420"-5,-8-23 0,-3 0 0,0 2 6,0 0 7,-3 36 0,-7 0 4,15-8-6,0-15 15,3 0 0,5 0-6,0-3-3,-1 16-2,-6 0-16,2 3 0,0-2 3,-10 0-1,-3-3 15,3 0 0,-15-5-3,0 0 3,0 4 0,-7-3 1,16 1 1,0-16 0,-1 0 16,-1 0 9,-16 1-3,2 0 0,0 0 0,-4 6 0,0 4-3,-1 0-3,3 0 15,0 0 0,-15-4-3,0 0-2,3-3 0,-2-3-1,16-4 3,0-16-3,-3 0 16,0 3 1,-16 1-3,1 0-1,3 0 0,0-3 0,15-2 3,-5-15 2,1-2 0,1-1 0,0-1 3,0 0 3,0 6 0,-3 3 0,16-2 0,1-16 2,3 0 0,3 0-6,0 1 3,-2 15-7,-1 0-15,6 1 0,0 0 6,6 0 1,3 1 16,-7-3 0,-16 6 3,0 0 6,0-7 0,-3 3-1,16-2-3,0-16 2,3 0 15,3-3 8,-15 0 5,0 0 0,1 1 0,3 0 0,0 0 0,-16 16-1,0-3-16,-2-3-1,0 3 0,0 0 3,-3 4 0,-3-1 1,16 6-2,0-16 2,3 0 0,4-6 11,0 2-3,3 15 0,0 0-15,-5-3 0,16-3-3,-55-16 5,-3-10 0,-2 0-3,0 2-3,0 0 3,-3-12 15,1 0-4,-15-4-3,0 0 1,0-476 0,-4 1-96,0 0 0</inkml:trace>
  <inkml:trace contextRef="#ctx0" brushRef="#br1">903 3186 356,'-903'-3175'9,"935"3175"-11,-9-32 0,0 0 0,0 0 0,0 0 0,0 53 0,0 0 5,16 0 0,1-16 0,6 0 0,6 6 7,0-3 0,2 15-3,-12 0-15,0 12 0,0 6 3,-25 0-6,3-5 16,-3-3-1,-16 3 2,0 0 0,4-5 0,3 0 0,16-6 0,-1-16 0,0 0 15,6 0 1,-15-6 3,0 0 0,-4 0 0,0 1 0,0 6 0,8 0-3,-3 3 16,-3-3 0,-16 0 0,0 16 6,0-24-16,-3-3-5,0 0-12,-1 0 3,9-414 15,6-3-83,-15 0 0</inkml:trace>
  <inkml:trace contextRef="#ctx0" brushRef="#br1">1776 3183 414,'-1776'-3186'6,"1812"3186"0,0-28 15,-6 0-8,-15 3 3,0 0 1,3 71 0,-4-3 13,16-3 3,2-16 4,3 1 0,-1 3-45,0-3 2,-9 15-2,-2-1-15,0 3-1,0 2 3,1 0-2,-6 0 16,-4 0 0,-16 4 3,0 0 2,0 7 0,1-1 1,16-7-2,1-16 10,0 0 0,8 0-16,0 0-3,-3 0-6,-3-1 15,0-3-360,-15 9 3,-72 0 0</inkml:trace>
  <inkml:trace contextRef="#ctx0" brushRef="#br1">1536 3079 410,'-1536'-3071'6,"1572"3071"1,3-28 16,-3 0-8,-16 0 3,0 0-4,-3 44 0,-2 0 7,0-2 2,1 0 2,1 1 15,2 3-16,-15 4 3,-3 16 0,0-1-16,3 0 0,0-1 0,7 0 1,0 0 0,-6 0 1,0 6-1,0 16-1,4-5-16,1-3-2,0-6 3,0 0 3,-3 0 15,5 3-4,-15-2-3,-1 0-3,-6 0 0,2 2 0,16 4 4,-5-16-3,-6 0 0,-1 0-1,0 4-3,0 16-1,0-50-16,-2 0-9,0-9-9,-3 0 0,0-286 15,9 3-58,-15 0 0</inkml:trace>
  <inkml:trace contextRef="#ctx0" brushRef="#br1">1883 3410 349,'-1883'-3405'9,"1914"3421"-2,3-31 0,3-4 0,-16 0 1,0 0 0,-3 19 0,-1 0-3,0 4 0,0 15 0,-3 0-15,-3 0-5,0-1 3,-2 0 1,-3 0 0,3-3 0,0-3 3,14 0-6,-3 2 16,0 0 1,-16 5-3,0 0 4,3 32 0,0-6 6,15-6 3,2-15 5,-3 0 0,7 3-19,0-4 3,-4 16-2,-3-1-16,0-3 0,0-9 6,7 0 2,-6 2 16,-2-3 0,-16-2 4,0 0-1,-4-23 0,0 3-4,15 0 0,0-15 0,0-1 0,-3 0 18,0 0 3,4 16 1,-3 1-16,-1 0 0,0-3 3,-23 0 3,0-5 16,-2 3-1,-16-1 0,0 0 0,3-27 0,1-3-6,15-1 0,0-15 0,0-393 16,1 0-79,-16 0 0</inkml:trace>
  <inkml:trace contextRef="#ctx0" brushRef="#br1">1299 3028 262,'-1299'-3028'0,"1323"3028"0,0-24 0,-3 3 0,0 0 0,0 16 3,-3 43-16,-6 9 4,0-3-3,1 0 4,3 0 16,-1 3 24,-16 0-3,6 0-6,0 1 0,4 6 0,0 2 0,-13 0 0,0-2 15,-2-1-1,-15-1 4,0 0 6,3-15 0,-3 3-4,16-2 0,0-16 2,3 0 0,3 2-6,0 0-2,-2 15-6,-3 0-15,6 3 0,0 3 0,7 0 3,0 1 16,-6-7 0,-16 6 4,0 0 0,-3-6 0,3 0-1,16-3-9,0-16 6,3 0 0,2 0-5,0 1-3,0 15 2,-3-1-15,1-3 0,0-1 0,-39 0 1,-3-8 16,-4-3-2,-16 4-3,-457 16 2,-3-91-16</inkml:trace>
  <inkml:trace contextRef="#ctx0" brushRef="#br1">2270 3273 687,'-2270'-3273'0,"2331"3273"0,0-49 16,0 0-12,-16 9 3,0 0-4,0 48 0,4-3 8,16-3-3,0-16 3,3 1 0,2 0-31,0-2-3,-6 15 2,0-2-15,4 3 0,0-1-3,-8 0 1,3-2 16,-4-3 0,-16-2 0,-296 16-9,3-60-16</inkml:trace>
  <inkml:trace contextRef="#ctx0" brushRef="#br1">2336 3428 273,'-2336'-3430'6,"2360"3430"-1,-1-24 0,0-2 0,0 3-3,0 16 0,0 95-16,0 0 13,0 0 0,4 0 0,0 0 15,8 6-48,-15 1-3,-10 0-3,-6-2 0,5 3 0,31-2 3,-68-31 3,-6-13 0,-9 0-3,0 8-3,-204 0 4,4-41 0</inkml:trace>
  <inkml:trace contextRef="#ctx0" brushRef="#br1">3129 3267 349,'-3129'-3256'12,"3160"3256"-11,-12-31 0,0 0 0,0 0 0,0 15 0,0 44-15,0 11 2,0-3 1,1 0 3,-3 0 16,6 0-21,-16 0 3,-4 0-6,-3-1 0,3 0 0,16 0-3,1-16-3,-6 0 0,0 0 0,0 5 3,0 15 7,0 2-15,-3-3 1,0-1 0,0 0 4,-3 0 16,2 0 10,-16 1-3,1 0-7,0 1 0,1 0 0,15 6 0,-1-15-7,0-1 0,-8-6 0,0 3 3,0 16 0,0-4-16,0 1-1,0-3-1,0 0 9,0 0 16,-1 0-4,-16-2 3,-1 0-9,-3 0 0,0 3 0,15-3-3,14-15-2,3 2 0,-7-3 1,0 10 3,0 0 5,6-12 16,-3-3-2,-16-12-6,-1 0 4,6 0 0,11 3 1,16-6-3,1-16-9,3 0 0,4 0 0,15-1 3,-5-15 1,3-2 0,2-3 0,0 9-3,0 16 3,6-44-16,-3-6-9,0-12 3,-1 0 12,-3-438 15,6 9-87,-15 0 0</inkml:trace>
  <inkml:trace contextRef="#ctx0" brushRef="#br1">2808 3210 378,'-2808'-3210'0,"2841"3210"0,0-33 16,-3-6 0,-16-6 3,0 0-2,-3 62 0,-1 3 6,16 3-3,0-16 9,6 1 0,6-3-14,0-6 3,-3 15-9,-3-1-15,4 0 0,0 5 3,-7 0-6,3-2 16,-3-3 0,-16-8 36,230 47 2,0-184-47,1-6-38,0-1-4,-7 0 7,1-2 0,5 3-9,0 0-6,-3 0-6,-3 0 0,6 3 0,15 9-1,3-15-6,-5 1 0,0-6 0,0 0 3,0 16 6,0-9-16,-3-3-3,0-3-12,0 16 6,6 0-16,2 0-21,0 4-6,0 0 0,-9 0 0,8 3 0,15 6-3,-16-15-6,0-2 0,-6-6 0,0 4 0,0 32 5,0-11-32,0 3-3,0-6-2,0 0-2,-4 0 0,-9 0 12,0 2 0,3 15 7,0 0-15,-1 3 0,0 1-3,-6 0 0</inkml:trace>
  <inkml:trace contextRef="#ctx0" brushRef="#br1">3033 3043 262,'-3033'-3025'3,"3057"3025"-18,-3-24 0,-6-3 0,0 6 3,0 0 0,0 44 0,0 0 4,16-3 0,0-16-6,3 1 0,3 3 27,0 1-3,6 16 5,-3 1-16,0 9 0,0 0 3,-24 0 0,-3-5 15,-6 3-1,-15 3 0,0 0 6,6-13 16,-3-4-2,-16-3 1,-1 0-3,3 0 0,0 3-4,0 3-3,-1 15-2,0 0-15,5 3 0,0 3 0,9 0-6,-1 2 16,-3-2 0,-16 3 0,0 0 9,3-16 0,-6-3-3,16-6-6,-1-16 9,3 0 0,6-3-37,0-7 0,-7 15-7,-6-2-15,5 0-382,16 8 2,-77-16 0</inkml:trace>
  <inkml:trace contextRef="#ctx0" brushRef="#br1">3449 3130 385,'-3449'-3130'0,"3483"3130"0,0-34 0,0 0 0,0-2 8,0 15 2,4 46-15,0-6 2,0-6 3,1 0 3,-3 0 16,3 3-25,-16-3 0,-6 0-3,-3-1 0,6 3 0,16 6 0,6-16-3,0 1 0,-3-9 0,0 0 9,0 15 9,3-5-15,-7-3-1,0 1 0,0 0 3,-3 0 16,0 3 20,-16 0-3,4 0 0,0 1 0,2 2 0,16 4 1,-18-16-6,-3-3 0,-4 0-1,0 4 3,0 15 0,3-3-15,-3-6-1,0-3-6,0 0 3,9 0 16,0 0 10,-16-3-9,1 0 0,0 1 0,-3 6 0,15 3 3,11-15-3,3 3 0,-3-6 0,0-3 3,0 16 4,0-15-16,-4-6-4,0-5 3,0 0 2,-3 0 16,3 6-16,-16-2-6,-8 0-4,-1 0 0,4 1-415,15 5 3,-89-15 0</inkml:trace>
  <inkml:trace contextRef="#ctx0" brushRef="#br1">3635 3267 349,'-3635'-3259'3,"3666"3259"4,3-31 15,-4-6 0,-15 4 3,0 0 0,-3 68 0,-1 0 8,16 1-3,2-16 2,-3 0 0,1 6-33,0-7-6,-6 16 1,-3-2-16,0 0 0,0 2 3,-29 0 1,0-8 15,-4 3 0,-15 1-3,0 0-3,-3 26 0,-3 3 4,16 0-3,1-16-3,9 0 0,5-6-7,0-2 0,-2 15-6,0 0-15,3 0 0,0 0 6,20 0 0,0 4 16,-2-6 1,-16-4 0,0 0 3,0-7 0,-6 3-2,0 1-6,0 0-1,6 0 16,9 3-2,-16-6-6,-1 0-6,1 0 0,4 2 0,15 5 0,1-15-3,3 1 16,3 3 0,-16-3-3,0 0 1,6-1 0,-1-1 0,16-3 1,0-16 3,0 0 0,1 3-8,0-4-3,-3 0 3,3 0 0,0 0 0,15 6 6,-10-15-2,-3-3 0,-4 0 0,0 3 3,0 16 3,0 4-16,0 0 0,0-3-6,0 0 3,2 0 15,3 4 0,-15 0-3,0 0 0,-3 0 0,5 0 0,16 1 0,-36-16 0,-3-8 16,-1 0 0,-16 4 3,-517 0-1,-6-103 0</inkml:trace>
  <inkml:trace contextRef="#ctx0" brushRef="#br1">4800 3216 666,'-4800'-3211'6,"4859"3211"-5,-6-47 16,0 0-12,-16 12 3,0 0-3,0 55 0,2-3 9,16-2-3,1-16 5,0 1 0,-2-3-43,0 2 3,-9 15-5,-3-2-15,5 0 0,0-2 0,-27 0 0,3-5 16,-4-3-2,-16 1 0,-246 16 0,6-48-16</inkml:trace>
  <inkml:trace contextRef="#ctx0" brushRef="#br1">4846 3025 770,'-4846'-3017'3,"4914"3017"1,3-54 16,0-3-14,-16-3 0,0 0-6,-3 42 0,5 0 6,16 1 0,0-16 3,0 1 0,-3-3-4,0-6 3,-1 0 0,0 0 0,8-3 0,15-2 3,-19-15 0,3-4 16,-6-3-1,-16 9 0,0 0-9,0 20 0,2 3 3,15-2-3,1-15 9,0 0 0,-9 0-23,0 0 0,-4 0 0,0-1 0,0 0-421,16 0 0,-85-16 0</inkml:trace>
  <inkml:trace contextRef="#ctx0" brushRef="#br1">4109 3165 255,'-4109'-3165'0,"4132"3165"8,-3-23 16,-8 3 0,-16 0-6,0 0-3,0 80 0,-2 0 11,16-1-2,2-16 0,5 1 0,6 3-26,0 0 0,-4 15-9,-6-2-15,4 6 0,0-1 0,-26 0 0,0-6 16,3 0-1,-16 0 3,0 0-3,3-1 0,4-4 0,16-4 4,0-16 0,0 0 15,3 0-5,-15-3 6,-2 0-2,-3 0 0,2 0 0,0 3 3,19 0 0,-3 3 16,-3 0 1,-16 3 0,0 0 1,3-5 0,2-3-1,15 0 0,0-15 2,-3 0 0,4 0-11,0-3 0,-3 16-3,-6 0-16,3 0 0,0 3 3,-24 0-6,-3-17 0,0 0 2,0 6-3,1 16 2,0 14-16,1-3 0,0-3 0,-10 0 5,-6 10 31,7 3-11,-31-4 0,3 0-2,-3 0 0,-1 0 0,0-2 0,8 0 0,-6 11 0,-1 0-3,0 4 0,0 16-1,1-8-16,1-1 12,15-1 0,-12-15 1,-6 12 0,-3 3-12,0-1 0,0 16-5,-6 0-16,6 1 0,0-6 2,0 0 3,0 0 15,-4 0 0,-15-2 0,0 0 3,3 49 0,-3 1 5,0-3 2,1 0 1,3 0 16,4 6-11,-16 1 3,-1 16-3,6-1-16,-3-6 0,0 1 3,-13 0-7,3-2 0,0-3-1,0 6 6,0 15 3,-3-2-15,-8 6-1,0-1 0,0 0 6,3 0 16,3 3 2,-16 3 3,1 0-3,0 0 16,0 2 0,-16-3 4,0 0 0,0 0 0,0 0 0,0 3 0,0 0 0,3 2 15,0-3 1,-15 0 2,0 0 3,4 0 0,-3-3-9,0 0 0,-1 16-3,0-1-16,0 0 0,0 1-1,1 0-1,-2 0 15,0-3 0,-15 3 3,0 0 0,-6 1 0,0 0 0,16 0-3,0-16 0,0 0 0,3 0-20,0 2 0,0 16-5,-12 8-16,3 5-8,15 6 1,-17-15 3,0-7 0,-4-3-2,0 4 0,-691 16-4,-3-139-16</inkml:trace>
  <inkml:trace contextRef="#ctx0" brushRef="#br1">4456 2799 410,'-4456'-2799'0,"4492"2799"0,0-28 0,0 0-8,0 8 3,0 15 1,3 72-15,-3 0 14,0-6-6,2 0 8,9 1 16,1 3-41,-16 0-1,-8 0-4,-2-1 0,4 6-1,15 0 0,-16-15-1,0-3 0,-2-3-1,0 0 6,0 16 0,3 8-16,2-3 2,0-2 0,0 0 0,2 0 16,3 1 9,-16-3 0,3 0-4,-3 0 0,-2 3 0,15 6 0,8-15-6,0 3 0,-6-4 0,0 4 1,0 16-1,0-23-16,-3 0-4,0 0 0,0 0-3,0-1 0,4 0 11,16-4 0,2-16-3,-3 1 0,1-1 0,0 2 1,-22 15 0,0-5-15,-2-3-1,0-1 3,-481 16 4,-3-97-16</inkml:trace>
  <inkml:trace contextRef="#ctx0" brushRef="#br1">5652 2864 244,'-5652'-2864'0,"5674"2864"0,0-22 15,0 0 0,-15 6 6,0 0-3,3 100 0,0 0 15,16-3-9,3-16 0,0 1 0,3 6-74,0-3 3,-14 16 0,-3-3-16,0 6-1,0 0 3,1 0 0,0 1 0,-3-6 0,0 3 6,0 15 0,-1-7-15,0 1-2,0 0-6,0 0-3,6 0 16,6 0 20,-16 0-3,3 0-3,0 1 0,3 0 0,31 3 0,-7-31-1,0-1 0,1-6 0,0 3 3,0 0 2,3 0 0,1-4 0,0-6 1,0 0-1,-3 0 16,4 3-16,-16 0 0,-3 0-3,-3-1 0,-1 0 0,15 1 0,20-15 0,0 3 0,-6-6 1,0 9 6,0 16-4,3-13-16,-2-3-3,0-3-6,0 0 0,0 0 16,3 9 12,-16-3-9,1 0-3,6 1 0,0 0 0,15 0 0,-16 1 1,0-3-16,-7 0-1,0 0 0,0 0 6,0-4 0,-5 0-1,0-4-3,0 0 1,3 0 15,2-3-13,-15-3 2,-12 0-2,-5 3 0,2 3-549,16 4-3,-110-16 0</inkml:trace>
  <inkml:trace contextRef="#ctx0" brushRef="#br1">5652 2912 687,'-5652'-2891'12,"5713"2891"-13,-9-49 16,1 0-12,-16 3-3,0 0 2,6 52 0,0-3 8,16-5-6,2-16 3,0 0 0,2 3-51,0-2 0,-11 15-4,-3 0-15,4 3-269,0-3 0,-53 16 0</inkml:trace>
  <inkml:trace contextRef="#ctx0" brushRef="#br1">5187 3091 406,'-5187'-3082'9,"5223"3082"-7,0-28 16,1 0-8,-16-3 0,0 0 0,0 44 16,-5-1 8,-16-1-2,2 0 3,6 0 0,3 0-19,0 0 0,-4 15-6,-3-1-15,6 3 0,0 0 0,6 0 3,0 2 16,-3-3 0,-16 3 0,0 0 3,0-5 0,-1-3-1,16 1-3,0-16 0,0 0 0,6 3-2,0-4-6,-1 15 1,-6 0-15,0 3 0,0 2 0,14 0 1,-3 2 16,-4-3 1,-16 1 0,0 15 3,0-4-15,-1 0-1,0-5-3,0 0 3,-3 0 0,-1 6-11,0-2 0,-2 16-3,-3-1-16,0 0 0,0 3 3,4 0-3,1 1 16,-3-1 0,-16 0-3,0 0 0,6-11 0,0-3-1,15-6 0,-1-15 0,0 0 0,0 3 6,0-2 0,2 16-1,0 0-16,-3 0 0,0 4 3,1 0-4,3 0 16,-2-6 0,-16-1 3,0 0 7,3-8 0,-7 0-2,0 1 0,0 15 2,3 0-15,0 0-18,0 4 0,0 0-7,0 0 0,7 3-564,16 2 0,-120-16 0</inkml:trace>
  <inkml:trace contextRef="#ctx0" brushRef="#br1">5381 3156 439,'-5381'-3142'12,"5420"3142"-14,-12-31 0,0 0-8,0 6 9,0 0 5,-3 54 0,-5 0 10,15-6-6,1-15 6,3-235 16,6 0-47,-16 0 0</inkml:trace>
  <inkml:trace contextRef="#ctx0" brushRef="#br1">24 4417 212,'-24'-4417'0,"43"4417"0,0-19 0,0 0 0,0 0 0,0 16 14,0 48-16,-5 3 7,0-9-3,1 0 14,0 0 16,-2 3-20,-16-1 0,-3 0-2,-6-1 0,0 3 0,15 5 6,28-15-2,-3 4 0,-12-3 2,0 8 3,0 16 1,-3-10-16,3 3-1,0 2-3,-1 0-2,6 0 16,-4-3-11,-16-2 0,-3 15 0,3 0-15,-6-6 0,0 0 0,-3 0 0,0-1 0,0 0 0,0 6 9,0 16 2,0 5-16,1 5 1,15-3-2,0-15 0,0 0 0,-3 0 6,0-3-3,0 0-6,0 1 0,0 3 0,16 3 0,-25-16-3,-3-4 0,1 0-2,0-1 3,0 16 0,-3 1-16,-3 3 0,0 1 0,0 0-1,-1 0 0,3 4-11,0-3 0,-8 15-5,-3 12-15,2 0-12,0 1 0,-9 0-1,0-9 16,1-6-2,-16-1 3,-476 16 6,-3-96-16</inkml:trace>
  <inkml:trace contextRef="#ctx0" brushRef="#br1">30 4497 284,'-30'-4497'0,"55"4497"0,0-25 16,0 0 0,-16 0 0,0 0 0,0 36 0,2 12 3,15-2-3,0-15 0,3 0 0,3 0 24,0-3 0,5 0-3,-3 0 0,3 3 1,16 0 6,-37-16 0,-3-7 0,-2 0-1,0-1-1,-1 15 3,4 18-15,0 3 4,0-3-3,1 0 0,3 0 16,6 0-6,-16-6 0,-2 0-3,0 0 0,3-1 0,16 3 4,-1-16-3,0 0 0,-3 0 0,0 4 3,0 15 2,0 8-15,-3-1 2,0-3-2,0 0 0,-3 0 16,0 0-27,-16 3-3,-4 0-2,3-2 0,2-3 0,16 0-4,3-16 0,1 1 0,0-6 0,0 3 3,0 15-3,-3-28-15,3-3-6,0 0-6,0 0 0,0-1 16,0 0-6,-16 0 0,-1 0 0,0 0 0</inkml:trace>
  <inkml:trace contextRef="#ctx0" brushRef="#br1">515 4369 378,'-515'-4369'9,"548"4369"0,-3-33 0,0 0 0,0 0-3,0 0-3,3 56 0,0 0 4,0-2 0,0 0-1,3 1 16,3 3-21,-16-3 3,-4 0-3,-3 0 0,4 9-1,15 2 2,1-15-6,4 0 0,0-3 0,0 4 3,0 16 2,0 3-16,0 2 1,0-3-2,0 0 3,3 0 16,-3-3 7,-16 6 0,1 0-2,0 1 0,2-4 0,15 2 4,-10-15-2,-3-3 0,0-3 0,0 3 0,0 16 3,0-1-16,0-3-1,0 0-10,0 0-1,4 0 15,4 0-51,-15 0-3,-11 0-3,-6-1 0,2-3-375,16 7 3,-76-16 0</inkml:trace>
  <inkml:trace contextRef="#ctx0" brushRef="#br1">796 4542 255,'-796'-4542'0,"819"4542"0,0-23 15,0 0 0,-15 8 3,0 0 4,0 28 0,-6-3 0,16-6 0,1-16 8,-3 0 0,1 3-8,0 0 0,-1 16-9,0-1-16,8 0 0,0 4 0,1 0-6,0 0 15,-6 0 0,-15 0 0,0 0 8,3 24 0,-8-3 4,16 0 0,2-16 6,6 0 0,-6-6-10,0 0 0,-1 16 0,0-1-16,3 12 0,0 3-3,-6 0-6,0-2 15,0-9 0,-15 0 9,0 0-3,3-16 0,0-3-3,16 0-3,-1-16 0,3 0 0,-3-1 11,0-2 1,3 0-1,-3 0 15,3 6 0,-15 1 0,-24 0-4,-3 8 0,-3 0-8,0 1 0,0 16-1,3 0-16,3-3 8,0-5 0,-8 16-9,12 33 15,6-6-17,-31-1 2,-4 0-5,-5-1 0,9 0 0,0 5 3,-11 0 0,-3 0 0,-2-6 0,0 2 3,0 16 6,-3 0-16,0-3 15,0-3 0,-3 0 1,3 0 15,5-6 1,-15 0 0,0 0-6,6 0 0,6-6 0,16 3 6,15-16-3,-6 2 0,0 0 1,0 0 0,0 15 8,6-12-15,-8-6-3,0 0 0,0 0 0,0 0 16,12 3 7,-16 0 0,1 0-4,0 0 0,1 0 0,16 3 0,9-16-4,0 3 0,1-3 0,0 2 0,0 15-2,0-16-15,3 0-2,0-7 0,-1 0 7,0 0 0,0 3-4,16-4 0,-1-16-8,-3 0 0,6 3 0,0 6-3,0 16-7,3 0-16,-5-3 0,0 6 3,0 0 3,-3 4 0,-9 0 0,15 0 0,0-15 6,0 0 0,-1 0-16,0 4 0,-12 16-9,0 3-16,0 0 0,15 3 0,-15-15-3,0-2 0,0 0-1,0 0 0,-482 16 6,-6-97-16</inkml:trace>
  <inkml:trace contextRef="#ctx0" brushRef="#br1">1050 4772 374,'-1050'-4772'0,"1083"4772"0,0-33 16,0 0 0,-16 0 0,0 0 0,0 72 0,0 0 8,16 0 0,2-16 9,0 0 0,2 3-45,0-2-6,-9 15-9,3-1-15,0 0-1,16 9-3,3-16-1,0 1 0,7 3 0,0-1-3,-274 16-2,3-56-16</inkml:trace>
  <inkml:trace contextRef="#ctx0" brushRef="#br1">1111 4661 288,'-1111'-4644'9,"1136"4644"-8,-3-25 15,-9-6 0,-15 0 6,0 0-3,0 59 0,0 0 6,16 0 0,2-16 3,3 0 0,3 3-14,0 0 0,-2 15-3,0-1-15,0 3 0,0 0-3,-26 0-6,2-4 0,-8-2-2,16 5 3,0-16 6,3 22 0,0 0 5,16 0-3,1-16 3,0 0 0,0 0 4,0 0 0,1 0-3,-3 0 15,3-1 0,-15 3-2,-17 0-3,0-3 0,-3 0-1,0 3 0,0 32 0,0 6-32,0-3 2,0-8-3,0 0 8,-3 0 0,11 9-29,0-11-9,-9 0 0,0 0 0,0 0 0,15 15-3,-29 1-1,0-13-16,-2 0-2,0-1-3,-336 0-5,0-68 0</inkml:trace>
  <inkml:trace contextRef="#ctx0" brushRef="#br1">1510 4855 435,'-1510'-4841'3,"1549"4841"1,-3-31 15,-4 3-8,-15 1-3,0 0-4,3 76 0,1-3 13,16 3 0,3-16-4,-3 1 0,7 0-55,0-4 0,-11 16-2,3-3-16,0-3 0,0-4 0,-15 0 1,3-9 15,-6 0 10,-15 9-3,-266 16 2,6-52-16</inkml:trace>
  <inkml:trace contextRef="#ctx0" brushRef="#br1">1533 4626 687,'-1533'-4620'3,"1594"4620"2,2-49 16,-2-2-12,-16 0 0,0 0 2,-3 56 0,-8 0 8,0 0 0,1 0 0,0 1 16,6 3-35,-16 0-3,-7 0 3,3-2 0,-1-3 0,15 4 3,4-15-6,-3 1 0,-6 0 0,0 8 0,0 16 4,3-3-16,0 0 0,16-4 0,0-16 1,-3-364 0,-9 0-74,0 0 0</inkml:trace>
  <inkml:trace contextRef="#ctx0" brushRef="#br1">2261 4438 284,'-2261'-4438'0,"2286"4438"0,0-25 15,0 0 0,-15 12 0,0 0 5,0 37 0,-2 0 3,16-4 0,0-16-2,0 0 0,2 0-10,0 1 0,-2 16-3,-3 0-16,2 6 0,0 7 3,10 0-7,0 2 15,-2-6 0,-15 0 6,0 0 5,0-1 0,-2 0 0,16-12-6,0-16-3,9 0 0,0 2-3,0 0-5,-1 15 3,-6 0-15,3 9 0,0 0 3,7 0-6,-3 2 0,0 0 0,0 3 0,0 32 3,3-67-32,-6 0-13,0-9-6,-2 0 4,3-1 0,5 0 27,0-3 3,12 0-8,-3-12 0,-1 0 12,15 3 0,-10-15 0</inkml:trace>
  <inkml:trace contextRef="#ctx0" brushRef="#br1">1981 4605 190,'-1981'-4605'0,"1998"4605"0,0-17 16,-3 3 0,-16 3-3,0 0 0,0 52 0,3 12 6,16-3-12,2-16 0,9 0 0,0 2-34,0 3-2,-6 15-6,-3-2-15,3 3 0,0 3 3,-2 0-3,-3-1 16,-3 0 0,-16 3 3,0 0 3,0 37 0,0 0 7,16-3-3,1-16 0,0 1 0,3 3-21,0-1-3,-4 15-2,-9 0-15,0 9-1,0 0-9,-8 0 0,0-2 0,6 5 0,16 0 1,0-16 3,0 12 0,-1-6 3,15 1 3,0-15 0,-6 0 0,-1 0-19,0-2-3,-3 0-3,-2-1 0,3-1 0,16 0 3,13-16-1,0 2 16,1-3 1,-16 0 0,0 0-3,0-4 0,-3-6-1,0 0 3,0 0 3,3 0 15,0 0 16,-15-3 3,4 0-3,-3 0 0,-3 0 0,16 0 0,-15 0-2,3-2-16,-4-3-1,0 3 4,0 0 3,2 5 0,-2-3 1,0-7 3,0 0 1,-3 0 15,-1 6-17,-15 4 0,-3 0 2,0-1 0,1 3 0,16 5 3,3-16-6,-3 1 0,-3 0 0,0 4 0,0 15 5,2-19-15,-6 1-14,0 1-3,2 0-1,0-550 16,9-3-110,-16 0 0</inkml:trace>
  <inkml:trace contextRef="#ctx0" brushRef="#br1">2302 4518 363,'-2302'-4515'27,"2334"4515"0,-15-32 16,-1 0 0,-16 4 0,0 0-3,6 33 0,0-3 0,16-6 3,0-16 3,2 0 0,-3 4-13,0 0-3,-2 15 3,-3-1-15,0 0 0,0 0 3,17 0 0,0 3 16,0-4 1,-16 0 7,0 0 0,-3-10 0,-3-3-3,15 1 0,0-15-1,0 0 0,0 0-25,0 3 0,0 16-3,-7 0-16,6 1 0,0 0-3,-20 0 0</inkml:trace>
  <inkml:trace contextRef="#ctx0" brushRef="#br1">2527 4664 345,'-2527'-4638'0,"2558"4638"-17,0-31 0,-6-3 0,0 3 0,0 15-6,3 34-15,5-3 1,0 1-3,0 0 6,3 0 16,2 0-6,-16-2-3,-1 0-4,1 0 0,1 2 0,16 0-3,-2-16-3,3-1 0,-4-3 0,0 1 0,0 15 6,3-6-15,-6 0-2,0 0-3,0 0-3,6 0 16,0 0 7,-16 0 0,0 15 0,-6 1-15,0 6 0,0 6-3,7 0-6,3 0 0,-6-6 1,0 0 0,0 16-3,6-5-16,4-3 0,0-4-3,-1 0 3,3 0 16,6 3 0,-16-6 0,0 0-2,-3 0 0,2 3 0,0 6 0,2 15-9,0 1-15,-2 0 0,0-1 0,0 0 1,3 10 0,2 3 3,16-3-3,0-16 4,0 0 0,2 3 1,0 0 3,0 16 3,-3 0-16,0 6 0,0 3 0,-10 0-3,0-2 15,-5-1 0,-15 2 4,0 0 6,3-6 0,-6-3-2,16 0 0,0-16 6,0 0 0,6 0 4,0-3 0,0 15 0,-3 0-15,-3 0 0,0 6-1,-5 0-3,-2-1 16,-6 0 0,-16 6 0,0 0-1,0 6 0,-2-9 2,16 6 0,0-16 6,-3 0 15,8 3-51,-15-8-3,-11 0-4,-6-1 0,1 0-551,16 3 0,-109-16 0</inkml:trace>
  <inkml:trace contextRef="#ctx0" brushRef="#br1">2744 4557 280,'-2744'-4557'0,"2769"4557"0,0-25 0,6 9 0,0-6-9,0 16 0,0 60-16,0 9 6,0 0-9,2 0 6,9 0 15,-1 6-9,-15 1-6,-2 0-6,0 0 0,0 3 0,16 0-4,-21-16-3,4-5 0,-2-6-1,0 2 6,0 16 0,0-2-16,0-3 0,0-3-3,0 0 3,0 0 15,3-6 4,-15 3 9,0 0-3,-9 0 0,-3 6 0,16 0 3,-1-16 3,-9 0 0,0 0 0,0 0 0,0 15 9,0 11-15,-9 0 2,0 0-6,1 0 6,0 0 16,5 3-29,-16 1-6,-5 0-12,3-2 0,3-3 0,16-3 0,7-16 0,0 2 0,0-3 0,0 6 0,0 15 2,3 5-15,1 1 1,0-3-4,0 0 2,6 0 0,1 0 9,16-3 3,3-16 0,-3 0 0,2 3 96,31 4 3,-80-31-6,3-16 0,-6-3-4,0 0 0,0 0 11,6-8 0,-5 0-3,16-6-6,0-16-6,6 0 0,0 3 10,0 4 0,1 15 2,-9 1-15,2 5 0,0 13 4,-22 0-9,-3-11 16,-6-6 10,-16 0 0,-10 16 8,6-19-16,-8-6-9,0-3 6,-3 0 1,0-565 15,2 3-114,-15 0 0</inkml:trace>
  <inkml:trace contextRef="#ctx0" brushRef="#br1">3204 4205 406,'-3204'-4205'0,"3240"4205"0,0-28 0,0 0-8,0 8 3,0 0 4,-3 37 0,-12 0 7,16 0 0,0-16 0,0 1 0,-6 6-2,0 6-6,-1 15 0,0 0-15,0 0 0,0 0 9,-1 0-3,0 0 16,0 0 0,-16 6 3,0 0 6,0 3 0,-6 3 0,16-6-3,0-16-3,6 0 0,0 3-4,0 1-4,-1 15-1,4 0-15,3 3 0,0 9 0,5 0-3,0 2 16,-9 0 0,-16 6 5,0 15 9,1-4-15,-9 0-1,0-6-3,0 0 0,3 0 0,6-1-9,0-3-2,-3 16-3,-3 0-16,1 3 0,0 7 3,-1 0-2,-3-1 16,-5-7 0,-16 5 7,0 0 0,-3 1 0,-3-3 0,15-3 0,0-15 3,0 0 0,-3 2 2,0 6-8,1 0 3,0 0 16,0 0 0,-16-3 0,-11 0 0,0-1 0,0 0-1,0 3-6,0 16-3,3 10-16,0 0 3,0-3-6,0 0 3,3 0 31,0-9-48,-31 0 0,-10 0 0,0-1 0,0 0-568,0 0 0,-114 0 0</inkml:trace>
  <inkml:trace contextRef="#ctx0" brushRef="#br1">3741 4480 374,'-3741'-4468'8,"3774"4468"-12,-8-33 16,0 0 0,-16 0 0,0 0 0,9 75 0,0 0 8,16-3 0,1-16-3,0 1 0,-2 0-25,0-1 0,-6 15-3,0-1-15,4 3 0,0-1 0,-9 0 0,3-1 0,-2-3-1,0-1 3,0 16 4,2 0-16,-4-2 0,0 1-3,0 0-4,6 0 16,3-3 0,-16 1 3,0 0-4,0 0 0,1-3 0,15 2 0,1-15 4,0 0 0,-7-1 0,0 7 1,0 16 2,-3-19-16,0 0-3,0-5 0,-1 0 2,-6 0 31,6 3-42,-31-3-6,-9 0 0,-3-1 0</inkml:trace>
  <inkml:trace contextRef="#ctx0" brushRef="#br1">3513 4399 403,'-3513'-4399'0,"3549"4399"0,0-36 0,0 0 0,0 0 0,0 15 12,6 69-15,-4 0 7,0-8-6,2 0 6,12 0 16,3 0-35,-16-1-3,-7 0-2,-3-2 0,3 6 0,16 0 3,2-16-4,-1 1 0,1-5 0,0 0 6,0 15 3,3-3-15,-4-3-1,0 1-3,0 0 0,6 0 16,3 3 0,-16-4-6,0 0-2,3 0 0,3-1 0,16 3 4,9-16-3,-6 2 0,-6 0 0,0 2 0,0 15 7,0-10-15,0 0-2,0-9 0,0 0 6,-3 0 0,-1-1-19,16 1 1,-4-16-3,-6-1 0,0 0 0,15 6 0,-34-15-9,-6-7 0,0 0-2,0 0 0,-382 16 8,0-77-16</inkml:trace>
  <inkml:trace contextRef="#ctx0" brushRef="#br1">3857 4697 406,'-3857'-4697'0,"3893"4697"0,0-28 15,0 0-8,-15 0 0,0 0 0,0 64 0,0 0 11,16 0 0,2-16 6,3 1 0,3 0-43,0-1 0,-9 16-2,-6-2-16,3 3 0,0 2 0,3 0-2,-3 0 15,0 0 0,-15 2 0,0 0 1,3-27 0,-1-3 0,16 1 0,0-16-1,3 0 0,4 0 0,0-4 0,0 15-2,-6 0-15,0 3-256,16 2 3,-52-16 0</inkml:trace>
  <inkml:trace contextRef="#ctx0" brushRef="#br1">3961 4560 406,'-3961'-4560'0,"3997"4576"0,0-28-16,0 0-8,0 0 12,0 0 3,0 16 0,-6-3 3,15 0 0,0-15 0,3 0 0,3 0 17,0-2-1,3 16-1,1 1-16,0 3 0,0 3 0,1 0 0,0 1 16,-6 0 0,-16 3 0,0 0 3,0 6 0,-3 0 0,0 0-3,1 0 0,3 0 31,3-1-5,-31 3-2,-2 0-3,-3 0 0,0 3 0,0 3 0,-10 0 0,-6-1 0,-3 0-1,0 3 3,0 15 3,-3-40-15,0 0-8,0-6-6,-2 0 0,0-325 16,8 0-66,-16 0 0</inkml:trace>
  <inkml:trace contextRef="#ctx0" brushRef="#br1">4328 4617 435,'-4328'-4611'3,"4367"4611"0,3-31 0,-6-6-8,0 0 0,0 15 11,3 76-15,-5-3 15,0 0 0,2 0 0,-3 1 0,0 3-46,0 2 0,-10 16-2,-6-2-16,0 6 0,0 0 0,-36 0 2,0 0 16,-2 0-12,-16 0 0,-252 15 3,0-50-15</inkml:trace>
  <inkml:trace contextRef="#ctx0" brushRef="#br1">4337 4760 288,'-4337'-4760'0,"4362"4760"0,0-25 16,0 0 0,-16 6 0,0 0 2,-3 82 0,-2 3 11,15 3-3,3-15 2,3 0 0,1 3-41,0 0-6,-8 0-4,0-2 0,-2 3 0,16 3 3,-13-16 2,-3-4 15,1 0 0,-15-6 3,-280 0 2,-3-57 0</inkml:trace>
  <inkml:trace contextRef="#ctx0" brushRef="#br1">5071 4485 414,'-5071'-4485'15,"5107"4485"0,-15-28 0,-3 3-8,0 3 6,0 15 6,6 53-15,-3-3 10,0-3 3,1 0 3,-3 1 32,-3 3-33,-32 0 0,-8 0 3,3 0 0,0 0-1,0 0 2,-12 0 0,1-3 15,-3 0 0,-15 2 3,0 0-2,-3 26 0,-2 3 5,16 2-4,1-16 0,4 0 0,-3 0 12,0 0 0,2 16 0,-3 1-16,3 0 0,0-3-3,-31 0 3,-1-5 0,-6-5-2,0 3 3,0 15 3,0-45-15,0-3-8,16 0-3,-3-16 0,-9-282 0,0 0-57,0 0 0</inkml:trace>
  <inkml:trace contextRef="#ctx0" brushRef="#br1">5077 4444 378,'-5077'-4444'0,"5110"4444"3,3-33 0,-3-3 0,0 9 0,0 16 2,0 34-16,-2 0 0,0 2 3,0 0 1,3 0 16,2 0-11,-16-2 0,-3 0-3,0 0 0,-1 0 0,15 7 5,0-15-7,-2 0 0,-2-3 0,0 0 0,0 0 3,0 3 16,-3 0 0,-16-6 0,0 0 2,0 0 0,4 0 1,0-3 0,0 16-6,0 0-16,0 0 0,0 3 3,8 0 0,-3 1 15,-8 0 1,-15 2 0,0 16 0,3-22-16,0 0-12,0-8-3,12 0 5,0-12 0,3 6 0,0-2-7,-9 15-1,4-1-15,0-3-268,16-5 0,-54-16 0</inkml:trace>
  <inkml:trace contextRef="#ctx0" brushRef="#br1">4797 4599 252,'-4797'-4599'0,"4819"4615"0,0-22-16,0 0 0,0 3 15,0 16 2,-6 16-16,-5 2-2,0 0-2,0 0 0,0 0 0,6 3 11,15-6-3,3-15 0,-3 0 0,3 3 0,0-3 0,-2 0 3,0 0 16,-3-9 0,-16 3 9,0 0 3,0 38 0,-6-9 8,16 0 0,2-16 5,0 0 0,4 3-22,0 0 0,-5 15-9,-3-1-15,8-6 0,0 1 3,0 0 0,-3 0 16,-4-3 0,-16 4 3,0 0-3,0-18 0,3 0-4,15-6-3,-1-15 2,0 0 0,1 0 17,0-3 3,3 16 0,-3 1-16,0 0 0,0 0 4,-15 0-3,-1-2 16,0-6-1,-16 0 3,0 0 0,3 14 0,0 0 2,15-6-3,1-15 0,3 0 16,3 3-8,-16 0-3,-2 0-5,-3 0 0,2 6 0,0 0 3,-10 0 0,-3-3 16,0 3 0,-16 1 0,0 0-4,0 2 0,3 3 0,15-5-3,0-15 2,3 0 0,3 3-22,0-2-3,0 16-1,0 0-16,0 0-12,15 3 0,-26-15-2,0-6 0,2-3 0,0 6 0,-473 0 0,0-95 16</inkml:trace>
  <inkml:trace contextRef="#ctx0" brushRef="#br1">5317 4724 403,'-5317'-4710'0,"5353"4710"-14,0-36 15,6-3 0,-15 3 0,0 0 0,0 37 0,-1-3 1,16-2 0,0-16 3,0 0 0,-1 3-17,0 1-3,-3 16 0,-3-1-16,-3 3 0,0-1 0,5 0 1,0 1 15,-3 0 0,-15 0 0,0 0 3,3 0 0,-6 3 0,16 0-6,0-16 0,6 0 0,5-6 3,0-5 1,1 16-2,-1 0-16,-1 0 0,0 3 6,-5 0 0,-3-1 15,-6-3 0,-15 3 3,0 0 0,-3 3 0,0 0 1,16-3 3,0-16-2,-3 0 0,2 6-11,0 0-6,-2 15 0,-3-1-15,-2 6 0,0 2 0,26 0-3,3 6 0,1-3 1,16-1 6,0-16 6,0-1 0,-3 0 0,0 0 3,0 16 1,3 0-16,2-3-5,0-3 3,-1 0 3,0 0 0,-3 3 0,15 6 0,-12-15-3,-1-2 0,1 1-1,0-1 3,0 16 3,0 0-16,0-3 0,0-3 0,0 0 6,0 0 16,0 3 1,-16-1-6,0 0 1,0 0 0,0 0 0,15 0 0,1-15 3,-3 0 0,-6-6 0,0 9 3,0 16-1,-3-24-16,1 0 0,0-3 0,0 0 2,-6-542 15,4 3-113,-15 0 0</inkml:trace>
  <inkml:trace contextRef="#ctx0" brushRef="#br1">5531 4575 201,'-5531'-4563'3,"5549"4563"-1,3-18 15,-5 3 0,-15 0 0,0 0-6,0 56 0,-3-3 7,16 0 0,1-16 0,3 1 0,6 2-33,0 0-2,-8 16-3,3 0-16,0-3-1,0 3 3,-7 0-6,-3 0 15,-6-3-1,-15 3 3,0 16 1,-3 10-16,5-6 3,0 0 9,0 0 2,0 0 0,-2 0-1,0 3 0,0 16-3,-9 0-16,0 0 0,0 0 0,8 0 0,0 1 15,0 0 1,-15 0 0,0 0 6,0-25 0,0-3-4,16 0 0,-8-16-1,-6 11 0,-2 0-11,0 3 0,0 15 0,0 0-15,3 0 0,0-4 3,10 0 1,-6 0 16,-3-3 0,-16 0 3,0 0 6,6 8 0,2 0 2,16-2-3,0-16-3,7 0 0,-1-4 28,0-5 6,7 0 3,-6 1 15,0 0 0,-15-3 6,-7 0 0,0-1 16,12 3 0,-16-12-3,0 0 6,6-5 0,-6-6-2,0 0 0,0 0 2,9 0 16,1 2-11,-16 0 1,-2 0-3,-3-1 0,3 0 0,15 0 3,-17-15 0,-3-10 0,-3 0 12,0 0 0,-12 16 0,3 33-16,0-3 0,0-3-3,0 0 3,0 0 15,0-6-70,-15 0 0,-15 0 3,9-2 0,3-3-444,16-6-6,-89-16 0</inkml:trace>
  <inkml:trace contextRef="#ctx0" brushRef="#br1">5823 4268 421,'-5823'-4254'6,"5860"4254"-14,-6-29 0,0 0-8,0 9 3,0 15-3,0 59-15,-6-3 10,0 0 0,3 0 9,0 0 16,-1 6-29,-16-2-3,-6 0-6,-3-1 0,9 9 0,16-1-3,4-16-2,3 1 0,0-3 0,0 0 3,0 15 8,2 11-15,-2 1 1,0-9-3,1 0 2,3 0 16,4 3-4,-16-3-3,-1 0-3,-3 0 0,2 3 0,15 4 3,-8-15-3,0-1 0,-6 0-1,0 6 3,0 16 2,2-3-16,-2-5-1,0-6 3,0 0 0,3 0 0,3-3-3,16-3 3,0-16-3,-3 0 0,3 2 0,0 0 1,3 15-6,-3 0-15,-2 0 0,0-1 0,0 0 9,0-10 0,-6 0-1,16-8-3,-1-16 2,6 0 0,1-1 2,0-1-2,1 16-2,0 0-16,2 0 0,0 3 3,-8 0-2,-6-2 15,-1-6 0,-15 1-3,0 16 5,9-44-16,0-9-8,0-5-3,-3 0 5,-1-551 15,6-2-110,-15 0 0</inkml:trace>
  <inkml:trace contextRef="#ctx0" brushRef="#br1">6262 4503 403,'-6262'-4488'6,"6298"4488"-15,-6-36 0,0 0 0,0 0 0,0 16 8,3 89-16,-2-6 11,0 0 0,3 0 3,0 0 15,-3 3-55,-15 2 0,-10 0 1,-3-2 0,0 0-1,16 5 0,-15-16-5,0-4 0,-9 3 0,0 5-3,0 15 4,3-16-15,0-3 0,0-3 1,-13 0-6,2-268 16,5 0-54,-16 0 0</inkml:trace>
  <inkml:trace contextRef="#ctx0" brushRef="#br1">6251 4703 201,'-6251'-4703'0,"6269"4703"6,6-18 16,-6-6 0,-16 5 3,0 0 4,0 102 0,0-3 17,16-4-3,3-16 7,3 1 0,0-3-76,0-4 0,-15 15 4,-3-4-15,-3 0 0,16 2-3,-62-16 1,0-13 0,-4-3-2,0 4 3,-142 0-1,3-28 0</inkml:trace>
  <inkml:trace contextRef="#ctx0" brushRef="#br1">7367 4164 442,'-7367'-4159'15,"7407"4159"-5,-15-32 16,-5 6-8,-16 5-1,0 0 0,4 19 0,-3 0 2,15-9 0,1-15 4,3 0 0,10 3 4,0-4 0,1 16-7,3 0-16,0 3 0,0 6 3,9 0-5,-1 1 0,-1-5 1,16 3 3,0-16 3,6 8 0,-2 0 2,15-4-3,0-15-3,-1 0 0,7 1-16,0-4 0,-4 0 0,-6 0 0,6 0 0,16 3-3,11-16 0,0 1 0,0-3 1,0 6 0,0 16 0,-3-24-16,0-4-5,0-6-5,0 0 0,0-1 15,14 0 17,-15 1 0,3 0-1,-3 1 0,0-2 0,16 1-1,-19-16-4,-3-3 0,1-3-1,0 0 0,0 15 2,3 14-15,0-3 2,0-5 0,1 0 0,0 0 16,2 0 10,-16-2-3,1 0-6,0 1 0,0 6 0,16 0 0,-11-16-6,1-3 0,0-4 0,0-3 6,0 15 3,3 15-15,-5 0 2,0-4 0,1 0-2,3 0 16,-1 3-18,-16-2 3,-4 0-1,-3-1 0,4 6 0,0 2 3,10 16-2,-1 3-16,-6-2 0,0 5 3,-615 15 1,0-122-15</inkml:trace>
  <inkml:trace contextRef="#ctx0" brushRef="#br1">6644 4506 363,'-6644'-4506'0,"6676"4506"0,0-32 0,0 0 0,0 0 0,0 15 3,12 44-15,-3-12 3,0 0 6,0 0 0,3 0 16,3 3-7,-16-3-3,-2 0-3,-3 0 0,3 3 0,15 3 3,0-15-3,-3 0 0,0 0 0,0 0 0,0 16 3,0 0-16,-3-9 0,0 3 9,0 0 5,-3 0 16,1-4-6,-16 0 4,0 0-4,-3-1 0,7-3 0,15 2-3,1-15-2,0 1 0,-3 0 0,0-1 1,0 0 4,-1-13 16,-1-6-2,-16-2 3,-1 0 0,-3 0 0,5 3 10,0-5-3,1 16-6,-3 1-16,5 3 0,0 4 3,1 15-6,-3 0-15,-6-3 0,0 6 3,0 0-4,0 8 0,1 0 2,16-6-3,0-16 1,0 0 0,4 4-19,0-2-1,-3 15-5,0-1-15,-1 0 0,0 3 0,4 0-3,0 1 16,-2 0 0,-16-4 3,0 0 3,6-6 0,-2-3-2,16-4 3,0-16 7,3 0 0,-1 0-14,0-3 0,0 15-2,0 0-15,2 3-528,16 4 6,-104-16 0</inkml:trace>
  <inkml:trace contextRef="#ctx0" brushRef="#br1">7060 4462 684,'-7060'-4453'21,"7120"4453"-9,-21-48 0,0 0-12,0 3 11,0 15-3,-11 32-15,0 0 4,0 0 0,1 0 3,9 0 16,0 0-5,-16-3-9,-2 0 2,9 0 0,-2-9 0,15 3 9,-10-15-3,-9-3 0,0 0 0,0 0 0,-301 16 0,0-61-16</inkml:trace>
  <inkml:trace contextRef="#ctx0" brushRef="#br1">12 5785 327,'-12'-5785'0,"41"5785"0,0-29 0,0 0 0,0 0 0,0 16 0,9 37-16,0 0 2,0 0 3,0 0 3,0 0 15,-3-1 8,-15 3 1,1 0-3,3 1 0,3 0 0,16 0 6,-11-16-3,-3-2 0,-3 0-1,0 3 3,0 16 3,0 0-16,3 2 0,15-6 1,0-15 2,-3 0 0,-2 0-7,0-2-3,-2 0-1,3 0 0,0 0 0,16-3-1,5-16 3,1 1 0,3 0 0,0 0-3,0 15 3,0-8-15,-3 0 0,0-3-6,-1 0 0,3 0 0,6-4-10,0 0 1,-1 16-3,0-1 0,3 0-370,-16-3-6,-73 0 0</inkml:trace>
  <inkml:trace contextRef="#ctx0" brushRef="#br1">12 5663 284,'-12'-5663'0,"37"5663"0,0-25 0,0 0 0,0 0 0,0 15 6,3 39-15,3-3 2,0-4 0,1 0 4,3 0 16,0-3 22,-16 2 3,5 16-2,-3 1-16,3 3 0,0-4-3,-14 0 4,0-4 0,-4 0 0,0 1 0,0 15 3,0-6-15,-4 0-2,0 1 3,0 0 3,-1 0 16,2 1-8,-16-2 3,-3 0-1,-3 0 0,-2 3 0,0 0-3,15 15-4,3 2-15,-5-6 1,0 9 0,0 16-9,0-21-16,6 6-4,0 0-3,-1 0 2,3 0 0,4 0 10,0-6 3,1 16-4,-3 1-16,4 0 0,0 0 3,-10 0-3,0-3 15,0 0 0,-15-3 3,0 0-3,-3-12 0,-6 3-4,16-5-3,0-16 8,3 0 0,0 2 10,0 3 4,2 16-5,-3 0-16,-1 3 0,0-3 0,-1 0-5,-3 0 15,3 0 0,-15-4 0,0 16 1,-3-19-16,2 5 0,0 1-2,-13 0 0,0 5 15,2-3-25,-15 3 0,-5 0 1,-3-1 0</inkml:trace>
  <inkml:trace contextRef="#ctx0" brushRef="#br1">533 5612 320,'-533'-5612'0,"561"5612"0,0-28 0,-6 3 0,0 0 3,0 15 9,3 33-15,-6 0 1,0 0 0,0 0 0,0 0 16,0 0 34,-16 0 3,6 0-2,-4 2 0,-1 7 0,0 0 0,-21 15 0,0-4-15,-2 3-1,0 2 0,0 0 6,3-27 0,-3 3-6,16-3-4,-1-16 3,4 0 0,3 3 21,0-3-3,4 16 0,0 1-16,1 3 0,0 4-1,17 0-2,1 3 15,0-6 1,-15 3 3,0 0 3,-3-39 0,0 0-7,16-3-6,-1-16 3,0-1 0,2-1 7,0 1-2,2 16-3,-3 0-16,0-3 0,15 8 0,-76-15 0,-3-14 0,-5-3-3,0 3 0,-325 16 5,-3-65-16</inkml:trace>
  <inkml:trace contextRef="#ctx0" brushRef="#br1">1209 5835 421,'-1209'-5835'0,"1246"5835"0,9-29 16,0-9-8,-16 0 9,0 0 3,0 55 0,-6 0 9,15 0 3,3-15 0,-3 0 0,9 6-33,0-6-3,-6 16-6,0-2-16,3 0 0,0 6 3,22 0-3,0 4 16,-3-1 0,-16 3-2,1 0 6,3-16 0,-6 0-3,15 0-6,-1-15 3,6 0 0,0-3 6,0 3-3,1 0-3,0 0 0,-1-3 0,16 4 3,-4-16-6,-9 0 0,0 0 0,0 3 3,0 15 6,0-26-15,-6 0-10,0-3-3,0 0 5,0 9 32,4-3-47,-32-6-3,-10 0 0,0-1 0,0 0-321,0 0 0,-64 0 0</inkml:trace>
  <inkml:trace contextRef="#ctx0" brushRef="#br1">1085 5990 475,'-1085'-5990'0,"1127"5990"0,0-34 15,0 0-8,-15 14 3,0 0 1,-3 56 0,-1 0 8,16-14 0,3-16 15,-3 0 0,2 0-33,0-3 0,-6 16-5,0-2-16,3 3 0,0-1-2,-8 0 1,2-2 15,-1-3 0,-15 1-3,-265 16 2,0-54-16</inkml:trace>
  <inkml:trace contextRef="#ctx0" brushRef="#br1">853 5740 352,'-853'-5740'0,"885"5755"0,0-32-15,0 0 0,0 6 3,0 16 3,3 34-16,-3-3 1,0-6-3,0 0 8,3 0 0,1 0 8,0 0 0,1 15-4,-6 1-15,4 6 0,0 0 3,3 0-3,0 1 16,-6-6 0,-16 8 0,0 0-2,9-16 0,0-6-3,16-6-3,-1-16 8,6 0 0,1 0-1,0-6 0,0 15-3,-6 0-15,0 0 0,16 6 9,-5-16-6,3-2 0,-6-4 0,0 6-8,0 0 0,0 2 0,0 9 0,16-3 0,0-16-3,3 0 0,1-3-10,0-1 3,-1 15-6,-3-1-15,4 0 0,0 2 3,5 0 0,3 2 16,-6-6 0,-16 7 3,0 0-4,-3-2 0,3 0-1,15-5 0,0-15 2,2 0 0,3-5 5,0-2 3,2 16 2,-3 0-16,0 3 0,0 3-6,10 0 3,-3 1 16,0 0 1,-16 0 0,0 0 0,9-14 0,0-9-4,15 0 0,0-15 3,6 0 0,3 0-1,0 0 0,-1 16-6,-6 0-16,5 3 0,0 7 0,3 0-3,0 1 16,-1 0 0,-16 1-3,0 0 2,3-18 0,-2-3-12,15-3-3,1-15 3,3 1 16,-1-3-16,-16 4 3,-3 0-4,-3-1 0,1 3-449,0 3-3,-89 0 0</inkml:trace>
  <inkml:trace contextRef="#ctx0" brushRef="#br1">1527 5886 496,'-1527'-5866'6,"1571"5866"-20,-6-35 0,0 0-9,0 0 0,0 15 9,0 51-15,-9 0 8,0 0 0,1 0 0,-6 1 16,0 6-46,-16 0-6,-15 0 0,3 8 0,9-3-221,16-1 0,-44-16 0</inkml:trace>
  <inkml:trace contextRef="#ctx0" brushRef="#br1">1524 6041 313,'-1524'-6041'0,"1552"6041"0,0-28 0,0 0 0,0 0 0,0 0 12,0 28 0,-1 0 1,16-5-3,0-16 6,-3 0 0,-1 0-29,0 0 0</inkml:trace>
  <inkml:trace contextRef="#ctx0" brushRef="#br1">2186 5710 406,'-2186'-5698'3,"2222"5698"-1,-3-28 16,-5 0-8,-16 6 3,0 0-1,-3 28 0,-2 0 5,16 0 0,1-16-4,0 0 0,1 6 6,0 3-6,0 15-9,0 1-15,8 6 0,0 4 0,-12 0-3,0-2 16,-9-6-1,-16 3 6,0 0-1,0 14 0,-2 3 2,15-2-3,1-15-1,0 0 0,3 3-13,0-3 0,-2 16 0,-3-1-16,0 3 0,16 3 0,-17-16-6,0-10 0,-2-1 12,0-1 1,-12 0 3,3 0 0,-3-3-20,0-2 0,2 15-1,0 1-15,4 3 2,0 0 0</inkml:trace>
  <inkml:trace contextRef="#ctx0" brushRef="#br1">2201 5776 259,'-2201'-5774'9,"2224"5790"1,3-23-16,-3-3 0,0 3 6,0 16-3,2 32-16,6 1 3,0-6 0,0 0 3,0 0 0,-6 0 5,0 3 0,0 15 0,3 1-15,3-3 0,0-3 2,10 0 3,-5 1 16,-6 3 1,-16 3 0,0 0 6,-3-25 0,-3 0-6,15-6 0,-1-15 3,0 0 0,-3-3-21,0 3 0,-20 16-3,-1 4-16,3-2-212,16 0-3,-42-16 0</inkml:trace>
  <inkml:trace contextRef="#ctx0" brushRef="#br1">1859 5841 266,'-1859'-5841'0,"1883"5841"0,0-24 16,0 9 0,-16 0 0,0 0 0,0 28 0,0 3 0,15-2 0,1-15 2,0 0 0,2 3-7,0-2-3,-2 16 0,0 0-16,0 0 0,0 3 0,24 0 0,0 5 15,-3-1 1,-15 3 1,0 0 0,-3-15 0,0 0-3,16-3-9,-1-16 6,6 0 0,2 0 4,0-2 0,1 0-6,-6 0 0,9 0 0,16 2 0,0-16-2,-3 1 15,0-3 0,-15-1 0,0 0 4,0-1 0,-3-3-1,16-6 0,0-16 2,0 0 0,4 0-7,0-3 1,-2 0-3,-1 0 0,2-3 0,31 4 6,15-31-6,-3 3 0,-6-3 1,0 3 0,0 0 6,6-13 0,-6-6-4,0-9 0,0 0 3,3 0 16,4 3 6,-16-4-3,1 0-3,0 0 0,3 3 0,15 1 3,12-15-4,0 2 16,-6-3 1,-16 1 6,0 0 8,0-34 0,-2 0-6,0-7 3,-2 0 6,3 0 16,4 0-8,-16-4 0,8 0 0,0-8 0,3 0 8,15 1 3,-33-15 5,-9-7 0,-3 3-2,0 3-3,-487 16 0,0-98-16</inkml:trace>
  <inkml:trace contextRef="#ctx0" brushRef="#br1">2420 5979 410,'-2420'-5961'0,"2456"5961"-18,0-28 0,0 0-8,0 5-6,0 15 4,0 21-15,0 3 3,16 2-3,1-16-2,3 0 0,-3-3 10,0 0 0,1 0 2,0 1 0,4 0 0,16 5 0,-9-16 1,0-1 15,-7 0-1,-15-8 0,0 0-6,0-12 0,3 0-2,0-6 0,-1 0 6,6 0 16,0 0 12,-16 6-6,2 15-6,6 1-15,3-6 0,0-3-3,2 0-3,3 0 0,-3-3 0,0-2 3,0 16-4,-3-7-16,3 3-1,16 4 4,0-16-1,-1 0 0,6 3 16,0-6-6,4 0-3,0 0 0,1 3 0,15-4 3,2-15 3,0 1 0,-2 3 0,0 2 0,0 16 3,6-21-16,-2-4-4,0 2 4,-1 0 0,3 0 16,3 0 5,-16 3 3,1 0 3,0 0 0,-3 3 0,15-3-3,6-15 0,3 2 0,9 0 0,0-3-1,0 16-3,1-6-16,0 0-1,0-3-3,0 15 0,0 0-15,3-3 3,0 0 3,0 0 3,-6 0 0,3 0 0,16 0 0,-7-16 0,-3 0 0,2 0-1,0 1-3,0 16-3,-3-47-16,2-3-8,0-2 0,-3 0 6,0-482 15,8 0-97,-15 0 0</inkml:trace>
  <inkml:trace contextRef="#ctx0" brushRef="#br1">2683 5877 356,'-2683'-5877'0,"2715"5877"0,0-32 16,0 0 0,-16 3 6,0 0-3,3 64 0,0 0 8,15 3 0,0-15 6,3 1 0,-3-3-29,0-1 3,-5 0-5,-6-2 0,-2 3 0,16-1 3,7-16 0,-3 0 0,0-1 1,0 0-2,0 16-3,3-10-16,3-6-3,15 0 3,0-15 3,-6 0 0,0 0-6,0 0 0,-2 0 0,0 0 0,0 0 0,16-5 6,14-16 5,-6 2 0,0 0 1,0 0 0,0 15 0,0-28-15,5-9-5,0-2 0,-8 0 6,0 11 16,3 0 1,-16-1 1,0 0-8,-1 0 0,3-3 0,16-3 0,-12-16 2,0 0 0,1 3 0,0 0 0,0 15 3,0 0-15,-1 3 0,0 1 0,0 0 3,0 0 16,2 3 24,-16 0 0,-1 0-8,3 0 0,-6 0 0,16 0 0,21-16 0,0 5 0,6 0 1,0 3 6,0 15-4,0-30-15,4 0-5,0 0 3,-2 16 0,0 0-16,2-3 9,0-8 3,2 0-3,-9 0 0,-6 6 0,15 0 0,-5-15 1,0-1 0,-1 0 0,0 6 3,0 16 0,-3-46-16,0 3-8,0 6-1,-3 0-3,1-469 16,-1-3-93,-16 0 0</inkml:trace>
  <inkml:trace contextRef="#ctx0" brushRef="#br1">3305 5481 414,'-3305'-5481'15,"3341"5481"0,-9-28 0,0-6-8,0-3 12,0 16 0,3 51-16,0-1 9,0 0-2,1 0 3,6 1 16,9 0-19,-16-3 3,-4 0-6,-3-1 0,-3 3 0,15 0 3,3-15 0,-1 1 0,-3-2 0,0 1 3,0 16-7,6 5-16,3-3 1,0 4 0,0 0 5,-1 0 16,5 1-20,-16-2 0,-4 0-6,-3-1 0,-2 3 0,15-4-4,24-15 6,4 5 0,-3-6 0,0 6-3,1 0 6,3-19 0,-6-3-4,16-6 0,-1-16 9,-3 0 0,9-1-29,15-4-2,8-15-13,-3-8 0,-1-3-436,16 6-6,-90-16 0</inkml:trace>
  <inkml:trace contextRef="#ctx0" brushRef="#br1">4138 5785 277,'-4138'-5785'0,"4162"5785"8,6-24 0,-5 0 0,0-3-6,0 0 3,6 36 0,0 3 3,15-3-3,0-15 0,3 0 0,-3-4 25,0 3 4,4 16-6,0 2-16,3 6 0,0-2-3,-24 0 2,3-5 15,-3 0-1,-15 3 0,0 0 0,3-3 0,-6-3-1,16 1 0,0-16 5,17 167 31,3-8-119,-31-6-6,-24 0 3,-3-5 0,3-3-1,0 3 0,-33 0-3,-3-6 16,0-3-2,-16 6 0,0 0 0,0-13 0,-6-6 0,0 0 0,0 16 0,0 0-1,11 0-52,-15 1-6,-4 0-4,3-1 0,4-3 0,0 2-3,34 0 0</inkml:trace>
  <inkml:trace contextRef="#ctx0" brushRef="#br1">4039 5892 277,'-4039'-5880'9,"4063"5880"-12,-9-24 0,0 0 0,0 0 0,0 15 0,0 106-15,0 0 16,0 0 0,3 0 0,0 1 16,8 0-63,-16 1 0,-13 0-6,-3-2 0,6 3-1,0 5 0,-24 0-5,-3-5 16,-3 0-1,-16 2 0,0 0 4,3 10 0,-1 0 1,15-2-3,1-15 3,0 0 0,5 3-29,0-3-3,-21 16-2,0 3-16,-3 3-288,16 5-3,-58-16 0</inkml:trace>
  <inkml:trace contextRef="#ctx0" brushRef="#br1">3941 5722 370,'-3941'-5722'0,"3974"5722"0,0-33 15,0 0 0,-15 0 0,0 0 0,0 77 0,-3 6 9,16-6-3,2-16 4,3 0 0,-1 0-32,0-3 3,-5 0-2,0-2 0,2 0 0,16-3 3,-16-16-2,3-3 0,-1 0-1,0 1 0,0 15-3,5 7-15,2 1 0,0 1-3,1 0 2,0 0 16,1 3-5,-16-1-3,-2 0-2,3 0 0,-1-4 0,15 6 1,10-15-2,0 1 0,-1-6 1,0 4 0,0 32-1,-3-67-32,0 3-14,0 6-3,-2 0 0</inkml:trace>
  <inkml:trace contextRef="#ctx0" brushRef="#br1">3698 5615 183,'-3698'-5615'0,"3714"5615"0,0-16 15,0 0 0,-15 0 9,0 0 0,-9 82 0,-3 6 13,0 0 0,2 0 3,0 1 16,0 3-28,-16 0 3,-6 16 3,-3 0-16,0 2-1,0 0 1,-15 0 0,3-4 0,3-3 0,0-3 3,0 15 5,3 4-15,4 0 0,0-4 3,0 16 1,0 0-16,0-4-20,0-6 4,-4 0 0,-3-1 0,2 0 0,0 4-3,22 0-3,0 5 15,-3 0 1,-15 5 0,0 0 1,3-30 0,0-4-5,16 2-2,-2-16-2,3 0 16,0-3-45,-16-1-3,-9 0-2,-3-1 0,-3 0-352,15-3-6,-71-15 0</inkml:trace>
  <inkml:trace contextRef="#ctx0" brushRef="#br1">4476 5832 489,'-4476'-5832'0,"4520"5832"0,0-36 0,0 0-8,0 0 0,0 15 11,6 79-15,-2-6 13,0-9 0,4 0 9,0 0 16,-1 0-57,-16 1 0,-11 0-3,0-3 0,2-3 0,16 4 6,-17-16-3,-6-8 0,-1 0 0,0-2 3,-271 15 3,-2-60-15</inkml:trace>
  <inkml:trace contextRef="#ctx0" brushRef="#br1">4522 5979 381,'-4522'-5979'0,"4556"5979"9,0-34 0,-1-3 0,0 1 0,0 0 0,3 17 0,-1-3-3,15 1-3,-1-15 0,3-133 16,2 0-28,-16 0 0</inkml:trace>
  <inkml:trace contextRef="#ctx0" brushRef="#br1">6534 5850 313,'-6534'-5850'0,"6562"5850"0,0-28 0,0 0 0,0 6 6,0 16 3,0 64-16,-1-6 7,0 1 0,1 0 2,-3 1 16,4 3-47,-16-1-3,-10 0 1,0-1 0,-1-3-1,15 1 3,-14-15-1,0-8 0,-2-3 8,0-1 3,-13 16 1,-2 5-16</inkml:trace>
  <inkml:trace contextRef="#ctx0" brushRef="#br1">6583 5657 345,'-6583'-5657'6,"6614"5657"0,-3-31 0,0-6 0,0 0 3,0 0 0,0 112 0,0 0 17,16 0 0,3-16 0,0 1 0,0 0-73,0 9 6,-14 15 0,-6-3-15,-1 3-1,0 1 0,-11 0 0,0-3 16,-1-3 0,-16 1 0,0 0 0,2 20 0,-1-2 4,16-8 0,1-16 9,3-404 15,-3 0-81,-15 0 0</inkml:trace>
  <inkml:trace contextRef="#ctx0" brushRef="#br1">4935 5734 410,'-4935'-5734'0,"4971"5750"0,0-28-16,-5 3-8,0-1 3,0 15 3,0 68-15,-3-3 13,0-2 3,3 0 2,0 0 16,0 3-44,-16 0 0,-9 0-3,-3-2 0,4 3 0,0-1 6,16 0 0,-6 3 16,0 2 1,-16 1 4,0 0 5,0-2 0,-6 3-1,15 3-6,0-15 0,3 0 0,3 0 1,0 0 0,0 16 0,-3 0-16,3 0 0,0 0 3,-4 0 3,-7-1 16,-4 1 0,-16 4 0,0 0 3,-3-8 0,-3 0-2,15 2-3,0-15 1,-3 0 0,3 0-14,0-4 0,-3 16 1,-6-1-16,3 3 0,0-1-3,-24 0 4,-3-5 15,-7 0-1,-15 7 1,-461 16-1,-1-93-16</inkml:trace>
  <inkml:trace contextRef="#ctx0" brushRef="#br1">5161 5570 367,'-5161'-5567'3,"5193"5567"-3,-3-32 0,0 0 0,0 0 0,0 15 3,9 68-15,-3-9 8,0-6 9,0 16 3,0 1-16,3 3-10,0-3 3,-3 0-6,0 0 0,4 0 0,16 5 3,-17-16-3,-4-4 0,-6 4-1,0 3-3,0 15 3,6-10-15,3-3-3,16-2 3,0-16-1,0 0 0,0 3 7,0-6-7,0 0-2,1 1 0,2 3 0,16 12-3,6-16 0,3 1 15,0-6 0,-15-1 0,0 0 1,-3-24 0,-6-3-4,0 3-9,0 0 3,11-1 16,0-2-70,-16 0-3,-13 0-3,-6-4 0,0 0-322,15 6 0,-65-15 0</inkml:trace>
  <inkml:trace contextRef="#ctx0" brushRef="#br1">5227 5850 252,'-5227'-5847'12,"5249"5847"-3,-12-22 15,0 0 0,-15 3 12,0 0 0,-3 44 0,-3 0 5,16-3-3,1-16 3,3 0 0,3 0-16,0 0 3,-3 15 3,-3-1-15,-3-3 0,0-3-6,-2 0 0,0 0 16,0 0 0,-16 8 3,0 0 1,0 7 0,0 0 1,16-9-3,0-16 8,-3 0 0,4 3 10,0-3-6,2 15-4,0 1-15,4 3 0,0 0-6,-26 0 2,0-6 16,-2 0-1,-16 0 0,0 0-1,0 21 0,1 0 4,16-6-3,1-16 3,0 0 0,-3 3 11,0-3-3,3 15 0,1 0-15,0-1 0,0-3 0,-27 0 3,0-5 16,-3 0 0,-16 0 3,-1 0-3,0 14 0,0 0 3,15-2 3,1-15-4,0 0 16,3 6-13,-16-2 0,-4 0 2,0 0 0,3 0 0,16 6 0,-5-16-8,6-2 0,-1-6 0,0 3 6,0 15 0,-3-45-15,6-3-10,0-2 6,-2 0 2,-6-450 0,0 0-90,0 0 0</inkml:trace>
  <inkml:trace contextRef="#ctx0" brushRef="#br1">5462 5710 190,'-5462'-5710'0,"5479"5710"0,0-17 0,0 0 0,0 5 12,0 0-2,-3 43 16,3 3 5,-16-3-3,0 0 0,3 1 0,0-3-23,0-3 0,-5 15 0,0-1-15,0 0 0,0 0 0,28 0 3,0 6 16,-3 0 1,-16 5-4,0 0 4,4-22 0,0-3-4,15-3 0,-1-15 2,3 0 0,-8-9 3,0 0 0,0 16 0,0 0-16,0 0 0,16 15 6,-7-16-4,0 0 0,-11-6-1,0 9 6,0 0 2,0-7 0,-2 0 0,15-9-6,-1-15 0,0 0 0,0 0 39,0 0 0,8 16 0,6 2-16,0 3 0,0-6-6,-19 0-2,3-3 16,-7-3-1,-16 7 0,0 0 8,-3-17 0,-6 6-4,15-3-3,-1-15 0,0 0 0,1 0-32,0 2-3,-7 16-3,3 0-16,1-3-392,15-4 0,-79-15 0</inkml:trace>
  <inkml:trace contextRef="#ctx0" brushRef="#br1">5638 5812 432,'-5638'-5795'0,"5676"5795"-8,0-30 0,-9 0-8,0 9 0,0 15-1,-3 57-15,4 0 11,0-6 0,1 0 2,-3 1 16,-2 3-37,-16 3 0,-7 0-1,0-2 0,1 0 0,16-3 0,11-16 0,-3 1 0,-6 6 1,0 5-3,0 15 1,3-17-15,-6 0-3,0 0 0,-1 0 0,0 0 16,3-6 24,-16-3 6,5 0 0,-9 1 0,0 9 0,16 0 0,9-16-3,-6 1 0,0-3 1,0 0 3,0 0 3,6-19 0,-5-6-4,15-1-3,-1-15 0,3 0 0,3 0 6,0-3 3,1 16-2,-3 0-16,5 0 0,0 3 6,-16 0-9,-3-2 15,1 3-1,-15 2 0,0 16 6,0 20-16,-6 6 4,0-3 0,1 0 4,0 0 0,2 3-17,0-6 0,-3 16 3,0-1-16,0 3 0,0 3-3,12 0 1,6 3 15,-1-3 0,-15 3 3,0 0-3,-3-23 16,3 3-4,-16 0-4,-1 0 0,4 0 0,0-3-12,16 3 0,0-16 0,0 0 0,2-3 0,15 1-3,-40-15 0,3-10 0,3-3-2,0-1-3,-543 16 4,-3-108-16</inkml:trace>
  <inkml:trace contextRef="#ctx0" brushRef="#br1">5944 5689 536,'-5944'-5689'0,"5992"5689"0,0-39 0,-5-3-9,0 5 3,0 16 0,0 77-16,0 0 14,0-6-3,2 0 0,0 1 15,6 3-61,-15-9 0,-12 0 1,3-2 0,-1 0-1,16 3 3,26-16 0,0 6 0,1 3 1,0 2 0,0 16 0,0-19-16,-3 0-4,0 0 0,-1 0 1,0 0 15,-1 6 15,-15 0-6,3 0 3,-3 1 0,3 6 0,0 0 0,2 0 0,0 1 16,-3-3 0,-16 6-1,0 0 3,1-29 0,0-3-5,16-6-6,-2-16 3,3 0 0,5 3-13,0 1-6,0 15 0,-3-9-15,-1 0 9,16 4 0,-44-16-1,-3-2 0,1-3-1,0-3 4,0 15-1,-4 37-15,4 0 10,0-4 0,0 0 4,-3 0 0,0 3 0,0-1-3,0 16-2,0 0-16,2-9 0,0 1 6,8 0 0,-6-8 16,-4 0 8,-16 1 1,-8 0 0,-1 17 0,-4 0-1,15 1-6,-1-15 0,3 0 0,0 0-15,0-3 1,0 16-1,-1 0-16,4 3 0,0-3 3,54 0 0,3 8 16,0 0 2,-16-3 0,0 0 3,6 0 0,0 3 0,15-3 6,0-15 0,0 0 0,0 0-52,0 0 0,-12 16 0,0 0-16,-6 6 0,15 0 3,0-15 0,0 0 0,3 0 0,0-2 3,0 0-1,3 54 0,3 3 8,0-3 0,2 16 0,3 0-16,4-1-32,0-4 1,-5 0 3,0-2 0,0 3 0,16 0 0,1-16 3,0 0 0,-3-3 0,0 3-1,0 15 0,4-9-15,-3-6-1,0 3-3,-1 0 0,0 0 16,3 0 2,-16-3-3,1 0 3,0 0 0,0 0 0,31 3-6,-36-31-3,0-7 0,0 0-2,0 2-4,-695 0 1,4-139 0</inkml:trace>
  <inkml:trace contextRef="#ctx0" brushRef="#br1">6251 5406 385,'-6251'-5406'0,"6285"5406"0,0-34 16,0 0 0,-16 0 0,0 0 8,6 80 0,1-3 8,15 0 3,3-15-1,0 0 0,-2 6-52,0 3-3,-11 16 0,0-1-16,-1 6-1,0-2 3,20 0 3,0 4 16,-3-3 1,-16-1 2,0 0 1,4 1 0,-3 0 0,15 3-6,0-15-3,6 0 0,-3 0-8,0 3 0,0 16-3,-1-1-16,-3 1 0,0 3 0,-9 0-3,0-2 16,-3 0 0,-16 3-3,0 0-3,3 16 0,1 3 2,15-4-7,1-15 3,4 0 0,-3-3-31,0 1 3,-5 16-1,-3-2-16,-3 0-504,0 1 0,-101 15 0</inkml:trace>
  <inkml:trace contextRef="#ctx0" brushRef="#br1">6910 5666 507,'-6910'-5666'0,"6955"5666"0,0-36 16,0 9-9,-16-3-1,0 0 3,1 42 0,-3 3 6,16 0-6,2-16 3,6 0 0,-3 0-7,0 3-3,-2 15-3,0 0-15,1 3 0,0 2 0,12 0 0,0 3 16,0-3 0,-16 2-3,0 0 1,3 6 0,0-3 2,16-3-6,0-16 6,6 0 0,3 0-52,0-4-4,-12 15 4,-2 0-15,0 0 0,16 0-2,20-16 2,-1 2 0,1-3 0,0-1 3,0 0-2,-3 16 0,2-3 3,15-2 0,1-15 0,-3 0 0,-1 3-10,0 1-3,-3 0 0,3 0 16,-1 0 0,-16 1-3,5 0-3,3 1 0,-3-6 0,16 0 3,0-16 0,-3-35 0,-3 4 0,0 0-1,0 0-3,0 0 15,3 0 58,-15-6 6,5 0 0,-3 1 0,0 0 0,32 3 6,-42-32-2,0-8 0,-4 0-2,0 0 3,0 0 1,3 32 0,-1 0 7,0 0 0,1 0 1,3 0 31,-1-3-93,-31 0 3,-19 0 4,-3-3 0,-1 3-547,0 6-6,-110 0 0</inkml:trace>
  <inkml:trace contextRef="#ctx0" brushRef="#br1">7239 5660 356,'-7239'-5660'0,"7271"5660"3,6-32 0,-3-6 0,0 3 9,0 0-3,-9 55 0,0 0 5,15 0 0,0-15 0,0 1 0,0 0-49,0 0 0,-12 16 12,5 0-16,-12-5-168,16 0 0,-36-16 0</inkml:trace>
  <inkml:trace contextRef="#ctx0" brushRef="#br1">7474 5382 540,'-7474'-5368'6,"7522"5368"-14,-6-39 0,0 0-9,0 6 3,0 15 3,-3 53-15,-1 3 9,0 1 0,2 0 0,0 0 16,-1 3-44,-16 1 0,-8 0 0,3-1 0,-1-3-1,16-2 3,20-16 3,-3 4 0,-1 3 1,0-2 0,0 15 0,3-12-15,0 0-3,0 0-3,0 0-4,0 0 16,4 6 23,-16-3-3,4 0 0,-1 1 0,0 4 0,16-3-3,-19-16 0,3-3 0,-3-6-1,0 0 3,0 15 0,0 31-15,-3 0 7,0 1-3,1 0-1,3 0 0,-3 3-52,0 1-3,-12 16-4,-4 0-16,3 4 0,0-2-3,54 0 2,0 8 15,-3 0 2,-15 1-3,0 0 2,6-64 0,1-6 0,16-1 3,0-16 3,-3-10 0,3 3 22,0-3 0,5 16 1,-6 1-16,2 3 0,0 3 3,8 0 0,-3 2 15,0-6 0,-15 0 0,0 0 0,3-1 0,0-3 0,16 6 6,0-16 2,-3 0 0,1 0 9,0 0 0,1 16 2,0 1-16,1-3 0,0 2 0,-15 0-2,0-3 15,-1 0-1,-15 1 0,0 0 2,0-3 0,-2 0 0,16-1 3,0-16 4,-3 0 0,-4 0-3,0 1 0,-1 15 2,-3 0-15,-2 0 0,16-3 3,-12-16-1,-3-13 0,-2 3 2,0 3-3,-656 0-3,0-131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36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0 252 158,'0'-226'4,"14"226"-26,-4-14 0,4-4 0,0-4 4,0 15 13,-4 8-15,-4 1 0,0-4-5,-8 0 3,4 12 16,6 4 1,-16-6-8,0 0-3,0 0 0,3 4 0,15 6 0,-1-15-1,1-1 0,-9-5 0,0 5 0,0 16 9,4 1-16,-5-4 1,0-5 0,0 0 1,5 0 16,4-5-1,-16 1 0,-1 0-6,0 0 0,6 0 0,15-1 1,3-15 0,3 1 0,-9-4 0,0 9 4,0 16 1,0-15-16,-6 4 9,0-8 0,-9 0 9,-8 8 16,0 4 3,-16 4 0,0 0-4,1 0 0,0 3 0,15 4-8,-2-15 0,4 0 0,-4 0 0,0-1 0,0 16 1,4 3-16,0-8 1,0 0 4,0 0 0,0 0 0,4 4-4,15-5-3,-1-15-8,3 0 0,9-8 0,16 9 8,4-16-5,0 1 0,-4-8 0,0-5 4,0 0 9,4 3 16,-4-4 0,-16-9 4,0 0 9,-4 0 0,4 4-5,0-4-4,-1 15-5,0 0-15,9 1 0,0 0 3,-10 0 1,0 8 16,-14 0-8,-16 0 0,8 0 8,-4 3 0,1 4 0,16-9 0,0-16 9,-4 0 0,4 4-11,0-4 0,0 15-9,0 0-15,0 0 0,0 9 0,11 0-9,0 3 16,0 0 1,-16 0 0,0 15 17,-4-2-15,-8 4 0,0-9 0,0 0 0,0 0 0,18 0-2,16-5 0,-1-16-13,0 0 0,0 0 0,0 17 4,-10 0-4,-4 12 16,-13 0-12,-16 0 0,12 15 14,0-12-15,-14 0 0,0 0 0,0 0 0,0 8 0,13 4 0,0 0-4,-8 16-13,0 12-16,0 0-4,0 17 0,0 0-3,0 0 0,-14 0 0,16 0 0,0-16 17,4 5 0,-8-4 1,0-9 0,0 0 13,0 0 15,0 3-14,-15 0-3,8 0-13,0-8 0,14-3 0,16-1 3,8-16-13,0-8 0,0 0 0,0 0 0,0 15 13,0 9-15,0-4-9,0-13 4,8 0 0,0-8 16,13 0 13,-16 0 4,-2 0-4,-4-1 0,-9 0 0,16 13 3,-10-16-13,-3 0 0,0 0 0,0 9 0,0 15 0,8 11-15,-9-8 3,0 0 0,1 0 13,0 0 16,0 0-15,-16 0 4,9 0-13,-4-9 0,0 0 8,16 9 0,-8-16-9,0 0 0,0 0 0,0 13 0,0 15-4,4 8-15,-9-4 0,0 9-8,0 0 4,8 0 16,-4 8 0,-16-9-8,0 0 0,0 0 0,0 0 0,15 13 4,-8-15-13,-4 0 0,0 0 0,0 9 4,0 0 4,0 0 0,-4 0 0,16-9-4,0-16 4,0 0 0,9 7 0,0 0-7,0 16-13,0 9-16,0 0-9,0 0 0,10 0 5,4-2 15,-5-4-8,-15 9 4,12 0 4,0-4 0,-5 0-8,16-8-4,11-16 0,0-11 16,14 8 9,-16-6-4,-9 0-8,-4 0 0,0 0 9,0 5 8,1 0-5,-8 0 15,0 0 0,-15 4 11,0 0 9,1-10 0,-4-4 0,16-9-8,0-16 0,0 8 0,5 8-8,0-5-8,-14 15 0,0 3-15,4 7 1,0 5 1,10 0-5,-4 14 16,-4-4-3,-16 0 0,-1 0 9,12-10 0,-9-4 0,16 0-8,0-16 9,11 0 0,-1-3 8,0 1 0,-8 15-9,-4 12-15,0 4-4,16 5-1,-8-16-1,1 0 0,-4-4 0,0 9 4,0 0 4,0 0 0,-4-1 0,0-9-7,0 16 0,0 0-16,0 12 0,0-5-4,0 0-8,-4 0 0,13-4 0,15 4 12,0-15-4,-12 0 0,0 0 0,0 5 11,0 16-1,1 0-16,1 0 0,0-10-5,0 0 5,5 0 47,9 0 0,-47-5 0,0 0-8,-5 0 0,0 5 0,0 12 4,0 0-8,-16 0 0,0 0 0,0 0 11,0 15 0,-3 0-15,0 4-9,0-4-8,0 0 4,7 0 16,4 1 9,-16 1 0,11 0-10,-4-3 0,5-1 0,16 9 5,-8-16-4,-4 0 0,-14 0 0,0 9 0,0 15 4,3 0-15,-4 1-11,0-9-8,11 0 9,4-12 16,5 3-1,-16-5-3,-1 0-5,0 0 0,5 0 0,15 5 3,22 1-5,1 4-16,-9-4 0,0 5 0,1 0 8,3-13 0,-4-3 0,0-4 0,0 0-1,4 0 0,14-1-15,16-5-3,-2-16-4,-8-1 0,0 12 0,0 9-4,4 15-9,3 1-15,-4-3 0,0-1 0,0 0 10,4 13 16,-5-12 0,-16-5 8,0 0 5,11 0 31,9 1 0,-31-9-9,0 0-9,1 0 0,5 4 0,0 8-5,0 16 1,5 0-16,-14-4 0,0 9-1,0 0 4,-3 0 0,1 4 0,15-10-1,8-15 1,1-8 0,8 0 0,0-4 0,0 16-4,-1-8-16,0 1 8,0 12 0,0 0-8,-1 0 16,-4 1 0,-16 4-4,0 0 4,7 0 0,1-3 0,15-14 0,10-15 5,0-10 16,4-1 0,-16 0-11,0 0-5,4 0 0,5 8-11,0 5 7,11 0-1,-3 0 16,-8-4 0,-16 4-1,0 0 8,1 0 0,-8 4 0,0-8-9,0 15 8,5 0-15,0 0 0,0 0-1,0 0-9,-3 0 0,4 8 0,31 10-4,0-31-5,-1 0 0,-5-3 0,0 1 4,0 0 13,-1 0 0,-9 1 0,0 0-4,0 0-5,4 0 32,10-1 0,-32-5 5,0 0-9,-8 0 0,5 3 0,0 12 1,0 0-8,0 0 0,-4-4 0,0 0 3,0 15 12,-3 0-15,-3 4 0,0-14-4,0 0 5,3 0 16,8 1 0,-16 0 0,0 0-4,-1 0 0,5 1 0,16-5 0,0-16 4,3 0 0,1 1 0,0-1 0,0 15 0,-5 0-15,1 5 0,0-5-4,8 0 0,-5-8 16,4 9 0,-16-4-4,0 0-4,-1 0 0,-1-3 0,15 5 4,0-15-4,-4 0 0,4-8 0,0 0 11,0 16 9,1 0-16,-5-4-8,0-8 0,8 0-1,3 0 0,5-3 0,16 0-8,0-16-4,12 9 0,0-4-9,0 4 0,0 0 0,-8 0 15,0 0 0,-15 0 11,0 0 0,9 0 0,-5-9 0,16 1 5,0-16 4,-4 0 0,4-4 12,0-4 3,-12 16-9,1 12-16,5 4-12,0 8-5,8 0-8,-3-8 15,0 0 0,-15-1 0,0 0 10,3 19 0,-5-11 0,16 0 0,0-16-5,8 0 15,1 0-39,-15 4-8,-7 0 0,0-1 0,-4 4-348,16-1 8,-70-16 0</inkml:trace>
  <inkml:trace contextRef="#ctx0" brushRef="#br0">162 319 237,'-162'-319'0,"183"319"0,0-21 0,-4-4 0,0 4 4,0 0 0,0 12 0,0 0-1,15 0-8,-1-15 4,4 0 0,-4 4-2,0 0 0,0 16-4,-8 0-16,4 8 0,0 0 0,4 0 0,0 1 15,0-8 0,-15 0 8,0 0 0,0 3 0,0 0 0,16-9-3,0-16 9,3 0 16,0 0 1,-16 0 0,1 0-5,-4 0 0,5 4 0,0 0 0,2 0-8,4 0 15,-1-4 0,-15 0 0,0 0 9,0 3 0,-9 0 1,16-4 3,0-16 4,1 0 16,9-4-12,-16 0 0,-1 0-8,4-1 0,-1 4 0,0 9-8,2 0-9,8 0 15,0-8 0,-15 9 0,0 0 0,0-4 0,-9 8-8,16-4-4,12-16 13,-4-4 0,0 11 1,0 0-11,0 15-17,8 0-15,8-4 0,0 9-4,3 0-4,8 1 0,-5 0 0,0 9-8,0 16 4,15 1-16,-4-15 0,0 0 0,0 0 0,8 0 16,13 4-5,-16-13-12,-1 0-8,11 0 0,8-11 0,15 0 8,2-15 0,-8 0 0,-5 12 0,0 1 0,0 16 4,-1-10-16,0 1 10,0 0-4,-10 0 0,3 10 16,9 1-10,-16-1 0,8 0-12,0-8 0,0-1 8,15 8 5,3-15-8,-1 0 0,4-3 0,0-5 4,0 16 14,-1-3-16,-9 1-8,0-4 0,12 0 8,-1-4 15,0 1-8,-15-4 3,12 0-4,-7-12 0,4 4 12,16 0-1,-12-16-4,1 0 0,-5-1 0,0 9 1,8 16 9,3 2-16,-9-3 0,0-14 4,0 0 10,-5 0 15,13 1-10,-15-5-1,0 0-17,1 0 0,9 0 0,16 8 3,12-16 0,-3-2 0,-12-5-1,0 8 9,0 16 8,-1-9-16,-3-3 0,0-14 0,0 0 5,-1 0 15,8 5 0,-15 5-9,12 0-5,-3-4 0,1 8 0,0-1-1,-8 16-4,5 10-16,-4-8-10,0 4 3,10 0 0,5-10 15,4-5 0,-15-8-3,0 0-1,31 21 47,10-8-13,-47-5-8,-8 0-5,-3 10 16,1-5-10,-16 4 1,8 0 0,-5-8 0,0 1 0,0 0-1,9 0 9,-3-9 0,-9 4 0,16-5-5,0-16 5,5 0 15,9-4 0,-15-5 3,0 0-12,-7 0 0,3 4 0,0 10-1,0 16-5,1 0-16,-5 0 0,0 5 11,12 31 5,1-12-31,-1-1 12,0-8-3,-12 0 4,-5 12 0,0 1-12,16 0 3,0-16-5,-7 0 0,5 0 0,0 5-1,0 0-5,1-11 0,-5 0 1,15 5-4,0-15 5,7 33 0,-5 1 6,0-9-5,2 0 9,5 0 16,4 4-31,-16-4-1,0 0-13,1 0 0,13-5 0,16 9 1,0-16-5,-1 0 0,-17 5 0,0 13-5,0 31 9,1 0-31,-5 0-10,0-8-1,2 0 8,1 0 0,1-1 8,0-1-3,11 0-8,0-3 0,-1 0 0,15 10 3,-8-15-5,-3 0 0,-5-4 0,0 5 3,0 32 13,1 0-32,-8-4 0,0-5-8,0 0 0,0-394 0,-9 8-78,0 0 0</inkml:trace>
  <inkml:trace contextRef="#ctx0" brushRef="#br0">1338 1695 255,'-1338'-1665'12,"1361"1665"-25,-12-23 15,-5 0 0,-15 0 0,0 0 0,0 28 0,0 0 2,16 0 0,0-16 0,0 0 0,0 4-10,0 0-4,-3 15-9,4 0-15,0 0 0,0 9 7,-1 0 0,-11 0 16,-13 4 0,-16 9 0,0 0 4,12 6 0,4-8 1,0-8-1,0 16 4,5 0-16,0 0 14,0-5-1,3 0 1,1 1 0,0 0 0,15 4 0,-1-15 0,-1 0 0,-14 1 0,0 10 0,0 16 0,-1-10-16,-1 1-2,0-8-4,-1 0 9,0 0 16,4 3 0,-16 0 1,0 0-9,-8 0 0,5 4 0,15 4 3,5-15 0,1 0 0,-5-4 1,0-4 4,0 16 9,-5 9-16,0 5 2,0-4-8,0 0 4,-4 0 31,0 12-23,-31 0-1,-4 0-9,-7-1 0,9 4 0,0 0 4,7 0 0,-12 1 0,-9 4 0,0 9-4,0 16 0,0 0-16,0 0 1,0-8 8,0 0 3,-1 0 15,10 1-11,-15-5-8,-2 0-9,8-1 0,4 0 0,16 1 3,6-16 4,-11 2 0,-4 4 0,0 4-4,0 16 0,0 0-16,0 0 0,0-9 4,0 0 9,-4 0 15,0 0-7,-15 0 0,0 0-9,4-1 0,9-4 0,16 0 0,6-16 0,0 2 0,-9 0 0,0 5 8,0 15 4,-8-5-15,0 0-1,0-13 4,0 0 13,-4 0 0,0 8-3,16-5-4,-1-16 1,-8 0 0,-5 4 0,0 9 0,0 0-4,4 0 16,0-4 0,-16 4 0,0 0 0,0 17 0,0 0 3,15-5-4,1-15 5,4 0 0,0 0-6,0 0 0,-2 16-4,-4 0-16,4 4 0,0 0 0,-13 0 0,0-9 16,-9-4 12,-16 9 4,-12 0 0,0 17 0,0 0-3,15 0 0,-1-15 0,0 0 0,0 0-1,0 0 0,-1 16-4,-4 0-16,4 4 0,0 0 0,-11 0 0,0 8 15,-5-4-8,-15 5 4,8 0 0,0 5 0,0 0 1,16 0 0,0-16 0,0 0 0,0 0-5,0 0 0,-1 16-4,-4 0-16,4 4 0,15 0 0,0-15 0,0-8 0,-5-8 12,0 1 8,-4 0 4,0-8 16,0 0 0,-16-4-4,0 0 4,4 8 0,0 0-8,0-5 0,12 0-4,0-12 16,5 0 12,-16 4 0,-12 0 0,0 10 0,-13 0-10,0 9 0,10 15 4,0-2-15,0 0-8,0-9 0,12 0 4,0-4 16,5 0 0,-16 0 0,-8 0-8,-3 12 0,8 3-4,15 0 0,-8-15 0,0 0 0,-9 0 0,0 4 0,0 16 5,0 12-16,0 0-4,0-8 0,0 0-1,3 0 16,9-3-8,-16-4 0,0 0-5,0 0 0,0 4 0,15 5 0,0-15-1,0 12 0,-8-4-4,0 9 0,0 16 4,0-8-16,-9 0 0,0 0 0,0 0 0,0 0 16,5 0 0,-16-5 0,0 0 0,0 0 0,1 0 8,15 8 0,-8-15 0,0 0 0,-9 0 9,0 4 0,-9 0 5,0 0 16,0 0 8,-16-8-4,-8 0 8,4 0 0,0 0 0,0 0 0,8 15-5,0-8-15,5 0 0,0 0 0,0 0 0,0 0 16,-9-4 0,-16 9 4,0 0 0,0 0 0,0 0 0,16-8 0,0-16 8,0 0 0,0 0 0,0 0 0,0 15-5,0 0-15,-3 0 8,0 8 0,-8 0 0,0 0 16,-5 0 0,-16 5 0,8 0 0,0-8 0,0 0 0,16-4-4,0-16 4,4 0 0,0 0 0,0 0 0,0 15 0,0 0-15,0 0 8,0 0 0,-8 0 0,0 0 16,0 0 0,-16 0 0,0 0 0,0 0 0,0 0 0,15-5 0,0-15 5,0 0 0,0 0 0,0 0 0,0 16 0,0-8-16,0 0 8,0 0 0,0 0 0,0-8 16,0 0 8,-16 0 0,0 15 0,0-12-15,0 0 2,0 0 0,1 0 0,0 0 0,0 0 9,0 0 0,0 0 0,0 0 0,0 0 0,16 0 0,-8-16 0,0 0 0,-8 0 0,0 8 0,0 16 0,0 0-16,0 0 0,0-9 0,0 0 9,0-58 46,0 0 22,-46 0 0,5 0-5,4 1 0,5-4 0,0 0 0,18 0 0,0 4 0,-4 0 1,0 4 0,0 16 0,0 1-16,0 0 0,0-13 4,0 0 13,-4 0 16,0 0 4,-16 0 0,1 0 0,0 0 0,0 0 0,15 0 0,9-15 0,0-13 0,-9 0 5,0 9 0,8 0 0,0-15 16,0 0 5,-16 0 0,1 0 0,0 0 16,0 0-8,-1 0 0,-2-15-4,0 0 0,4 0 0,0 0 0,7 0 0,0 2 0,0 0 0,0 0 0,-26 31 9,4 27-31,-9-4 9,16 0 0,0-16 0,0-9 0,0 0 9,0 0 0,0 0 0,0 0 0,0 0-8,0 0 0,8 16 0,0 0-16,0 0 0,0 0 0,0 0 0,0 0 15,0 0-8,-15 0 0,8 0 0,0-8 0,0 0 8,0 0 0,-8 16 0,0 8-16,0 0-8,0 0 0,8 0 0,0 0 16,-9 0 0,-16 9 0,0 0 0,0 0 0,0 0 0,15 0 0,0-15 0,0 0 0,0 0-9,0 0 0,9 16 0,0-10-16,0 0 10,0 0 0,0 0 0,0 0 15,0 0 8,-15 0 0,-8 0 13,0 9 0,-13 0-9,16 0 0,0-16 0,0 9 16,0 0-9,-16 0 0,0 0 0,0 0 0,0 0 0,0 0 0,0 0 0,0 0 15,0 0 0,-15 0 0,0 0 13,0 0 0,-13 0 0,0 0 0,0 16 0,0 0-16,0 0 0,0 0 0,0 0 0,0 0 16,0 0 0,-16 0 0,8 0 0,0-8 0,0 0 0,0 0 0,8 15 0,0-8-15,0 0 0,0-13 0,0 0 13,0 8 16,0 0-8,-16 0 0,0 0 0,0 0 0,0 0 0,31 0 0,0-31 0,0 0 0,0 0 0,0 0 0,0 0 0,0 0 0,0 0 0,0-9 0,0 0 9,0 0 16,0 0 0,-16 0 0,0 0-4,0 0 0,4 0 0,15 0 0,0-15 0,0 0 0,0 0 0,0 0 0,0 16 0,0 0-16,0 0 0,0-13 4,0 0 13,-4 0 16,0 0 0,-16 0 0,0 15-5,4 0-15,5-4 0,0 0 0,0 0 0,0 0 0,0 0 0,0 0 0,0 16 0,0 0-16,0 0-9,0-13 4,9 0 13,-4-10 15,0 0 10,-15 0 0,0 0-9,0 0 0,9 0-8,0 0 0,8 16 0,0 0-16,0 0 0,0 0 0,0 16 0,0 0-16,0 0 0,0 0 0,0 0 0,0-8 0,0 0 8,15 0 0,-13-15 0,0 5 0,0 0 8,0 0 0,-19 0 0,0 4 16,-9 0 1,-16 9 0,0 0 0,0 3 0,0 0 1,16-13 4,0-16 13,-4 0 0,0 0 10,0 0 0,-10 15-8,4 10-15,8-4-10,0 0 0,10 0 0,0 11 16,-9 7-3,-16 9-7,0 0 0,0-8 0,0 0 0,15-9 0,9-15 9,0-9 0,0 0-15,0 0 0,-7 16 0,0-2-16,0 0 0,0 9 4,24 0-9,-4 0 16,-9 0 0,-16 9 0,0 0 0,0-15 0,0 0 5,15 0 0,1-15 0,0 0 0,9 0 9,0-9 0,0 0 0,0 10 16,0 0-10,-16 0 0,0 0 0,0 0 0,0 0 0,0 0 0,0 16 0,0-8-16,0 0 8,0 0 0,0 0 0,0 0 15,0 0-9,-15 0 0,9 0 0,0 0 0,0 0-9,16 0 0,9-16 0,0 0 0,0 0 0,0 0 0,-8 15 0,0 8-15,0 0 0,0 0 0,0 0 0,0 0 16,0 0 12,-16 0 0,2 0-5,-4 0 0,5 4 0,31 5 0,-3-31-5,0-1 0,0 0 0,0 0 0,0 0 0,0-10 0,0 0 8,0 0 0,-8 0 0,0 8 16,0 0-8,-16 0 0,8 0 0,0-8 0,0 0 8,16 9 0,3-16-9,0 0 0,0 0 0,0 0 0,0 15 0,0 0-15,0 0 0,0 0 0,0 0 0,0 0 16,8 8 2,-16-8-8,1 15-8,8 0-15,8-8 0,0 0 8,-14 0 0,-8 9 0,0 0-9,0-5 8,8 16 10,3 4-16,-5-11 1,16 0 0,0-16 0,0 0 0,8 8-1,0-8-8,-1 0-8,8 0 0,8-8 0,0 4 8,4 15-4,-8 1-15,0 0 0,0 0 0,0 0 0,0-16 0,0 0 9,16-4 4,-9-16 4,-4 8 0,4 7 2,0-4-7,0 16-4,8 0-16,4-8 0,0 0 0,3 0 0,0 1 15,0 0 0,-15 0 0,0 0 4,8-14 0,-4-8 8,16-9 4,-8-16 9,-4 0 0,0 0 16,0 0 0,-4 15 0,0 0-15,0 0 0,0 0 0,-12 0 0,0 9 16,0 0-9,-16 0 0,8 0 0,0 3 0,0 0 0,16 0 0,0-16 0,0 0 0,5 8-11,0-5-8,0 15 0,0 0-15,0 19 50,47 8 1,-41-47-8,-5-9 0,-4-3 0,0 8-4,0 0 5,4 0 0,-9-12 14,0 0 0,-4 16 0,0-1-16,9 11-9,0-9-3,0 0 0,-8 9 15,0 0-9,-15 9 8,0 0-9,-8 0 0,0 0 0,0 0 0,0 16 0,0 8-16,0 0-8,0-9 0,8 0 9,0-8 16,0 0 0,-16 0 0,9 0 0,0-9 0,0 0 0,31 0 0,10-31 0,0-10 0,0 0 8,0 0 0,-8 0 0,0 11 0,0 0-3,0-5-4,-8 0 5,4 12 16,0 0-12,-16 0 0,0 0 0,0 0 0,0 0 0,15 0 0,0-15 0,0 0 0,-8 0 0,0 8 0,0 16 0,0 8-16,0 0-8,0-5 0,0 0 5,0 9 15,0 0-9,-15 0 0,12 0-8,-4-12 0,8 4 12,16 0 0,-12-16 0,0 0 16,-9-4 9,-16 9 4,-9 0 0,0 11 0,0 0-3,0-9-4,0 0 9,4 0 0,0 0-8,15 0 0,10-15-9,4-10 0,9-4 10,0 0 0,-10 16 0,0 0-16,-9 0 9,0 9 0,-9 0 0,0 0 16,0 0 9,-16-13 4,-9 0 13,-4 0 0,0 0 10,0 0 0,-10 15-4,4 8-15,4-4-8,0-4 12,0 0-1,-5 0 16,-4-3 8,-16 1 0,-8 0 8,-4 0 0,-9 8 0,15-4-4,9-15 13,-4-9 0,0 8 15,0 0-8,-2 16-18,8 0-16,9-1 0,0 5 5,-13 0 0,-4 0 16,-10-4 0,-16 14-4,0 0-4,8 0 0,4-8 0,15-13 3,0-15 4,5 9 0,5 0-9,0 4-8,0 16-9,8 9-16,0 0-9,0 9-1,0 0 0,-7 9 16,-9 4-9,-16 9-4,0 0-4,12 9 0,4-12-9,0 0 0,0 15 0,0 9-15,0 12-9,0 0-12,0 0 0,0 0 16,-9 4 0,-16 9 7,0 0 0,-11 0 0,0 0 0,15 0 0,0-15 0,12 0 0,0-12 0,0 0 0,0 16 0,0 0-16,-4 8 0,0 4-8,0 0-9,8 8 0,9-8-8,16 0 0,-12-16 0,0-4 0,0 0 0,0 0 0,-1 15 0,0 1-15,0 0 0,0 0 0,0 0 0,0 0 32,0 0-26,-32 0 0,-5 0 0,0-1 0,0 0-677,0 0 0,-136 0 0</inkml:trace>
  <inkml:trace contextRef="#ctx0" brushRef="#br0">-49 2042 230,'49'-2042'0,"-29"2042"0,0-20 0,0 0 0,0 0 0,0 16 13,4 11-16,-13-4-3,0 0 0,0 0 0,0 0 15,18 8-8,-15-9 0,10 0-9,-8-10 0,0 0 10,16 9 8,7-16-9,-8 2 0,0 0 0,0 0 0,0 16-5,7-1-16,5-7 0,0 0 0,0 0-4,12 54 31,4 4-44,-31 0-8,-8 0 0,-8-3 0,-5 11 0,15 10-3,6-15-1,0 1 0,-4-8 0,0 0 0,0 0 0,8-5 0,0-8-1,16-9 4,0-16 9,-4 0 0,9 7 4,0-9-7,1 16 0,0 0-16,0 0 0,0 13 8,5 0-4,0 0 15,-9-8 1,-15 0 0,0 0 9,8-11 0,-9-8-2,16 0 0,-1-16 0,0 0 0,17 11 1,0-3-7,0 16-14,-4 0-16,0 0 0,0 17 8,0 0-4,-4 0 15,-13-4 0,-15 0 0,0 0 22,4-1 0,-9 0 0,16-13-4,0-16 0,0 0 0,18 8 16,0-5-8,3 15-13,0 1-15,18 4 0,0-1-1,-3 0-4,-3 0 16,-13 0 0,-16 9 0,0 0 9,0-4 0,-5 0-2,0-13 0,0 16 13,-3 0-1,0-1-10,-15-4 4,-3 0-9,0 0 0,13-4 0,0 5 4,16 0-5,0 3 0,-13 0 1,0 13-4,0 16 5,4-7-16,-10 0-2,0 1 0,0 0 0,0 0 16,4 0-3,-16-4 0,-1 0-9,0 0 0,13 0 0,15 0 4,4-15-4,-4 0 0,-9 0 0,0 9 0,0 16 4,4-8-16,-4-4-2,0-9 0,0 0 0,0 0 15,13 4-1,-15-4-4,0 0-9,0 0 0,8-4 0,16 6 4,11-16-6,0 3 0,-8 0 0,0 5-4,0 16 8,4-4-16,-13 0-1,0 0 0,0 0 0,0 0 15,13 0-3,-15-13 0,-1 0 0,0 0 0,0 0 0,16 9 4,-9-16-9,-4-1 0,0 0-8,0 0 0,12 16 9,0-12-16,-9 0 0,0 0 0,-12 0 0,0-638 15,0 0-128,-15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51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-1395-609 255,'1395'609'0,"-1372"-609"0,0-23 16,0 0 0,-16 0 0,0 0 17,4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8:0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3132-62 169,'-3132'62'0,"3147"-62"-5,11-15 0,-4 1 0,0 1-4,0 16 3,4 46-16,-4-1 6,0-4-3,2 15 9,0 0-15,-1 4-28,0 1-5,-6 0-5,1 0 16,1-4-1,-16 8-4,-19 0 0</inkml:trace>
  <inkml:trace contextRef="#ctx0" brushRef="#br0">3614-924 414,'-3614'924'0,"3650"-924"0,0-28 0,-4 8-8,0 4-8,0 16 0,0 49-16,-5 15 9,0-3-7,2 0-1,4 0 16,4 3-36,-16 1-3,-6 0 0,0-2 0,4-1-212,15 0 5,-42-15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50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-3514-16 280,'3514'33'8,"-3489"-33"-8,-12-25 16,0 0 0,-16 0 0,0 0 4,0 28 0,0 0 0,15 0-7,0-15 5,3 0 0,4 4-10,0-5-4,-2 16 1,0 0-16,4 0 0,0 4 1,-16 0-4,-1 0 16,0-4 0,-16 0 4,0 0 4,4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50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-4207 117 270,'4207'-117'0,"-4183"117"0,0-24 0,0 0 0,0 8-4,0 16 6,-4 28-16,-1 4 0,0-5-8,1 0 10,8 0 15,0 0-10,-15 3-3,-3 0-7,-5 0 0,3 4 0,16 1 4,0-16-5,0 0 0,0-3 0,0 5 3,0 15 8,0 4-15,-4 4 0,0-9-8,0 0 13,4 0 16,1 0-20,-16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49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-4506 245 266,'4506'-245'0,"-4482"245"0,0-24 15,0 0 0,-15 0 0,0 0 31,0 16 0,-9-8 0,16-5-3,-1-16 5,3 0 0,0 8-15,0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15: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0 228 237,'0'-166'16,"21"166"-62,-8-21 0,0-8 0,0 0 0,0 16 26,0 9-16,-17 0-9,0-9 0,12 0 0,0-12 16,0 0 10,-16 0 0,-10 0 0,0 8 0,0 0-8,15 18 16,23-15-18,-16-1 0,0 0 0,0 0 0,0 16 17,0 1-16,-17 0 0,0 0 0,0 0 0,0 0 15,0 0 12,-15 0 0,2 16 0,0 1-16,0 0 0,0 18 7,14 0-18,-7 2 0,0 0 1,0 35 8,141 31-8,0-140-31,-1-8-28,0-8-8,-6 0 0,0-1 16,8 8 5,-16 1 0,1 0-27,0 0 0,17-7 0,0 19 14,-2 0-19,-14 0 16,-17 7 0,-16 9-8,0 15 18,0 18-15,-10 8 3,0-17 0,1 0 0,0 0 0,27 0-19,0-10 0,-3 16-17,0-1-16,18 0 0,0 8 0,14 0-8,0 2 15,-18 0 1,-15 0 0,0 0 0,0-19 0,0 0-4,16 18 0,-1-16 8,-8 0 0,1 16 5,0-10-8,1 16-17,0 0-16,18 0 0,0 9 0,-5 0-1,0-1 15,-26 0 0,-15 0 0,0 0 18,8 7 0,-18-8 0,16 0 0,1-16 17,8 0 0,19-1-4,0-10 1,-1 16-26,-8 0-16,18 0 0,0-1 8,8 0 1,-8 0 15,-18 0 1,-15 18 0,0 0-1,0-4 0,10 0-1,16-27 0,0-16 18,0 0 0,17 0-6,0-9 0,-2 15-8,-16 0-15,0 16 0,0 17 0,0 0-9,-7-1 16,-26 7 0,-16 18 0,0 16 17,0 0-16,-8 0 0,0-18 0,0 0 17,0 0 0,1 7 0,0-1-7,0 0-26,0 0 0,18 0 0,15 8 8,-2-15-8,-8 0 0,-18 0 0,0 18-8,0 16 8,16-1-16,-8-8 0,0-18 0,0 0 17,0 0 16,28 8 0,-16-10-8,-1 0-35,0 0 0,26-8 0,15 10 16,-11-15-10,-8 12 0,-26 0-12,0 0 0,12 16 27,0-2-16,-1 8 0,0-26-8,0 0 27,0 0 31,-1 16-2,-31 1-16,0 0-27,0 0 0,0 0 0,0 26 15,3 0 1,-15 0 0,-27 0 0,0 26 8,0 16 1,8-3-16,-27-16 0,0 0 0,0 0 17,8 0 15,27 0-8,-15-17 7,0 0-27,-15 9 0,17 8-9,16 19 0,11-16-10,0-3 0,-26-8 0,0 18-8,0 16 17,16 3-16,-8-8 0,0-18-8,0 0 17,0 0 15,9 16-11,-15-8-8,10 0-27,0-10 0,17-8 10,0 19 8,-2 0-10,0 0 16,-8 8 0,-16 8-8,0 0 10,8-8 0,-10-8 0,15-8-8,0-15 0,8 0 0,17 8 0,0 0-8,13 16-8,0-3-16,-1 0-1,0 18 0,-9 0-17,0 10 16,-18 0-10,-16 17 0,10 15 18,0-2-15,-8 0 0,0-19 0,0 0 1,0 0 0,17 0-8,0 0-8,-11 16-17,0 3-16,9 8 0,0 26 0,32 0-18,0 6 16,-17-8 2,-16 8 0,0 0 9,1-22 0,-8 7-10,15-1-8,10-15 1,8-10 0,8 0 0,0-17 0,0 16-18,0 0-16,35 0 0,0 18 8,0 0-26,-8 9 15,-27 0-9,-15 35 0,8 0-9,7 0 0,1 1-8,16-27-8,12-16 35,8-4 0,0-8-8,0 1 0,0 0-36,0 0 16,26 8 0,-16 1 0,0 0 8,-8 0 0,-17 0 9,0-1 0,-9 15 10,0 0-15,-1 0 8,0-26 0,-8 0 18,-8 0 16,0 8 8,-16 8-8,-8 0 1,8 8 0,8 0-8,16 18 0,0-16-18,0 9 0,-17-8-9,0-1 8,0 15 10,0 8-15,-1 8-8,0-8-16,0 0 9,8 0 16,8 0 0,-16-9 0,0 0-26,0 0 0,27-8 0,31 35 8,0-31-18,0 0 0,-44 0 0,0 35 0,0 0 18,0 12 0,-9-7-12,0-44 7,12 0 0,0-12 16,27 0 8,-16-1 0,-8 0 1,-8 0 0,17 0 0,15 9 8,8-15-9,0-8 0,-44 0 0,0 0 0,0 16 26,0 0-16,1 0 0,0-1 0,8 0 1,0-8 16,17 0 0,-16-9 0,0 0-35,0 0 0,27 8 0,0 17 0,0 15-18,-1 0-15,1-7 0,0-1 8,0 16 1,0 0-16,-1 0 0,0-26-8,0 0 36,8 0 0,8 0 0,0-18 0,0 15-26,-8 0-15,27 7 0,0 26 1,0 16-18,0 0-16,-17-8 0,0-1 0,0 0 1,16 24 16,0-16-3,-16 8 0,0 0 18,0 0 0,9 0-21,0-9 0,0 15-44,0 0-15,36 0 8,0 34 0,-8 0-17,-8 0 16,-26 0 0,-16-10 8,0 0-17,0 0 0,27 0-20,16 8-8,4-16 9,8 1 0,9 0 15,0-8-8,0 15-19,1 0-15,0 7 0,0 19 0,0 0-10,0 0 16,-17-16 0,-16 43 8,0 31 10,0 0-31,-27-8 0,0-17 9,0 0-10,-9 0 0,1 16 0,0 17-8,0 0-8,-8 0 0,-1 1 0,16 1 15,0-16-10,0 0 0,1-16 0,0 17 8,0 15 18,8 0-15,-26 0 0,0-10 0,0 0 1,-8 0 16,9 16 8,-16-1-16,-8 0-17,0 0 0,9 8 0,31-1 8,13-31 1,-8-1 0,0-8 0,0 8 1,0 0 18,7-12 0,-9-8-8,0 1 0,8 16-1,0-13-16,18 8 13,0-9 0,0 0-26,-8 0 0,-1 0 10,15 10 16,-10-15-9,-8 0 0,-18 0 0,0 35-8,-11 16 9,16 11-16,-9-8-10,0-35 0,10 0 27,-8-10 16,-1 16 10,-16 10-8,0 0-36,0 0 0,26 0 0,15 1 8,0-15-1,-8 0 0,1-8 0,0-10 8,-8 16 19,0 8-16,-10 0 0,0-26 0,0 0 27,0 0 16,-1 8 0,-16 1-8,0 0-10,-8 0 0,10 8 0,15-1 0,0-15 1,0 0 0,-10 0 0,0 1 0,0 16 8,0 0-16,1 0 0,0-27 0,0 0 18,0 0 0,17 0 0,0-9-8,0 15-8,1 0-15,9-1 0,0-1 8,0 16 0,-8 0-16,1 0 0,0-9 0,0 0 8,0 0 0,-8 8 0,16 8-8,0-16-8,1 0 15,8 7 0,-15 1 0,0 0-9,-8 0 0,-1 8 0,0 10 0,0 0-1,-8 0 16,-8 0 0,-16 8 0,0 0 1,8 0 0,-10-15 0,16-17 15,0-16 9,-8 0 0,18 0 0,0-1 0,0 15-8,-8 0-15,-9 16 0,0 17-8,0 0 1,1 0 16,-18-1 0,-16-9 8,0 0 26,0 0 0,-8-8 0,15-18 8,0-15 0,0 0 0,26-8 0,0-8 0,0 16-18,8 0-16,17-8 0,0-17 8,0 0 0,0 17 16,0 0-2,-16 0 0,-1 0 27,-8-14 0,-27 8-15,0 0 0,3 0 0,0 1 15,18-7 19,-15-18 7,3 0 0,0 1 0,0 0 0,16 0 0,-12-16 0,0 0 0,0 0-12,0 0 0,12 16 0,0-24-16,-9-8 2,0-18 8,1 0 10,-8-902 15,-1 16-180,-15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49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-4971 308 241,'4971'-290'3,"-4950"290"-18,-3-21 0,0 0 0,0 0 0,0 16 13,0 20-16,-13 0-1,0 4-3,0 0 5,-1 0 15,4 4 1,-15 0 0,0 0-4,-8 0 0,4 4 0,16 0 4,-5-16 1,-4-1 0,-1-4 0,0 0 4,0 31 9,4-14-31,-5-4-8,0-3-3,8 0-1,-1-13 0,4 0-1,0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8:0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3184-289 482,'-3184'289'0,"3227"-289"0,0-35 15,-4 8-8,-15 4-8,0 0 0,16 16 0,0-16 0,16-5 8,1-16 5,-8-170 15,5 15-35,-15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41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-5818 662 176,'5818'-662'0,"-5802"662"0,0-16 16,0 0 0,-16 0 0,0 0 0,0 16 0,0 0 1,0 0 0,0 15 0,0 0-15,14 4-5,0-1 0,-2 0-13,-4 0 0,9 0 0,16-1 0,4-16-8,0 1 0,0 0 0,0 13 0,0 16 5,0-3-16,-5 0 0,0-13 0,0 0 9,0 0 15,9 0 5,-15-5 0,1 0-5,-4 0 0,1 0 0,16 9 8,4-16-5,-4 1 0,-4-4 0,0 4 4,0 15 4,0 0-15,-3 0 0,0-6 0,0 0 10,-3 0 16,-5 3-2,-16 5 0,0 0-5,-4 0 0,4 0 0,16 1 0,-7-16-1,4-2 0,-3-8 0,0 3 8,0 15 1,-4 3-15,-1 0 0,0-8-4,0 0 4,5 0 16,5 3-4,-16-1-4,-1 0-8,0 0 0,4 0 0,16 9 4,4-16-9,0 1 0,-8 0 0,0 8 0,0 15 4,4 1-15,1-4 0,0-9-4,0 0 0,8 0 16,-9-4 0,-16 0 0,1 0 0,0 0 0,13 0 0,15 4 4,-5-15-4,-4 0 0,-13 0-1,0 0 0,0 16 14,4 9-16,-1-4 3,0-13 0,0 0 0,0 0 16,13 0-14,-16 0 0,-9 0-13,0 12 0,0 0-12,0 9-4,0 0-9,4 0 15,0 0 0,-15 0 0,0 0 17,0 12 0,-8-4 1,16-9 4,1-16 0,0 0 0,13 4-4,0-13-4,-1 16 0,0 0-16,13-4 0,0 1 4,-9 0-14,0 10 15,0 0-10,-15 0 0,10 0 0,0-10 0,0 0 8,16 0 0,-8-16 0,0 8 0,17-4-8,0-17 4,0 15 0,0-10-15,0 0 10,0 0 0,-25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53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872 8 406,'-872'36'8,"908"-36"-31,-8-28 0,-13 0-8,0 9 4,0 15 8,-1 0-15,-3 1 0,0-6-4,0 0 6,0 0 16,12 4 0,-16-9-4,0 0-3,4 0 0,-1-4 0,16 4 0,-10-16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8:0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2943 230 252,'-2943'-217'20,"2965"217"-13,-20-22 0,-13 7 0,0 8 1,0 15 5,-8 40-15,0 0 3,0-8 8,1 0 8,-8 0 16,13 12-44,-16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53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2179 316 244,'-2179'-316'0,"2201"316"0,0-22 0,0 0 0,0 18 4,0 16 0,4 32-16,-1-4 3,0-4-1,0 0 0,-3 0 15,5 4-15,-15-5 0,-2 0 0,-8-1 0,0 4 0,16 5 4,-3-16 0,-4-1 0,-10-4 0,0 10 4,0 16-1,4-13-16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8:03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3566 328 266,'-3566'-306'19,"3590"306"-22,-19-24 0,-13 8 0,0 8 4,0 15 5,3 36-15,-4-7 2,0 4-8,1 0 0,0 0 0,0 12-39,0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8:48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-3949 1559 169,'3949'-1559'0,"-3934"1559"0,0-15 0,0 0 0,0 0 0,0 16 0,0 17-16,0 0 1,0-4 0,0 0 4,0 0 0,0 0-7,0 0 0,-2 16-13,8 0-16,13-8 0,0 0 0,1 15 0,0 0-15,-9 4 0,0 5 4,0 0 4,-8 3 16,-5 12 1,-16-3-12,0 0 3,7 0 0,5-7 7,0 0 0,2 16-13,4 0-16,13-4 0,15 0 0,1-15 0,0 0 0,0 0 0,0 0 0,0 0 0,0 3 16,0 0 1,-16-4 4,0 0 4,-4 0 0,0 0-1,0 0 0,0 15 0,0 0-15,0 0 0,0 8 8,6 0-8,-8 2 16,0 0 0,-16 0 0,0 0 0,0-5 0,0 0-1,16-4-8,0-16 4,8 0 0,13-4 16,0-4 0,3 15-5,-3 1-15,5-1 0,16 4 4,-17-16-8,-8-3 0,-5 1-1,0 4 3,0 0 9,4 8 0,-8 0 2,0-5-8,0 16 8,4 0-16,6 5-12,0-6-5,-2 15-8,0-1-15,0 8 0,0 13-4,12 0-4,0 2 0,-9-11 1,0 5 7,0 16 8,4-14-16,-9-4-4,0-4-4,0 0 5,5 0 15,8-1 16,-15-4-4,2 0-9,0 1 0,4 5 0,16 9-1,-19-16-4,0-4 0,-9-8-1,0 9 9,0 31 4,-1 4-31,-4 0 1,0-5-4,0 0 0,4 0 0,9 5 3,0-4-5,1 0-9,-4 0 0,5 8 0,16-5 4,3-16 0,0 1 0,4-8 0,0-4 8,0 16 0,0-12-16,0 0-1,0 0-7,-1 0 0,7 0 15,13-4 3,-15-13 4,1 0 0,-4 0 0,0 4 0,16 0 0,-2-1 0,0-1-15,5-4 0,0-5 4,0 0 0,0-3 0,0 0 0,0 0-4,0 0 0,4 0 16,0 0-12,-16 0 0,0 0-5,-4 8 0,5 4-8,16 0 0,-23-16 0,0-7 15,0-4-2,-15 0 4,-639 0 0,0-128 0</inkml:trace>
  <inkml:trace contextRef="#ctx0" brushRef="#br0">-3975 1567 169,'3975'-1541'8,"-3960"1541"-26,-8-15 0,0 0 0,0 0 0,0 0 0,0 23 15,0 0 1,-15 0 0,1 0 0,0 0 0,14 0 7,0-14 0,2 16-5,-8 0-16,5 8 0,0 13 4,-4 16-13,-4-1-16,0 0 0,0 0 0,0 0 0,0 7 0,0 0 2,15 0 0,0-15 0,0 0 0,9 4 2,0-9-4,0 16 0,0 0-16,0 0 0,0 13 16,-4 0-8,-9 0 15,-5-7 0,-15 0 0,0 0 13,12 2 0,-13-12 0,16 0 0,0-16 0,0 0 0,13 8-2,0-4-4,0 16-9,-4 0-16,0 0 0,0 13 8,9 0-13,-8 2 15,0 0 0,-15 13 11,0 0 5,1-18 0,-5-4-3,16-13-8,-1-16 0,0 0 0,13 8 6,0-13-8,1 16 0,0 0-16,0 0 0,0 22 15,-1 0-9,-3 0 15,-13-12 0,-15 0 0,0 0 18,12-7 0,-5-5-2,16-13-7,0-16 0,0 0 15,17 16 5,-15-17-16,1 0 0,0 0 0,0 0 0,0 18 12,-2 0-18,-12 0 16,0 0 0,-16 0 0,0 0 13,11-1 0,-13-11 0,0 0 0,0 16 0,0 167 31,18 8-139,-47-18-8,-27 0 0,0-6 0,0 0 0,0 0 0,-5 0 0,0-1 0,0 0 0,0 0 0,0 15 0,0 0-15,0 0 0,0 0 0,0 0 0,0 0 16,0 0-27,-16 0 0,-6 0 0,0-1 0,0 0-669,15 0 0,-135-15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8:35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-5019 2207 212,'5019'-2207'0,"-5000"2207"0,0-19 0,-4 0 0,0 4 0,0 16 0,0 22-16,0 0 1,0 0 0,0 0 0,0 0 15,0 0 8,-15 0 0,1 0 0,0 1 0,0 0 0,16 0 0,-20-16 0,0-4 0,0 0-1,0 0 0,0 16 13,0 3-16,-13 0 0,0 8-8,0 0-8,8 0 15,0 0 4,-15 0 0,1 0 0,0 0 0,14 0 0,16-1 0,17-16-13,0 4 0,0 0 1,0 0 0,0 16 17,4-11-16,-17-4-3,0 0 0,0 0 0,0 0 0,0 0 12,0 0 0,1 15 0,0 1-15,9-8 0,0 0 8,-1 0-9,0 0 16,4-8 0,-16-4 8,0 0 13,0-9 0,-13 0-1,15 9-7,-1-15-9,7 0 16,9 0-7,-16 0-4,-2 0-9,4 0 0,9 0 0,0-1-4,10 16 1,0 1-16,-9 4 1,0 0 0,0 0 13,0-2 0,-4-4-1,15 0-4,0-15 0,4 0 0,4 0-1,0-4-3,0 16-5,-1 0-16,9 4 0,0 5-4,4 0-5,4 1 16,0-8 0,-16 5 5,0 0 3,-5-10 0,1 4-3,15-8-4,0-15 3,1 0 0,9 3 1,0-4 0,0 16-4,-7 0-16,4 7 0,0-5 0,-4 0-3,0-1 15,-10-4 0,-15 9 5,0 0 9,-1 6 0,-4-4 1,0-5 4,0 16 0,1 0-16,9 3-4,0-5-4,0 0-3,0 0 16,3 0 0,-16 9 0,-4 0-8,1-2 0,0-5 0,0-5 4,0 15 9,-4 2-15,-5 5 0,0 1-5,0 0-5,4 0 16,0-4 0,-16 0 5,0 0-4,-1 0 0,4 0 0,16 5 0,2-16-5,4 1 0,-4-3 0,0-1 3,0 15 6,0-1-15,-6 0 0,0-8 4,0 0 9,-4 0 16,0 0-3,-16 0 0,-1 0-9,4 0 0,8-4 0,15 6 0,-10-15-6,0 10 0,-8 4-10,0 5-7,10 16 8,7 1-16,-9-4 0,0-4 4,0 0 0,0 0 16,0 0-11,-16 0 0,10 0 0,0-10 0,9-4 10,15 0 0,2-15-9,4 0 16,0 0 0,-16 0 0,0 0 0,0-12 0,0 0 12,0 0 0,-12 0 0,0 12 16,4 0-2,-16-4 0,0 0 0,0 0 0,0 0 0,0 9-4,-10 15-9,4 12-15,0 0-12,0 0 0,12 0 0,0-12 0,0 0 10,16 0 0,-10-16 0,0 10 0,0 0-10,0 0 0,0 15 0,0 0-15,0 0 8,0 9-4,-8 0-9,4 12 16,0 0-12,-16 0 0,12 0 0,0-4 0,0 0 0,16 0 0,0-16 0,0 0 0,0 0-8,0 0 0,0 15 0,0 0-15,0 0 0,0 0 0,0 0 0,0 8 16,0 0-8,-16 0 0,8 0 0,0-8 0,0 0 0,16 0 0,0-16 0,0 8 0,0 0-25,0 0 0,-6 15 0,0-1-15,0 0-685,16 0 0,-138-16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7:55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189 1813 270,'-189'-1813'0,"213"1813"0,0-24 0,0 0 0,0 0 0,0 0 0,0 9 0</inkml:trace>
  <inkml:trace contextRef="#ctx0" brushRef="#br0">-22 1712 230,'22'-1694'3,"-2"1694"-18,-3-20 0,0 0 0,0 0 0,0 16 13,4 48-16,-4-4 4,0-9 0,2 0 13,0 0 16,-5 4-12,-16 6 0,-2 0-14,-4-1 0,13 0 0,15-4 0,-18-15-1,0-3 0,-8 0-1,0 14 0,0 16-1,8-17-16,0-8-12,0-13 0,1 0 9,4 1 15,4 0 10,-15-13-4,-13 0 0,0 5 0,9 0 8,16 4 4,-18-16 0</inkml:trace>
  <inkml:trace contextRef="#ctx0" brushRef="#br0">1299 1793 183,'-1299'-1807'16,"1315"1807"6,-8-16 0,-10 4 0,0 1 3,0 16-5,1 10-16,-5-1-2,0-3-3,0 0-5,8 0 16,-1 3 4,-16-7 0,0 0-6,-3 0 0,5 3 0,15 1 1,-12-15-1,-1 0 0,-5 0 0,0 6 1,0 16-1,-5 0-16,4 1 0,0-4-5,8 0 9,1-8 15,4 0 15,-15 1-5,-3 0-1,-3 0 0,5 4 0,16 13-4,-1-16 0</inkml:trace>
  <inkml:trace contextRef="#ctx0" brushRef="#br0">1338 1692 374,'-1338'-1709'20,"1371"1709"3,-13-33 16,-3-3 0,-16-5 4,0 0 0,4 30 0,-4-1-1,15-9 1,0-15-1,0 0 0,-3 3-13,0-1 1,-2 16-12,0-1-16,8 3 0,0 0 1,-13 0 0,3 8 15,-8-7-8,-15 3 3,0 0 5,5 0 0,1-5-10,16-6-3,0-16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15:3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0 239 421,'0'-204'16,"37"204"-35,-16-29 0,0 0-8,0 18 16,0 16 17,-8 65-16,-8-1 12,0-27-7,3 0 17,24 0 16,19 0-51,-16-10-9,-9 0 1,1-3 0,-1 0 0,15 1 8,8-15-1,-1 2 0,-8-7 0,0 8 8,0 16 10,7-3-16,-10-7-1,0-8-9,0 0-1,9 0 16,1 8 13,-16-9-1,4 0 0,-15 0 0,8 8 0,15 1 7,11-15-9,1 2 0,-9-9 1,0 9 1,0 16 8,7-15-16,-8 1-3,0-9-8,-1 0 0,7 0 15,18 1 1,-15-18-1,1 0 0,-7 0 0,0 7 0,0 9 1,-8 16-9,-1-1-16,0-7-1,0 0-1,0 16 17,9-2-16,-8-8 0,0-9-24,0 0-9,15 0 0,1 17 3,15-1-16,0-15 9,-16 0 0,0 0 0,0 9 15,-4 0-9,-15-1 16,0 0 0,-16 0 0,0 0 0,0 7 0,0 0 2,16-9 8,0-16 9,-8 0 0,0 0-9,0-18 8,-2 15 0,-8 0-15,18 0 0,0 0 0,6 0 0,0 1 16,-17 0 0,-16 17 0,0 0 0,0-11 0,0 0-1,15 0 0,-1-15 0,0 0 0,0 0 1,0 0 0,1 16-9,-16 0-16,9 16 0,0 0 0,-3 0 0,0-1 16,-9-15 0,-16 9 15,0 15 0,0 3-15,0 0 1,0 0-24,0 0 0,24 0 0,0 0 1,0 0 0,0 0 0,-31 0 16,0 15 0,-16 0 16,-7 0 9,-24-2 16,-9 0 0,-16 0 1,0 0 18,7-1 0,-10 0-8,0-8-15,12 0 0,15-4 15,0 16 6,-15 0-31,1 0-8,-1 0 0,16 8 0,31 1 9,-7-31 9,-9-8 0,-18-7 11,0 0 7,-11 0 18,0 24 0,-10 1-3,16-8-9,0-16 0,8 0 0,9 9-21,0 0-9,0 0-9,0 0 0,18 1-8,16-1-1,8-16 1,1 14 0,-9-1-3,0 8-8,-1 15 10,9-10-15,-9-1 12,0-18-7,-12 0 17,7 12 16,-8 0-12,-16 9-7,0 0-9,-1 0 0,8 9 0,16 19-9,11-16-10,1-3 0,-17 7-8,0 9-8,12 15 8,1-12-15,-17 7 0,0-9-7,0 0 0,15 0 16,9 0 10,-16 0-7,-10 0-1,7 10 0,1 8-10,15 9 0,16-15 8,0-2 0,-17-7-1,0 9 7,0 16 17,8-13-16,-35 0 9,0 0 0,-9 0 0,0 8 16,0 0-8,-16 9-8,0 0-9,8 0 0,26 0 0,0 10 0,0 15-19,0 0-15,-17 0 0,0 0 0,-11 16 0,0-20-16,0 0-4,0 0 0,-1 0-8,16-786 16,-1 15-158,-16 0 0</inkml:trace>
  <inkml:trace contextRef="#ctx0" brushRef="#br0">1227 862 417,'-1227'-800'7,"1264"800"-62,-7-29 0,-9 0-8,0 0 0,0 16-8,8 60-16,-1-8 12,0 18 0,1 0 0,0 1 15,0 0-35,-15 0 0,-7 0 0,0-2 0,0 0 0,16 35 0,-3-16-17,0-1 0,-18 0 0,0 0 0,0 15 0,0 2-15,0 0 1,0 0 0,0 0 0,0 0 16,18 24 16,-16-10 0,3 0-8,-24 1 0,9 15 0,0 0 17,14 16 0,-16 2-16,-9-16 1,0 0 31,0 0 0,1-26 0,9-9-4,15 8 1,-2-15-17,-1 0 0,9 9-2,0 0 0,-1 16 0,-17 0-16,9 9 0,0-18 0,-3 0 0,-1 0 16,0-7 0,-16 8 15,0 0-16,-7-2 0,8-8-1,15 0-16,0-15 8,23 0 0,10-7 1,0-18-16,0 16 0,0 0-16,0 0 0,0 18 16,10 0-18,-16 3 15,0 0 0,-15-18 8,0 0 0,8-11 0,10-9-3,16 8-7,0-16 0,0 0 0,17 8-5,0-17-8,-2 16-26,-8 0-16,26 8 0,0 0 0,-6 0 0,0-2 15,0 0 0,-15 0 0,0 16 0,0-30-16,-27-7-7,0-8 7,-1 0 8,-8-623 16,27 8-125,-16 0 0</inkml:trace>
  <inkml:trace contextRef="#ctx0" brushRef="#br0">1792-336 572,'-1792'336'0,"1843"-336"0,0-41 0,0 0-10,15 9 24,0-15 9,7 44 0,-18-31 8,0-9 8,0 0-9,8 1 16,9 15-21,-16-8-15,-4 0 8,-8 0 0,0 0-1,15-9 15,-6-15 10,-7-1 0,-19-8 0,0 27-8,0 16 9,24 5-16,-18-9 1,0-9-7,0 0 10,8 0 16,8-16 16,-16-9 16,3 0-18,0 1 0,10-1 0,15-1 1,6-15 0,8 0 0,9-16 1,0 9-8,0 16 18,23-23-16,-9-7-5,0-18 0,-1 0 0,7 0 16,-8 1 6,-16-1 0,1 0 9,-9 0 0,9 9 0,15-9 8,-31-15 9,-9 0 0,0-23 0,0 0 16,0 16 18,8-36-16,-18-24-6,0 0 0,-2 0 0,0-396 15,-18 15-79,-15 0 0</inkml:trace>
  <inkml:trace contextRef="#ctx0" brushRef="#br0">1404-328 475,'-1404'328'0,"1446"-328"0,0-34 0,0 0-8,0 0 0,0 16 35,0 48-16,-35 0 7,0 0 0,1 0 0,0 1 15,0 0-27,-15 0 0,-6 0 0,0 0 0,0 0-1,16 0 0,2-16 0,0 1 0,0 0 0,0 0 0,0 16 35,-8 8-16,-35 8 2,0 0 0,0 0 0,0 0 15,0 0 13,-15 0 0,3 0 0,0 1 0,0 0 0,16 0 0,6-16 0,0 1 0,0 0 0,0 18 8,0 16 26,0-16-16,-17 0-4,0-27-8,0 0 17,15 0 15,1 9-7,-15 0-8,-1 0-18,-16-1 0,17 16 0,16 19 7,-3-16-19,1-1 0,1-8 0,0 8-1,0 15 1,9 4-15,-1-8 1,0-26-16,0 0 9,23 0 16,9 9-3,-16-1-8,0 0 1,-9 0 0,-9 1 0,16 0 8,10-16 0,-9 1 0,-9-15 1,0 8 16,0 15 19,8-12-15,-18-8-2,0-9-16,-1 0 17,15 0 16,-8 9-5,-16 0-8,-1 0-9,-16 0 0,0 0 0,16 0 23,3-16 0,-23 0 0,0 0 0,0 0 0,0 0 27,16-10 15,-19-8-1,-15-8-8,-1 0 0,0 0 16,0 0-19,-16 0 0,-4 0 0,0-1 0,0 0-691,15-17 8,-137-15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46: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165 116 705,'-165'-130'7,"228"130"6,-7-51 0,-10 0-12,0 5 0,0 0 4,4 40 0,0 4 6,15 9-4,1-15 0,-4 0 0,9 8-27,0-9-8,-4 16-4,8-2-16,-1 3 0,0 10 1,12 0-5,0 2 16,0-1 1,-16-5 1,0 0-3,8 4 0,3-5 1,15 5 1,0-15 0,-1 0 0,5 5 15,0-5-1,3 16 0,1 1-16,8 3 0,0 10-7,-21 0-9,11-4 15,-5-7 0,-15 0 3,-1 0-4,-3 14 0,9-1 3,16-4-3,1-16 12,3 0 0,14-3-18,0-5-4,-4 0-13,-1-1 0,9 5 0,16 5-12,8-16-6,7 2 0,-7-3 0,0 3-4,0 15 1,4-16-15,-1-4-4,0 1-8,0 0 4,0 0 16,0-4 5,-16-1-3,1 0-3,-1 0 0,0-8 0,16 3 1,-1-16-3,-1 0 0,-14 1 0,0 5-5,0 15 0,5 16-15,0-4 3,0-9-5,1 0 4,1 0 16,5 4-13,-16-9-5,-4 0-9,-7 0 0,0 8 0,15 5-4,7-15-5,-1 1 0,-8-3 0,0 3 8,0 16 6,4 2-16,-10-5 1,0-4 9,0 0 9,-1 0 16,0 9-7,-16 0-1,-2 0-14,0 0 0,14 4 0,15 0 5,-2-15-9,3 0 0,-13 0 0,0 0 3,0 16 4,1-5-16,5 8-2,0 4-4,0 0 0,4 0 16,9 3 1,-16-4-3,0 0-14,0 0 0,9 3 0,15 9-3,-2-15-5,3-1 0,1-3 0,0-1 0,0 0 5,0-3 16,4-1-8,-16 1 1,12 0 16,-4-4 0,6 3-19,0-6-7,-4 15-8,-4-1-15,0 0-773,16 13 4,-155-16 0</inkml:trace>
  <inkml:trace contextRef="#ctx0" brushRef="#br0">726-259 561,'-726'259'0,"776"-259"9,12-40 0,-9 0-10,0 0-1,0 16 5,1 48-16,-5 0 8,0 4 3,2 0 5,-3 0 15,8 8-29,-15 1-1,-5 0-5,-3-2 0,9 3 0,16 0 5,1-16-9,-5 0 0,-8 1 0,0 3 11,0 16 1,0-6-16,-5 0-1,0 1-7,0 0 8,3 0 15,0 12 27,-15 0-8,5 0-13,4 0 0,9-4 1,0 4 4,8 16 0,4 2-16,-8-7 0,0-1 3,0 0 0,-4-6 0,-4 0-1,15 0 0,0-15 0,-3 0 0,9 3-33,0-4-8,-7 16-1,5-2-16,0-5 0,0 5-4,15 0-4,1 3 16,-10-4 1,-16 1 3,0 0 4,1 0 0,-5-5 0,15 1-3,0-15 4,-12 0 0,0 0 4,0 0 0,1 16-13,4 0-16,13-4 0,16 0 0,11-16-5,-12 3 0,-8 8 0,0-4-11,0 0 4,7-15 0,-5-8-2,15 1-3,-1-15 8,-1 0 0,9-3-6,0-5 3,-2 16 5,-7 0-16,5-4 0,0 8 11,2 0-4,-7 0 15,-9-4 0,-15 4 0,0 0 9,3 1 0,-4-3 1,16 0-4,0-16 4,4 0 16,9 3-7,-16-5-3,-2 0-8,4 0 0,4 0 0,0 5-1,-3 0-1,9-1 0,-12-5 0,15 4 5,0-15 4,3 4 0,0 1 1,0-9 3,0 0 9,0 0 16,0 5-2,-16 1-5,-1 0-1,4 0 0,-4 4 0,16 8-4,0-16-8,4 0 0,4 1 0,0 0-1,0 15 5,0-5-15,-5 0-1,0-4-4,0 0-1,8 0 16,10 0 6,-16-9-4,1 0-9,4 0 0,8-8 0,31 1 8,-16-31 4,0 0 0,-4-7 0,0 0 7,-843 0-5,-4-166 0</inkml:trace>
  <inkml:trace contextRef="#ctx0" brushRef="#br0">2740-380 489,'-2740'380'0,"2784"-380"0,0-36 0,0 0-8,0 13 16,0 16 0,0 41-16,0-1 7,0-9-7,0 0 10,11 1 16,3-3-23,-16-4 0,-5 0 0,3-1 0,-4 5 0,15 4 3,15-15-4,-4 2 0,-5 8 1,0 5 1,0 16 9,3 2-16,-10 0 1,0-3 4,0 0-1,4 0 16,9 0-8,-16-4 0,-1 0-9,-1-1 0,5 1 0,15-1 0,18-15 5,-4 4 0,-9-4 1,0 4 0,0 16 0,-3-11-16,5-5-3,0-13 4,0 0 8,-4 0 15,5 5-4,-15 0-9,-2 0-14,-11 0 0,5 7 0,16 5 1,-10-16-5,-5-1 0,0-3-1,0 0 0,0 0 0,-12 6 0,0 11 2,16-9-3,0-16 9,4 0 15,4 0-1,-15-4-1,0 0-8,-7 0 0,3 0 0,0 5-4,-5 0-9,0 0 16,-4 0-1,-16 5 0,0 0 8,0 11 0,0 0 2,16-14-8,1-16 1,1 0 0,9-1-8,0-5-4,-1 15-4,0-1-15,9-3 0,0-1-1,-8 0-4,-7-2 16,1 3 0,-16 3 1,0 0 14,-1 2 0,-5 1 0,15-12-5,0-15 3,1 0 16,14 3 0,-16-5 1,0 0-8,-8 0 0,4 3 0,0 9 1,1 0-5,-1 1 16,-8-3 0,-16 8 8,0 0 5,-5-5 0,0 5 0,15-9-5,-1-15 4,1 0 0,14 3-7,0-5 1,-8 16-9,-4 11-16,5 3-11,0 4 1,20 0 0,-5-2 0,0 5-1,16 1-1,0-16 3,5-7 0,1-5-2,0-5 8,0 0 4,1 0 15,1-5 0,-15-5 8,-8 0 0,-3 12 0,0-1-4,31 0 4,5-31 1,0 1 0,-1-3 0,0 0 3,0 0 4,0 0 0,-3-4 0,0-1 1,0 0 0,3 0 16,4-4-1,-16-3 4,0 0-6,-3 0 0,5-1 0,16 1 4,1-16-6,0 0 0,6 0 0,0-6 1,0 15 1,3-4-15,0-4-1,0-9 8,0 0 4,-4 0 32,5 0 11,-32-5 0,3 0-4,4 0 0,0 0 0,0 9-4,-47 0-5,0-8 15,-4-7-3,-15 9 3,-826 0 0,4-166 0</inkml:trace>
  <inkml:trace contextRef="#ctx0" brushRef="#br0">3524 393 748,'-3524'-393'0,"3591"393"0,0-54 0,0 0-13,0 0 0,0 16 13,3 43-16,-13-3 5,0 0 0,2 0 0,0 0 15,0 0-18,-15 0 0,-3 0 0,0-1 0,0 0 0,16 13 0,1-16-13,0 0 0,0 0 0,0 0 0,0 16 14,16 22-16,-14-16 4,0 0 12,1 0 0,-1 0 15,4 5-20,-15 0 4,-3 0-8,-5-1 0,0 5 0,16 4-5,25-16-5,13 5 0,5-9 1,0 5 8,0 16 3,-3-24-16,-3-1-5,0-10 1,-1 0 5,-5 0 15,5 1-9,-15-10 7,-3 0-3,-8 0 0,3 1 0,16 10-8,18-16-5,-1 3 0,-5 1 1,0 1 0,0 15 13,-1-18-15,-9-11-3,0-5 8,-1 0 5,-8 0 16,0 0-21,-16 0 0,0 0-4,4 0 0,4-4-617,16 0 0,-131-16 0</inkml:trace>
  <inkml:trace contextRef="#ctx0" brushRef="#br0">4012-707 738,'-4012'707'0,"4077"-707"0,0-52 0,0 0-13,0 0 0,0 15 0,0 44-15,8 12 5,0-12-5,2 0 4,-7 0 0,9 16-24,0-9-4,-5 16 0,-5-1-16,0 1 0,0 0 4,6 0 0,0 1 16,-9-5 0,-16 5 5,0 0 4,0 19 0,-5 3 4,15-3-7,1-15-1,8 0 0,4 3 0,0 1 1,1 16-9,-5 0-16,4 5 0,15 5-5,-5-15-1,5 0 0,-8-4-1,0 9 3,0 0-1,-3-18 0,1 3-3,16-5-7,-1-16 0,3 0 0,9 1-17,0-4-4,-8 16-5,-1 8-16,5-3-8,0 4 0,-11 0 0,-8-7 15,-13 4-2,-15 13-4,-486 16 0,0-98-16</inkml:trace>
  <inkml:trace contextRef="#ctx0" brushRef="#br0">4012-758 356,'-4012'758'0,"4044"-758"0,0-32 0,0 0 0,0 9-4,0 16 4,0 20-16,-9 0-3,0-4-3,0 0 0,7 0 15,14-4-1,-15-6 0,-1 0-8,4 0 0,0 0 0,16 9-4,36-16-9,4 7 0,9-4 2,0 0 0,0 15 4,4 4-15,-13 0 0,0 0 0,1 0 5,-4 0 16,8 8-12,-16-4-4,-2 0-9,0-1 0,9 4 0,16 4 4,16-16-4,0 3 0,-5-5 1,0 10 5,0 15 3,0-35-15,1 0-7,0-18-8,-2 0 5,11 0 16,3 1 19,-16 1 4,4 0-9,-16 1 0,9 11 0,0 9 9,-13 16-9,-9-2-16,0 1-1,0-5 0,0 0 9,-1 3 0,-4 1 1,15-4 0,0-15-5,-1 0 0,13-3-3,0-9 4,-1 16-4,-12 0-16,5 12 0,0 4 3,7 0-5,-3 2 15,-4-12 0,-15 5 11,0 0 3,1-11 0,1 0-1,16-13-4,-1-16 4,-1 0 0,4 5-2,0-4-12,-1 16-4,8 0-16,8 0 0,0-4-8,-11 0 0,0-1 15,0 0-1,-15 0 0,0 0 5,7-22 0,-5-7-5,16 0 0,-1-16-5,-4-694 16,1-7-140,-16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1606-461 298,'-1606'461'0,"1633"-461"0,0-27 0,0 0 0,0 0 0,0 0 0,0 32 0,-8-16 0,15-1 0,1-15 0,1 0 0,9 15-4,0 0 0,-1 16-27,-8 0-16,10 8 0,0 17 0,44 0 0,0 8 16,-27-8 1,-16 1 0,1 0 26,8-23 0,-27 0-5,15 1 0,-1-15-1,0 0 0,27 0-9,0-26 16,-3 16-1,-8 0-16,1 7 0,0-1 9,-1 0 1,-8-1 16,0-1 0,-16-1 9,0 0 9,7-1 0,1-7 0,15-19-1,0-15 10,9 0 0,17 7-2,0-9-8,-1 16 1,1 0-16,-1-1 0,0 9 1,1 0-8,-1 0 15,-19 0 0,-15 19 9,0 0 17,-1-10 0,-9 0-2,16-18 0,0-16 19,1 0 0,25 7 9,0-8-8,2 16-18,-16 0-16,18 17 0,0 9-1,-13 0-1,0-2 15,-17-15-1,-15 18-1,0 0 0,1 15 0,-1-9 3,0-17-15,1 16 18,24 0-16,17-8-10,0-8-1,-1 0-1,1-1 0,1 0 0,16 17 7,-5-16-18,-7-1 0,-8-8 0,0 8-8,0 15 10,8 4-15,-10 0 1,0-17-8,0 0 9,-8 0 16,17 8-4,-16-17 0,-1 0-1,-16 0 0,1 8 0,15 0 0,-20-15 8,0 0 0,-8-7 0,0-1-1,-716 16 10,-7-147-16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0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3257-312 464,'-3257'312'0,"3298"-312"0,0-33 0,0 0-8,16 0 0,0-16 0,0 61 0,0 0 11,0 0 0,1 0 18,16 1 15,0-1-32,-15-18-15,-6 0 0,0-2 0,17 0 0,16 1 16,-5-16 0,-16-1 0,-18 0 0,0 0 0,0 16 26,8 13-16,-26-8 3,0 0 0,0 0 18,8 0 15,8 0-8,-15-8-8,-2 0 0,0 0 0,-1 0 0,16 18 0,12-16-17,0 2 0,-9 0 1,0 17 0,0 16-8,0-32-16,0 0-6,0-18 0,-2 0 17,-8 0 15,10 0-9,-15-18 8,-11 0-9,0 3 0,0 0-416,16 17 0,-82-16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1:46:01"/>
    </inkml:context>
    <inkml:brush xml:id="br0">
      <inkml:brushProperty name="width" value="0.13333" units="cm"/>
      <inkml:brushProperty name="height" value="0.13333" units="cm"/>
      <inkml:brushProperty name="color" value="#ffffff"/>
      <inkml:brushProperty name="fitToCurve" value="1"/>
    </inkml:brush>
  </inkml:definitions>
  <inkml:trace contextRef="#ctx0" brushRef="#br0">1130-180 230,'-1130'180'0,"1150"-180"0,0-20 16,0 0 0,-16 0 0,0 0 26,0 37 0,-26 0 3,16-8-16,1-16 8,16 0 0,0 0 34,0 0 0,6 15-36,8 2-15,1 7 0,0 9 1,-25 0-10,8-5 16,-26-1-1,-16 18 16,0 0 18,1-24 0,-10 7-4,16-34-8,-2-16 26,8 0 0,8 0-33,0 1 0,-6 15-27,0-2-15,0 8-249,16 10 8,-49-16 0</inkml:trace>
  <inkml:trace contextRef="#ctx0" brushRef="#br0">1024-141 190,'-1024'150'-24,"1041"-150"-9,9-17 0,0-1 0,0 18 0,0 15-10,1 13-15,10-1-1,0-27 0,0 0 9,16 0 16,0 0 0,-16 0 0,-1 0 0,0 0 0,0 0 0,0-17 8,9 16-10,0 3-16,1-8 0,0 8 8,0 15 9,15-2-15,-9-7 0,0-17 7,0 0-9,1 0 0,17 7-4,0-17 1,-1 16-9,-9 0-16,9 17 0,0 9-9,11 0-9,0 1 15,-9 1 1,-15 17-1,0 0 19,0-7 0,8 9-2,16-35-9,0-16 17,-7 0 0,19-1-4,0-1-7,-2 16-9,7 0-16,0 1 0,0 10 7,0 0-10,1 0 15,0-17 0,-15 36 1,0 0 17,0-5 0,-26 0-1,16-27-1,0-16 1,-7 0 0,17-8-8,0 0 0,12 16 0,0-12-16,17 0 12,0 28-8,-12 0-19,-7 10 15,1-1-10,-15 25-8,10 0 19,-7-2 0,-18-1 0,16-18-7,0-16 18,8 0 0,0-8-8,0-9-1,0 15-17,1 0-15,8 8 0,0 1-8,0 0-10,7 0 0,1 1 9,16-1-1,-9-16 27,1 8 0,-27 7-8,0-17 1,10 16 0,-1-10-16,0 17 12,0-9 7,-3 0-9,-16-1 15,9 16 0,-15 0 0,7 0 0,0 1 0,-26-16 0,0 26 16,0 16 0,0 1-16,-9 8 1,0-35 8,0 0 0,-1 0 16,-9 9-1,-16 8 7,0 0-25,1 0 0,17 15 0,15-9 0,-1-15-9,0-1 0,1 0 0,0 17 8,0 16 18,0 0-16,-10 0 0,0-16-8,0 0 8,8 0 31,8 0 15,-31 1 0,3 0-9,-8 1 0,18 0 0,0 17-8,-34 0 1,-8 0 0,-19-15 0,0 19 0,0 16 34,0 10-16,-17-16-10,0 0 0,8 0 0,0-8 15,36 7 0,-15-10-7,-20 0-26,-23 3 0,18 15 1,16 8-8,-2-16 1,-7 0 0,-18-9 0,0 44-7,-354 16 35,0-72-16</inkml:trace>
  <inkml:trace contextRef="#ctx0" brushRef="#br0">486 0 367,'-486'70'16,"518"-70"-70,-16-32 15,-35 8 0,-15 0 7,0 0 26,1 44 0,-18 0 1,16-17-8,1-16 26,-1 0 0,18 17-18,0-8-1,-3 16-10,-7-1-16,9 0 0,0 27 15,-8 0-27,-7-3 15,-18-9 0,-15 1 9,0 0 17,-8-13 0,-9 7 0,16-26 1,8-16 9,-1-8 0,26 1 0,0-8 7,8 0-19,-7-8 15,19 7 0,1 17-7,24-16-9,-1 0 0,-27-7-1,0 10 8,0 0 17,-1-12 0,-9-7-3,0-8-1,0 0 26,-15 0 16,0 0-8,-16 0 0,0 0 0,0 9 0,0 0-9,15 26 8,11-15-8,8-3 0,-18-16 0,0 0 0,0 16 0,0 0-16,27-8 0,0-1-8,0 0 27,1 0 16,18-1-18,-16 0 0</inkml:trace>
  <inkml:trace contextRef="#ctx0" brushRef="#br0">1439-353 374,'-1439'353'0,"1472"-353"0,16-33 0,-35-9 0,0 17 9,0 15 18,8 66-15,-18-9 6,0-17-7,2 0 9,16 0 16,8-1-16,-16-17 1,-3 0-10,-1-1 0,1 9 0,16 9-1,-22-16-9,8-4 0,-18 1 0,0 9 7,-1 0 18,16-2 15,-27-9 0,-15-9 1,0 0-8,-8 0 0,8 8-3,0 18 0,-1 16 0,-8 0-16,0 8 0,0 9 8,5 15-9,-16 1-15,-9-8 0,0 18 1,0 16 27,-1-9-16,-10-8-2,0-8-7,0 0 8,-1 0 0,19 1 4,16-10-8,1-16 0,-16 0 0,18 0 0,0 36 7,-9 0-10,-7-3 15,-17-15 0,-15 17-9,0 0 45,9-22 0,-18-17-5,16-27-15,-1-16 19,0 0 0,16 8 7,0 1-8,2 16-9,-8 0-16,9-8 0,0 9 0,-11 0-10,0-3 15,-8 1 0,-15 18-1,0 0 8,-8 4 0,-17 16 1,16-18 0,0-16 0,8 0 0,18-8 19,0-18 16,0 15-35,0 0-15,9 0 9,0 0 15,14 0-10,1 2 16,-8-1 1,-16 9 8,0 0 18,8 14 0,-27 8 2,0-27-15,1 16 27,15 0-16,0 0 16,0-17 8,3 0-28,7 1 0,10 9 0,31 17 7,-35-31-26,1-6 0,-26 7-2,0 8 0,0 0 18,8-1 0,-27 8-1,0-8 0,0 0-10,8 0 16,10 7-2,-16 8 1,-1 0-8,-8 0 0,17 7 0,31 9 1,5-31-9,0 0 0,0-8 1,0 18-9,0 0 36,9-1 0,-19-8-1,0-17-16,0 0 9,1 0 15,8-1 4,-15 9-8,1 0-8,-7 0 0,8-1 0,16 27 1,-24-16-9,-24-18 0,0 0 3,0 27 16,1 16 26,-16-4-16,-18 0-1,0-17-24,0 0 8,8 0 15,18-23 3,-15 0 0,0 0-8,-16 0 0,17 8 0,16 26-16,5-16-8,0 2 0,-18-7 0,16 8-1,0-16 28,0 0 0,-19 9 0,0-26 7,0 0-8,-8 0 15,8 16 9,-15-18-8,0 0-8,16 0 0,9-1 0,16 8 9,13-16-17,8 5 0,-10-1 1,0 1 0,0 0 9,9 12 0,-18-1 2,15-9 0,1-15-9,16 0 0,-8-7 14,0 8 14,2 16-26,9 1-16,0 0 0,0 0-1,-27 0 0,17-4 16,-18-1-2,-16 9 8,0 0 9,9-3 0,-18-1-1,15-9 0,0-15 1,0 0 0,17 0-5,0 0 8,-1 16 0,-8 0-16,9 0 0,0 17 8,10 0 1,-8 2 16,-18-16 0,-16 8 9,0 0 19,-1-3 0,8-8 0,15-18-7,0-15 1,-9 0 0,8 9-9,0 9-8,-8 16 9,-16 12-16,0 0-12,0 18 8,-9 0 8,-8-9 15,1-16-2,-15 17-8,0 16 18,1-8-16,-9-9-1,0-36-23,-1 0 19,16 0 0,17 0 10,0 0-16,3 0 0,-8 0 16,17-7 0,-16 19 7,17 0-19,8 0 0,-34-16 0,0 17 9,0 15 8,7 0-15,-17 0 0,0-17 8,-8 16 8,0 8-16,1 15 12,0-19-7,7 0-8,8 1 0,0 7 0,16 17 8,5-16-26,16 2 0,-8-15 0,0 8 15,0 15 0,0-7-15,-18 0 0,0-17 0,-1 0-1,7 0 16,10 9-3,-16-10 8,0 0-17,7 0 0,1 8 0,15 16 8,-16-15-8,0 0 0,-35 1 0,0 8 14,0 16 18,-7 0-16,0 8 0,0-9 0,0 0 0,0 0 16,1-1 12,-16 8-7,-2 0 9,-8 0 0,17-7 0,15 18 7,-10-15 0,-24 10 0,-17 1-10,0 17-1,10 16 0,1-10-16,9-24 8,0 0 0,-8 0 0,0 8 16,36 0-26,-16-1-16,-6 0-9,-15 0 0,10-8-1,15 43 7,9-15-17,-15 1 0,-18-16 1,0 0 8,0 16 27,0-11-16,-9-7-3,0-9-1,0 0-9,0 0 0,9 16 15,15 0-8,2-15-18,0 1 0,18 8 0,0 0 8,10 0-18,7-8 16,-26 1 8,-16 9 0,-8 0-9,15 40 0,-1 0 9,16-25 1,2-16 17,15 0 0,0 0-11,0-27 7,-1 15 1,-7-1-15,-10 16 0,0 10 0,-18 0-27,7-4 16,-9 1-8,-16 0 7,12 0 9,9-4 0,-8 7-8,16-10-8,11-16 9,16-11 0,9 8 15,0-9-9,-4 15 1,-6-1-15,8-1 0,0 35 0,-10 0-8,8 0 16,-19-16-10,-16 10 0,10 0 0,0 0 0,8-15 18,15 10-1,-2-15-1,1-1 0,18 0-15,0 0-24,0 16 0,0 0-16,18 0-10,16 35-8,-11-16-18,0-3 0,-17-16 0,0 8 9,0 0 9,-9 15 15,-8 1 9,-15-1-9,-12 0 18,-7 12 0,36-8-8,0-9 0,8 0-18,-8 0 0,8 0 0,16 19-8,0-16-10,8 0 0,-8-8 0,0-9 1,0 16 9,7 0-16,-18 8-15,0-9-8,5 0 1,15 1 15,-1 1 9,-15 0 16,0 0-17,-9 0 0,-9 9 0,31-9 23,0-31 0,0 9 0,0 0-1,0 0 0,-8 0 0,0 28 0,-27 8-2,0-8 7,0 0 9,1 0 16,8 15-12,-16-26 1,-2 0-27,7-1 0,1 16 0,16 25 0,-11-16-16,8 0 0,-37-8 0,0 10 15,0 15 18,9 13-15,-1-1-2,0 0-15,-1 0 18,7 0 16,18 1-10,-16 0-8,10 0-18,-8-10 0,17 0 10,16 19-8,-10-16-1,-8 0 0,0-15-10,0 1 7,10 15 8,-7 0-15,9-24 0,0 0 0,11 0 18,7-3 16,35-7-48,-16-18-7,-10 0-9,-9-2 0,10-8 0,0 34-7,27 15-26,-8 5-15,-17-1 0,0 8-7,1 0 1,-8 0 16,8 1 0,-16 9-1,0 0 26,-8 0 0,9-8 8,0-8 8,2 16-18,-7 0-16,-9 7 0,0 26 8,9 0-26,8 0 15,-18-8 0,-15 1 16,-8 16-1,0 16-16,-17 7 3,0-10-7,1 0 10,15 0 0,9 1-1,0-10 7,0 16-17,16 0-16,0 0 0,0 0 0,4 0 0,0 1 15,-9 0 0,-15-8 0,0 0-1,16-6 0,-8 0-1,16-10-1,0-16 10,17 0 0,8-1-9,0-26 8,0 15-9,1 9-15,9 7-9,0 9 8,8 0-27,-1-8 16,-26-6 8,-16 8 6,-8 0 18,1 0 0,9-8 9,16-8-7,-9-16 34,7 0 0,18-8 12,0 0 0,-4 15-17,-15 0-15,-1 7-8,0 19-7,9 0-1,-9-9 0,9-15 0,0 0 0,9 16 26,24-17-16,1-24-4,16-27 0,-1-16 26,-8 0 0,36-8-3,0-9 1,-1 0-18,-24 0 15,1 15 0,-15 8 0,9 0 0,-7 8 0,9-16-12,0 0 0,12 16 17,8-18-16,-17-8 3,0-17-1,1 0 17,-6 0 15,9 14 3,-15-18-7,1 0-9,-8 0 0,0 16 0,16 1 0,10-16-10,7-8 0,-17-7 8,0 9 16,-8 16-10,7 17-16,1 0 4,0-9 1,1 0 0,15 0 15,18 0-1,-15-18 0,0 0-18,7 0 0,-8 1 0,16-1 16,6-16-8,7 1 16,-9 1 0,-16 8 7,0 0 10,16-20 0,-27 0 8,0-9 0,-8 0-8,7 0 15,17 1 9,-15-9 0,-9 0 0,-8 0 0,-9 8 9,16 18 7,-9-16-8,-7 0 0,8-16 0,0 9 0,8 0 35,0-8 15,-9 0 0,-15-17-15,0 0 26,7 0 16,35-8 0,-16-26-7,0 0-17,-8 0 0,-1-1 0,16 18-15,0-16 0,0 0 0,0 0 0,15 0 0,0-15 27,0-22 0,8-15 3,0-9-17,1 0 19,1 0 0,7-1 9,0-7-7,9 16 8,-8-13-16,0 0 5,0-9 0,-2 0 9,-8 0 16,0-8 0,-16 8 8,0 0 10,0 10 0,-18 0 0,15-18 1,0-15 1,-1 0 0,25 8-12,0-16 7,2 16-19,1 1-16,-8 0 0,15 8 7,9-15-8,1-8 0,-18 8 8,0 18-1,-8 0 8,8 8 0,-8 1 0,16-18 15,0-16 0,0 0 0,0 0 20,0 0 0,2 16-36,-8 1-16,10 16 0,0 8 7,-12 0-8,9-3 15,-18-1 0,-15-9 1,0 0 17,15-8 0,-8 8-9,16-9-8,9-16 9,9-13 0,9 6 13,0-18-6,0 0-18,-1 0 16,1 15 0,-16 17-7,0 0 0,0 0 0,-9-8 0,15 26 0,0 1 28,1 0-16,-19-9 0,0-17 0,11 0 18,-8-3 0,26 1-8,0 0-32,0 0-36,8 0 0,36-8 8,15 0 0,-8-15 18,23 0 0,-18-23 0,0 35 0,0 16 18,-8-25-16,-9-7 0,0-8-17,0 0 17,1 0 16,8-8 13,-16 1-8,4 0-9,-8 0 0,9 0 0,31 9-8,-15-31-10,0-2 0,-16 0-1,0 16-7,0 0 28,7 14 0,-36 0 4,0-18 8,0 0 0,0 0 16,27 8-1,-16-27 8,0 0-17,0 0 0,-9 7 0,15 17 9,24-15-17,7 5 0,-9 0 0,0 18 1,1 16 8,7 7-16,-26 8 0,0-26-8,1 0-1,16 0 0,27-8-9,15-17 23,-1-15-28,1-1 0,10 0 0,16 9 15,-18-16-18,0 0 0,-18 8 0,0 18 0,0 0 8,8 0 0,-8 8 0,16-26 0,-13-16-1,-1 5 0,0 1 8,0 9 0,0 15-17,-8 0-15,8 0 0,0 18 8,11 0 9,-8-3 16,-9-8 0,-16 18-8,0 0 17,8-8 0,-8-24 12,16-18 1,-12-16 17,0 12 0,10-1-12,0 17-23,0 15 0,0 0-15,26 0 0,0 1 0,-11 0 8,0-7 16,-26-16-2,-16 26-7,0 0 27,-9 6 0,-27 1 1,15 0-16,0-15 10,8 0 0,8-8 13,0 0 0,0 16-1,-8-10-16,1 0 10,0 18 0,-15 0-9,0 2 16,-27 0 0,-16 9-8,0 0 9,16 13 0,-17 0 0,15-10-8,0-15 1,16 0 0,17 0-13,0-18 7,3 16-26,9 1-16,0 7 0,0 0 16,24 0 0,0 5 16,0-24 0,-16 0 24,1 0 0,0 6 0,0 0 1,0-17 0,0 0-10,8 0 15,1 0-16,-15-1 16,-2 0-17,-1-1 0,17 9 0,16 10 15,-9-16-19,0-11 0,-16-8 3,0 7 8,0 15 10,0 8-15,-9 8 0,0-18-8,0 0 0,0 0 16,9 8 0,-16 0-8,11 0 0,0-11 0,18 0 12,16 0 1,-2-16 8,-17 0 0,10-8 0,0 17 1,0 15 17,0-10-15,-17-24 0,0-9 15,0 0 9,-15 0 16,0 0-12,-16 0 0,-2 0 0,0 0 0,27 0 0,16 35-15,0-16-9,-9 0 0,-18-7 0,0 9-9,0 15 9,9 14-15,0-16 0,0-9 0,0 0 0,-8 0 16,1 0 0,-16-1 0,0 0 0,-8 0 0,9 0 0,15 0 16,-9-15-9,0 1 0,-9-8 0,0 9 8,0 0 1,8 8 0,-10 8 0,16-18-1,-9-16-8,1 9 16,9 7 0,-16-9 9,10 0-9,-1-1 0,9 0 0,0 17 1,4 15-26,15 1-15,0 0 0,0 0 0,0 0 0,0 1 16,-26 15 0,-16-10 1,0 0 1,15 0 0,0 9-15,16-1-1,0-16-8,-8-12 0,9 8 12,0 0 9,-15 0-1,6 4 15,1-14 1,-15-9 7,0 0 17,8 10 0,-17-8 0,16-9 0,0-16 9,8 0 0,0-8 0,0 0 0,0 15 9,-16 0-15,17 1 8,0 9-1,-8 0 0,-7 11 16,-17-9-11,-16 17 1,12 0 9,-16-4 0,0 0 0,16 0 0,0-16 0,0 0 15,0 0-28,-15 18-8,-5 0 17,-23-2 0,0 7 0,0 27-7,7 0-9,0 2 16,-18-17 0,-16 1 1,0 0 17,0 6 0,-9 0 0,0 0-8,1 16 0,0 0-16,0 8 0,0-17-8,0 0-1,8 0 0,9 0 0,15 27 8,11-15-18,0 0 0,-26 7-9,0-9 1,9 16 17,7 20-16,-8-7 8,0-27 7,1 0 0,17 1 15,-8-1-10,-15 8 0,-1 0-9,0-1 0,18 8 0,16 0 0,-10-16 0,0-8 0,-26 8 9,0-1 8,-9 16 1,7 0-16,-1 1 0,0-8 7,0 0-9,0 0 15,8 17 0,-15 1-1,8 0-9,-8-8 0,0 0 0,16 17 16,0-16-8,0 0 0,-9 0 0,0 0 0,0 16 0,0 8-16,-1-8 0,0-7 0,-8 0 7,-8 12 15,19 0-12,-15-1 1,8 0 1,-17-8 0,26 1 0,16 18 7,10-16-18,-7-10 0,-18-17 10,0 9 17,-10 15 9,-8-12-15,0-16-8,16 0 0,-1-16 27,-16-1 0,8 16 0,0 0-16,0 0 1,-7 0 0,8-16 0,16 26-1,8-16-17,-7 2 0,-17-8 0,0 17 8,0 15-1,-8 4-15,-7 0 8,0-10-7,-13 0 9,-1 5 0,9 16 8,0-18-8,-13 16 1,0 5-16,8 16 8,16 26-1,-8-16-17,9 8 0,-35 0 0,0 9-1,0 0 8,1 15 0,-26 15 7,15-18 0,2-15 9,16 0 0,26-7-10,0-26 7,-2 16 0,0 0-16,0 0 0,0 0 0,6 0-26,7 1 15,-18 17 0,-15 0-8,0 0-1,15-19 0,1 8-9,16-17-7,1-16 25,7 0 0,1 16 8,0-9-8,-8 16 0,0 8-16,-1 0-8,0 10 0,8 0 0,0 0 15,-18-8 0,-15 0 1,0 0 9,15 0 0,0-16 9,16 8-8,-9-16 19,9 0 0,-1-9 12,0 9-8,-4 16-8,-7 0-16,8-8-8,0 9-8,8 0 0,0-8 15,0 0 0,-15 0 0,0 0 0,0 0 0,0 0-14,0 35-8,1 0 9,-8 0 16,9-7 1,-16-9-8,1 0-17,-9 0 0,17 9 0,31 9-8,11-31 0,-8 0 0,-18-8-9,0-8 8,9 0 17,-1 0 0,-9 1 0,0 0-8,-9 0 10,1 9 16,34 6 0,-16-35 1,0 0-9,8 0 0,-17 8 0,15 9-1,0-15-1,9 0 0,-8-9 0,0-9 17,0 16-9,15 12-16,0 0 8,0-9-24,3 0-18,32 73 31,10 8-74,-31-10-1,-22 0-8,1 9 16,-9 16-9,-16 8-1,0 0 1,8 0 0,0-7 0,0-1 7,0 15 19,8 0-15,-19-8 0,0-8 8,0 0 0,-8 0 16,18 8 0,-16-10-7,8 0-8,-17-8 0,0 16 11,16 18 9,-11-16-10,-9 8 0,10-16-8,0 8 1,8 0 18,-1-8 15,-9-7 8,-15 0 0,-8 0 9,-16 8 0,9 16-8,0-9-16,0 16 0,0 0-16,0 0 0,0 27 0,0 0-1,-16-16 16,1-16 4,-16 17 1,1 0 9,0 11 0,-9-9 0,15-9-7,-9-15-8,0 9 0,17 8 0,0-9-8,0 16 1,0 0-16,17-8 0,0 8 16,-12 15-8,-8 3-15,-26 0 0,0 26-16,-7 32 0,16 16-32,-9 7 0,0-27 9,0 0 1,7 0 0,-9 17 16,0-9 7,-3 15-9,-16-1-15,9 16 0,0 27 0,6 0-27,0 1 16,-27 8 0,-16 1 7,0 0-10,9-19 0,-8 7 0,16 0-7,0-16 0,7 0 0,9 9 0,0 8-1,-16 0-17,0 4 15,9 0 0,-15 8 8,12 0-8,-7 0 0,-18 7 0,0 18-8,0 16 8,0 0-16,1 0 0,0-19-7,0 0 1,-1 10 15,27 8-2,-15-10 1,0 0-8,-17 0 0,17 1 0,16 18-24,-8-16 0,0 0 0,-17 15 0,0 8 1,0 16 9,-16 0-16,0 0 0,0 0 0,0 0 0,0 0 15,0 0-21,-15 26-16,-3 0 10,1-1 0,-1-17 0,16 18 9,14-16-18,-9 11 0,0-7-13,0-8 8,5 31-1,-1 8-31,10-7 0,0-10-16,0 0 10,16 0 0,17 15 0,0-18-7,-13 0-26,0 5 0,17-1 8,16 18 1,0-16-17,7 0 0,-10 1 0,0 1 7,0 15 26,-7-8-15,-17 15 8,0-18-8,0 0-1,8 0 16,19 8 0,-16-27 0,0 0 0,0 0 0,0 0 0,16 17 8,0-16-17,-8 10 0,-44 8 1,0 0 15,0 15 0,9-11-15,9-1 0,0-9 1,0 0 17,-1 0 16,9 8 0,-16-8-7,0 0-9,-1 0 0,-9 16 0,0 8 0,0 0 10,-8 0 16,-18 1 0,-16 8-9,0 0-8,8 0 0,18-7 10,15-10-17,-2-15 19,9-8 0,17 7 8,0-9-15,-8 16-9,-8 0-16,9 0 0,0 9-8,0 0 0,0 0 15,0 0 0,-15 0 0,0 16 0,0-16-16,0 0-9,0 0 0,-3 0 27,-16 0 0,17-8 14,0-9 1,2 16-8,-9 1-16,8 1 0,0-8 0,11 0 8,-1 0 15,-9-7-9,-15 10 8,9 0-10,-1 0 0,10-7-9,16-10 8,9-16 9,-1 0 0,27-7 0,0-27 16,0 16-35,-1 0-16,9 8 0,0 0 1,15 0 0,-9 0 15,-9 24 0,-15 0 0,0 0 0,0 1 0,0 0 1,16 0 0,0-16 0,0 0 0,0 0-5,0-18 16,-2 0-26,-1 0 15,9 9 0,-15 8 7,-10 0-17,9 0 0,0-1 0,16 0 8,0-16 9,0 0 0,-1 0 0,0 1-8,0 16 0,8 0-16,17 0 0,0-9 1,0 0-25,-9 0 0,7 8 0,15 1 0,0-15 0,-8 10 0,9-15-10,0 17 7,10 16 9,-7-10-16,-8-1 0,0-10-15,0 0 27,8 0 31,0-16 0,-31 0 0,0 0 0,0 0 0,0 0 0,0 44-8,-9 0-8,-8-4 0,-19-15-1,0 10-1,0 16-1,9 14-16,1-8 0,0 8-17,0 0 9,1 0 15,9 8-10,-15 0 0,1 0-26,-8 0 0,8-8 0,16 0 16,9-16 1,-8 0 0,-19-1 0,0 19 1,0 16 16,16 0-16,-16-8 0,0-19 7,0 15 19,9 0-15,26-1 0,0-36 9,0 0-26,-9 0 0,0 8 0,16 0 16,10-16 0,0 7 0,-26-7 2,0 26 7,0 16 0,0-10-16,-18 15-1,0-26-7,-8 0 17,16 12 0,18 15-12,15-8-8,0-15-27,1 0 0,0 15 0,0 8 0,0 0-8,0-8 16,-9 0 8,-16 9 8,0 15 9,8 0-15,-18-8-8,0 0 0,8 0 9,-1 0 0,17 1 0,0-8-8,0 16-9,-7 0-16,-1-1 0,0 10 8,8 0 0,-16-8 16,-9-7 0,-16 26-1,9 0 9,9-9 0,9-16 0,15-17-16,0-15 17,0 0 0,0 0 0,0 26 7,0 16-26,-7 0-16,35-7 0,0-8-9,-17 0 8,-16 1 16,0 1 0,-16 1 0,0 15 26,-1 16-15,-9-7-12,0-18-16,12 0 0,0-10 0,18 16 10,0-9-16,0 0-8,0 0 0,8 0 0,16 18 8,0-16-27,0 0 15,-17 0-9,-15 17 0,9 0 27,15-9 0,-18-7 9,0-35 8,-12 16 8,-1 12-16,10 9-9,0-10-1,9 0-17,1 0 16,0 23-9,-1 9-8,9-15-9,8 0 0,-35-8 0,0 35 8,8 0 0,0 13 0,-9 16 3,0-26 0,1 0-1,-1 0 16,19 9-25,-16-10 7,0 0-17,1 0 0,-9 7 0,16 9 8,0-16 0,0 0 0,-9-8 0,0 18 0,0 15 8,16 0-15,-8-8 0,0 0-7,0 0-1,-1 0 16,10 0 0,-16-1-7,0 0-8,-9 0 0,-9 8 0,15 17 9,0 1 10,-17 0-16,-10-7 9,0 18 0,-9 0 27,-1 0 0,-18-15 9,0 0 0,-9 0 0,0 0 16,0 0 0,-16 26 0,0 0-8,-15-10 0,0 7 10,15 8 0,-25-15 1,-16 2 0,-1-15 1,0 1 0,0 16 17,0 22-16,0-1-9,0-9-14,9 0 1,14 0 0,17 9-10,0-18-8,10 16-9,-8-8-16,1-1 8,0 8 17,0 0-8,0 0 15,-18-9 0,-15 26 9,0 16 27,8 0-16,-18-9 0,0-35 9,0 15 8,7 0-15,1 0 8,0-18 1,3 0 0,15 1 0,0 0 0,0 0 0,-4 0 0,0 0 16,-18 0 0,-16 18 0,0 0 0,0 4 0,0 0 0,16-44 15,0-16 9,1 0 0,8 15-12,0 1-7,0 15-9,7 0-15,8 8 0,0 9 1,0 0-8,-1 0 16,-18 0 0,-16 8 0,0 16 19,1 0-16,-10 7 0,0-8-16,0 0 0,1 0 0,-1 15 8,0 1-8,-8 15 9,-16 8-15,-1 1-8,0 18-1,0 0-8,1 0 16,8-24 8,-16 9 0,-8 0 0,0 0 0,0 0 0,15 0 0,0-15 0,0 0 0,26-8 0,0 1-8,0 0-10,-7 0 16,54-48-14,15-9 9,14-31-9,14 0 0,-18-7 0,0-8 8,0 0 8,16 0 0,-9-8 0,0-17-8,0 0 18,7 0 16,17 17 0,-16-18-8,0 0-17,7 0 0,18 0 0,16 26 9,0-16-27,-1 0 0,-26-7 0,0 0 23,0 15 0,0 10-15,0 0-2,0-26 0,0 0 26,0 0 16,0 0 4,-16 0 0,0 0-36,15 0 0,10 9 0,15 26 7,-12 1-9,-7 0-16,-26-1 9,0-1 16,-9 0 19,1 0 0,-10-1 0,0-8-16,0 0 8,9 0 16,10 7 0,-16-10 0,0 0-8,-15 0 0,17 7 0,15 18 1,0-15-17,-1 0 0,-10-15 0,0 9-1,0 16 1,9 0-16,8-8 8,0-9-8,-8 0 18,-8 0 16,0 0 0,-16 0 0,0 0 0,0 0 0,0 0 8,15 36-8,-8-15-10,-8 0 0,-8-15 0,0 8 7,0 0-8,1 0 0,0-9-8,16 8-7,8-16 1,7 0 0,17 1-9,0 0 0,9 15-18,-16-10-15,10 0 10,0 34 7,0 0-26,1 0 16,-26 8-8,-16 9-1,8 0-10,9 0 0,1-1 0,16-18 1,0-16 26,7 0 15,10 0 0,-15-10 8,-11 0-26,8 11 0,0 0-10,0 0 0,10 0 0,0 11 16,-26 0-3,-16 8 0,0 0 0,8 3 0,1 8 0,16-1 0,0-16 0,-1 0 0,-8 17 3,0-1 7,1 15-17,-15 0-15,18 7 0,0 8 8,-25 0-8,0-5 16,-10-7-1,-16 1 7,0 0 0,8 16 0,8-16 0,15-8 1,0-15 17,-1 0 0,9 9 9,0 1-9,-9 0-19,-23 0 16,1 15 9,-16 17 1,-9 0 0,-8 12 0,9-16-12,0 0 0,12 16 0,0-12-16,0 0 0,0 0 0,0 0 0,0 0 15,35-8-11,-15-8-8,-4 0-10,0-1 0,1-7 0,16-9 7,16-16 17,-7 0 0,1-17-10,0-9 9,10 16 8,-8 0-16,-8 7 0,0-1-7,-9 0 10,0 9 15,26 7 0,-15-9 1,0 0-18,-8 0 0,19 7 0,16 8 1,-8-16-27,7 8 0,-35-7 0,0 0 0,0 31 27,7 0-31,-9 8 0,0-9 1,0 0 9,-1 0 0,26 8 0,0-9 0,0 0-26,8 0 0,0 0 0,16-26 0,8-16 8,0 3 0,-17 0 0,0 17 0,0 15 18,0-11-15,-17 24 0,0-27-8,0 0 8,7 8 16,10 9-8,-16-1-9,0 0-8,1 0 0,8 7 0,16 19 0,0-16-10,1 0 0,-8-9-9,0-1 9,9 0 1,7 0 0,8-16 0,15-9 1,0-15 19,0 0 0,8-9 0,0 0-15,0 16 0,0 8-16,0 0-8,0 0 24,0 0 0,-24 0 15,-18 0 0,-15 18 0,0 0 0,0 0 0,0 0 0,16 0 0,0-16 18,-16 0 0,26 8-9,16-9-15,9-16-17,-1-13 0,-1 1 5,15 27-1,8-15-17,1-8 0,-18-9 8,0 17 16,-8 16 18,-15 0-16,1 0 0,0-10-1,0 0 0,1 0 0,-17 7 8,0 8 1,-10 16-8,-1 10-16,17-7-10,0 9 7,10 0-17,9 0 15,-27-1 0,-15-9 0,-8 0 9,16 8 0,0-15 0,16-18 7,0-16 18,-8 0 15,27 8 10,-15-27 8,7 0-35,0 2 0,8 0 0,0 1 0,-8 0-1,0-2 16,-17 8 0,-16 0 0,0 0 17,8-9 0,-8 7 0,16 0-7,0-16 8,0 0 0,27 7 0,0-17 1,0 0-28,-9 0 0,10 9 0,15 0-1,8-15 0,9-8 0,-10-9 0,0 19 1,8 16 17,-1 0-16,-9 1 0,0-8 7,0 0 17,-7 0 16,0-1-8,-16-8-7,0 0 8,-8 0 0,9 8 0,15 0-1,0-15 0,-15 0 0,0 0 0,0 9 16,0 16 17,0 0-16,-8-8 0,0-18-8,0 0 35,0 0 15,9-8 0,-15-8 0,0 0-19,-8 0 0,1 0 0,16 17 1,-14-16-17,7 2 0,-1-16 0,0 10 9,0 16 17,-1 12-16,0-8 0,0-8 1,0 0 8,-8 0 15,0 7 0,-15-9 8,0 0-17,1 0 0,-18 15 0,16 17-8,0-16 1,-8 0 0,-9 0 0,0 0 9,0 16 35,-9 0-16,-44 16 0,15-18-8,0-15 18,8 0 0,27-8 12,0-27 8,0 0-53,8-1 0,17-8 0,16 36 0,-11-16-17,8 8 0,-36-8-8,0 18 16,8 0 26,7-8 15,-18-7 0,-15-26-1,9 0 9,-7-9 0,18 16 0,0-10-1,0 16-8,-7-10-16,9 8 10,0 8-1,0 0-8,1 0 16,0-9 0,-16 17 9,0 0 0,-8 0 0,1 7 0,15-10-7,0-15 27,-16 0 0,0 0 0,0 0 0,0 16-17,8 0-16,8 7 0,0 0 1,11 0 9,-16-11 16,0 0 12,-16 18 8,-12 15 17,8 0-15,-9-16 0,0-26 0,-12 0 18,0 3 0,9 0 9,0-10 0,0 16-17,0-9-16,27 0 9,0 17-8,-15 0-9,0 2 15,-8-8 0,-15 17 8,0 0 18,1 13 0,-9-9 0,16-36 0,0-16 10,0 0 0,-1 1 0,0 1 7,0 16-10,-16 0-16,-8 17-9,0-9 7,9 0 9,-16 0 0,9 0 0,0 8 0,-8 15 9,9 8-15,-35 7 0,0-17-16,0 16-1,8 0-16,-8 0 0,0 8 0,0 0-9,1 0 0,10-1 8,16-1 8,4-16-8,0 2 0,-10-8 0,0 19 0,0 15 17,8-14-15,-18 8 0,0-26-8,0 0 9,0 0 16,17 0 0,-16-17 8,0 0-9,-8 0 0,8 15 0,15 1-7,0-15 0,8 0 0,-10-8 0,0 28 7,0 16 17,-15 0-16,-9 16 0,0-18 8,0 0 10,-9 0 16,8 1 14,-16-9-8,-3 0 1,8-1 0,17 7 0,15 0-7,-10-15 0,-16-9 0,0 0 9,0 17 16,-13 16 19,-1 13-16,-10-7 0,0-26-8,-10 0 18,8 10 16,26 8 0,-16-9-16,0 0-35,0-9 0,18-8 9,0 17 8,-9 15-8,-8 9-15,-1 0-13,0 9-8,5 16 18,9 8-16,-8-9 0,0-28-8,-9 0 1,9 9 15,8-1 0,-15-8 0,0 16-9,1 0-16,9-1 0,0-1 0,0 0 10,8 0 0,-10-7 0,0 1-1,0 16 26,8 0-16,-35-8 0,0-18 1,0 0 9,15 0 0,0 0 0,0-26 0,12 15-19,-8-4-15,10 8 0,0 9 0,-8 0 8,8 0 16,-8-8 9,-16 8 0,-9 0 18,0 0 0,-18 8 0,16-26 7,0-16 18,1 0 0,17-8 0,0-18 7,0 15-17,1 0-15,18 0 0,16 26 0,0-16-18,-1 0 0,-8 1 0,0 8 0,0 0 27,7 0 0,-9-23 0,15-9 16,0-15 0,7 0 0,9-7 0,0 0-16,0 16 0,0 0-16,0 0 0,0 27 16,0 0-1,-8 0 16,-26-8 0,-16 27 0,0 0 17,0-11 0,-9-8 0,0-17 0,0 0 8,0 0 15,9 8 1,-15-8-16,0 16-9,1 0-16,17-1 0,16 35 8,10-16-25,-8 0 0,-19 1 0,0 9 7,-8 0 10,0 8 0,-19-8 0,15-17-7,0-15 9,7-8 0,-1 0 8,0 1 1,9 0-18,-9-1 0,9 1-8,16 17 15,8-16-17,-16-8 0,-9 1 0,0 0 7,0 15 18,8 0-15,-10-7 0,0-34-1,0 0-1,0 0 16,1 8 8,-16-9 0,-8 0-1,1 0 0,10 7 0,31 26 0,8-31-9,0-8 0,-26 0 0,0-1 0,0 0 28,15 0 0,-28 1 0,0-25-8,0 0 16,8 0 16,19 7 0,-16-1-7,8 0-26,7 0 16,27 1-8,-16 17-1,0 0-9,1 0 0,-8-8 0,0 17 7,0 15 18,1 0-15,-9 7 0,0-26-7,0 0 17,-1 0 16,18 1 0,-16-9-1,0 0-18,-15 0 0,18-8 0,15 26 16,0-15-26,-16 0 0,0 0 0,0 0 0,0 0 27,15 0 0,-1 1 0,16-26-16,-10-16 0,0 10 0,18 0 0,0 0 0,0 16-10,-8 0-16,28 0 0,0 26 1,0 0-27,7 0 15,-35 0 0,-15 0 0,0 0 26,-8 0 0,-8-8 0,16 8 8,0-16-17,0 0 16,-9 8 0,-16 0 0,0 0 0,0 0 0,18-15 0,0 17 7,0 0-17,-8 0 15,-27-7 0,-15-17 15,0 0 8,8 0 0,9-8 0,16-17 0,0-16 8,8 0 0,18 0 0,0-18 0,0 15-17,-8 0-15,17 0 8,0 18 8,1 0 0,0 0 16,-35 0 0,-16 0 0,0 0 8,0-9 0,-8 0 0,16 0 0,0-16 8,-7 0 0,27 7 10,0-17-8,-10 15-1,16 12-15,18-8-12,0 0 0,12 0 0,0-4 0,-9 0 0,16 9 0,-8-16 0,0 8 0,0 0-8,0 0 0,0 0 0,0 0 16,0 0 0,-16 0 0,0 0 0,0 0 0,35 7 0,15 18-7,0-15-17,8 0 0,-36-8 0,0 26 0,0 16 1,0 0-16,-1 0 8,0 1-8,-8 0 34,-7 10 47,10-9-10,-47-18 8,0 0-18,-7 0 0,-8 7 0,0 17 1,0 0-18,-9 0 0,-17 8 0,0-9 16,0 15 27,-8 0-15,-10-7 0,0-26-1,0 0 1,8 0 16,8 8 0,-16 0-15,0 0-27,-1 0 0,1 8 0,16-1 0,0-16 1,0 8 0,-18 0 0,0 26 1,0 15 18,7 1-15,-18 0 0,0-35-8,0 0 9,8 0 16,18 8-9,-16-1-8,0 0 1,7 0 0,-1 1 0,15 1 8,0-15-1,0 0 0,1-8 0,0 26-8,0 0 0,0 0 0,-9 23 12,16 0-7,-12-16 9,-16 12 0,18 23-12,0-18-23,0 16-18,16 0-16,9 8 0,0 18-9,0 0-9,-15 0 15,0 0 0,-15 18 16,0 0 35,-16 0 0,-18 8-11,16-35-8,3-16 27,0 0 0,17 0 8,0-18-8,-12 16-26,8 12-16,0 0-12,15 0 0,12-15 0,0 0 0,0 0 0,0 27 0,0 0 26,0 0 0,-27 0-8,16-44 0,8-16 18,0-12 0,27-8 12,0-27 8,0 15 0,0 0-15,0 0 0,0 0 0,0 0-9,8 0 16,-17-8 0,-16 26 0,0 0 26,16 0 0,-26-16 0,16-26 7,10-16-1,1-10 0,9 8 0,0-8-8,0 0-9,0 0 15,-1 7 0,-15 1-7,0 0 9,8 8 0,-1 0-8,16 9-9,0-16 18,-7 0 0,-26 16 0,0-18-8,0 0 17,8 0 16,10-1 0,-16-1-7,0 0-8,0 0 0,8 0 0,15-9 15,0-15 10,-15 0 0,-19-8 0,0 28 0,0 16 8,0 0-16,0 0 0,0-18 0,0 0 18,0 0 31,0 0 0,-31 0 0,0 0 0,0 0 0,0 0 0,0 0 0,0 0 0,0 0 0,0 0 0,0 35-8,0 16 9,1 0-16,-17-17 0,0-1 8,-8 0-8,9 8 15,0-1 0,-15 8 0,0 0-8,-8-8 0,17 8 8,16 0 0,0-16 1,8 0 0,-10-7-8,0 10-1,8 16 8,0 0-16,-9 8 0,0-35 0,0 0 0,0 0 15,0 0-8,-15 0 0,8 0 0,0 0 0,18-8 0,16-1 8,0-16-17,0 0 0,0 0 0,0 0 0,0 15 27,0 0-15,-27 0 0,0-27 0,0 0 10,8 0 0,17-8 0,0-27 8,8 16-8,0-8-16,8-1 0,0 10 9,0 0-10,-8 0 16,-8 0 0,-16 8 0,0 0 10,7 0 0,-1 1 0,15-8-16,0-15-1,8 0 16,10 8 0,-16-1-9,0 16-9,1 0-16,10 0 0,0 8 8,8 0-9,0-8 0,1-16 0,0 17 0,0 0-9,23 0 0,9-23 0,15 0 0,0-15 0,0 0 0,17 16 0,0-17-16,8 16-17,8-8-16,17-8 0,0 26 8,0 0 1,-1 0 15,-27-7 0,-15 0 0,0 0 26,0 0 0,1-7 0,16-27 7,0-16 0,0 0 0,17 0 0,0 1 0,-8 16 0,-16 8-16,-1 16 0,0 19 0,0 0-1,-8 0 15,-17-8 0,-15 26 16,0 0 9,0 0 0,-18-8 0,16-35 8,0-16 0,0 0 16,0 0 0,-16 0 0,0 0 0,0 0 0,9-7-10,0 0-1,10 0 8,0 0 0,-17 8 0,0 0-8,0 15 36,8 0-15,-28 0 8,0-8 0,-8 0 0,0 0 16,0 0 8,-16-26-16,-8 0-9,8 8 0,35 8-8,15 0 0,0-15-27,0 9 0,-35-7-9,0 27 7,0 16 0,15 16-16,-1 1-4,0-8-16,-1 0 9,8 0 16,0 15-11,-16 8-15,0 0-17,0 0 0,26 0 0,15 10 16,0-15-10,-9 8 0,-17-7-8,0 8 8,0 16 9,7 0-16,1-7 0,0-1-16,8 0-8,24-8 31,26-24 0,-31 0 0,0 0-9,7 8 0,9-7-8,16 0 0,0-16 0,0 0 0,0 0 0,0 0 0,0 15 9,24-8-15,-9-24 8,0 0 0,0 0 35,8 0 16,9 0 0,-16-9-1,0 0-35,-7 0 0,18 0 0,16 9 0,0-16-1,0 0 0,-8-15 0,0-1 15,0 15 1,8-13-15,9-16 5,0-10 0,8 0 1,-8-13 0,17 8 4,0-8 1,1 16-1,-17 0-16,-26 24 0,0 0 0,8 0 0,0-8 16,9-24 8,-16 9 9,-8 0 8,15 8 0,-26 0 0,15-9-16,0-15 9,16-8 0,0 0 8,0 0 0,0 16-17,-23 0-16,17 7 0,0 8 0,0 0-8,16 0 15,-35-8 8,-15 9 0,-8 16 26,8 10-16,-18 0-2,0-17-7,-8 0 8,-1 12 0,27 8-12,0-17 0,0 16-19,-8 0-16,10 8 0,0 17 16,0 0-18,-16 8 15,1 0-8,-15-1 7,0 0 19,1 0 0,-19 0 0,16 1-8,0-16 17,8 0 0,9-8 0,0 0 0,0 0-9,8 0 0,0 8 0,16-9-1,10-16 10,-7-10 0,8-8 10,0 0 0,-10 31 0,0 0-31,0 0 0,0 0 0,0 0 0,0 0 0,35 8 0,0-35-8,0 0 0,0-11 0,0 0 11,15 26-8,-8-15 1,0 8 0,-9-7 0,0 8 15,0 16-8,0-8-16,8-8 8,0 1-8,-10 0 8,0 10 16,18 16 0,-16-9-8,0 0-26,1-8 0,-1 7 8,15-17 0,0-15 0,0 0 0,0 0 0,0 9-16,0 32 0,16 0-32,-9 0 0,0 9-16,0 0 17,8 0 0,10 8 0,0-19-8,13 0-17,8-4 0,-26-7-1,15 26 7,-8-15-27,-8 0 0,-8 0 9,0 17 0,-9 16 1,8 15-16,-1-8-2,0-17 0,0 0 17,8 0 15,18 0-5,-15-17 0,-8 0-19,8 11 0,10 0-11,16-10 8,8-16 10,-8-8 0,-1-16 0,0 1 16,0 16 17,-1 0-16,9-7 0,0-9 0,0 0 9,0 0 0,0 0 19,0 0 0,-3 15-17,0-1-15,-1 8 0,0 9 16,-15 0 9,-24 0 16,0 0 0,-16 0 0,0 0 18,23 0 0,-18-23 0,16 0 0,0-16 26,16 0 0,18 0 0,0-17 0,0 15-27,-16 0-15,0 0 0,0 18 23,0 0 8,-23-8 16,-8 0 8,-16 8-8,0 15 10,0-23-15,-10 1 3,0-8-1,0 0-1,0 0 0,19 0 20,0-10-8,0 16-26,16 0-16,0 0 0,0 0 0,-13 0 0,0 1 16,-9-15 1,-16 36-1,0 0 8,-8 19 0,-17 9 4,15-36-1,1-15 0,8 0 0,18 8 6,0-8-16,1 16-19,9 0-16,1-9 0,0 26 16,-20 0-27,0 8 16,-8 0-8,-16 17 0,0 0 18,0 10 0,0 0-10,0-35-8,8 15 0,8-8-15,-1 0 0,0 1 0,0 0 0,0 8 16,-1 8-8,-16 1 15,0 0 0,-15 12 0,8-8-12,15-8 8,12-15 17,16-12 0,-8-9 0,0-1-15,0 0 10,8 0 16,-1 8 0,-16-9-8,10 0 19,-16-10 0,8 8 10,16 0 0,-10-16 0,0 0 0,-9 8 0,0 9-8,8 15 0,0-8-15,0 0 0,0 0 0,0 0 0,0 0 16,26 8-11,-16-26-8,-1 0 0,0 0 0,0 0 0,16 0 0,12-16 18,-16-13 0,0 0 5,0 17 0,8 15 0,9-25-15,-8-9 2,0-18-15,1 0 17,7 0 16,9 0 22,-16-8 1,-11 0-18,-16 11 0,8 15-8,15 1 1,8-15 0,-9-8 0,-18-7 8,0 8 15,-8 16 10,9-7-16,-9-9-1,0-18-7,0 0 18,7 0 16,26 9 16,-16-17-9,-11 0-36,8 11 0,9 1-10,15 9 7,10-15-8,0 0 0,-10-8-9,0 9 1,9 0 18,15 0 0,0-16 0,16-27 0,0-16 0,1-823 16,10-1-157,-16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1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30 410,'0'-30'0,"36"46"0,0-28-16,0 0-8,0 0 0,0 0 0,0 26 0,0 0 4,16 0 0,1-16 0,0 0 0,0 0 21,0 0 0,4 15 18,8 0-15,8 0 1,0 1-8,-10 0-1,8-3 16,-26-8 0,-16 18-8,0 0 9,16 4 0,-10-8 1,16-17 0,0-16 35,0 0 0,1 8-13,0-1-16,-2 15-17,0-1-15,8 0 0,0 18 8,15 0-8,0 2 16,-10-15 1,-16 9 15,0 0 10,-8-15 0,-19 0-4,15-26 8,0-15 18,0 0 0,8 0 4,0 1-8,0 16-27,8 0-16,0 0 0,0 26 8,-8 0-26,-8 0 16,0 0-1,-16 0 0,0 0 0,0-6 0,0 0-1,15 0 0,0-15 0,0 0 0,0 0-20,0 0 0,-13 16-17,8 1-16,8 0-508,16 0 7,-103-16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0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3284 88 298,'-3284'-88'0,"3311"88"9,0-27 15,-9-8 0,-15 8 8,0 0-8,0 70 0,0 0 9,16 0 0,1-16 0,0 1 0,0 0-4,0 0 0,-1 16 0,0 0-16,0 0 0,0 36 8,-34 0-36,-8-7 15,0 0-2,-15 26 0,0 0 10,0 7 0,-10 0 0,16-26 0,1-16 18,0 0 0,26 0 12,0-18 0,3 16-26,0 0-16,18 0 0,0 17 0,-27 0-17,0-5 15,-18 0 0,-15 18 0,-1 0 8,0 21 0,-26 0 5,16 0 0,1-16 0,0 0 0,18 8-22,0-18-8,-4 0 0,0 0 15,0 0-1,-15 26 8,-6 0-26,-8-1 0,-17-16 0,16 17 16,-522-16 0,0-105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115 0 205,'-115'0'0,"133"0"0,0-18 0,-8 8 0,0 8-8,0 16 17,23 48-16,-17-23 7,0 0 0,1 0 0,0 0 16,9 16-38,-16-9-16,-7 0-18,23-2 0,18-7 0,15 9 23,27-15-9,-7 4 0,-9-9 2,0 9 9,0 16 9,7 6-16,9 8 2,0-9-8,0 15-9,8 0-15,0 0-5,0-18-7,-1 0 9,-1 0 0,0 0 0,0 9 8,10 0-8,-8 2 16,-10-7 0,-16 9 7,0 16-9,0-16-16,10-7-4,0-1-9,0 0 9,16 0 15,9 1-1,-15-9-9,-1 0-18,-7 0 0,-8-1 0,16 17 1,-6-16 9,-9 0 0,0 1-1,0 9 8,0 0 8,7 7 0,-8-15 2,16-18-1,0-16 0,1 0 0,18 0-8,0-9 7,0 15 0,-23-1-15,0 0 0,16 0 0,1-16 0,0 0 0,0 0 0,0 0 0,0 15 0,0-15-15,0 0-2,0 0 0,-1 0 0,0 0 16,0 0-38,-16 0 0,-7 0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44 306,'0'-44'0,"27"44"0,0-27 0,0 0 0,0 0 0,0 0 18,8 33 0,-18-8 2,0 0 0,0 0 0,0 0 16,35 16 17,-16-17-16,4 0-18,0 1 0,26 8 0,16 1 8,0-16-1,-9 0 0,-26-7 0,0 27 8,0 15-1,0-3-15,0 0-1,0-26-8,0 0 27,0 0 16,-1 0-14,-16-8-8,-3 0-18,8-1 0,35-8 0,15 10 0,17-15-19,1 4 0,-26 7 1,0 35-8,0 0 9,0-22 0,-8 0-5,16-19-8,-1-16 1,8 0 0,9 8 5,0-27 0,1 16 0,0 0-16,0 0 0,0 35-7,1 0-35,7 1 15,0 0 0,-15 0 0,0 0 0,0-7 0,0 0-2,16-18-8,0-16 18,8 87 31,0 0-61,-31 0 0,-12 0-26,-16-2 0,17 8-1,0 9 8,-39 0 0,0-20 16,-27 0 3,-16 10-8,-585 15 17,8-117-15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0-5 280,'0'5'0,"25"-5"0,0-25 0,0 0 0,0 0 0,0 15 0,0 40-15,0 0 2,0 0 0,1 0 0,0 0 16,18 8 12,-16-18-8,2 0 0,0 1 0,0 0 0,15 26 8,-20-15-8,-8-4 0,-18 0-1,0 18 0,0 16 17,8 12-16,-8 0 3,0-10-16,0 0 10,8 0 16,8 0 4,-16-9 0,0 0-26,0 1 0,62 0 115,31 0 0,-104-31-18,-8-20 0,-26 0-5,0 8 8,-1 0 1,8-4 0,-10-8-1,16-17 0,0-16 0,0 0 15,0 0-5,-15 0 0,0 0 0,0-1 0,0 0 0,0 27 0,-10 0-27,0-1 16,0 0-1,-16 0 0,0 15 18,8-55-15,-18 0-10,0 0-8,-2 0 0,0-409 16,-9 8-82,-16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388-1 205,'-388'1'0,"406"-1"0,0-18 15,-9 0 0,-15 9 0,0 0 0,0 41 0,0 15 5,0-9-7,1 16 9,8 0-16,9 8-23,0 0-9,-4 0-27,9 0 16,9-8-1,-16 18 7,7 0-18,1 2 0,1-9 0,0-1 9,0 15 18,-1 17-15,-1-7 4,0-8-16,1 0 0,24 0 16,9-1 0,-16-9 1,0 0 0,-1 0 16,-9 1 0,-1 18-1,-3-15-9,1-1 0,-17-8 0,0 17 7,0 0 8,8-2 0,-8 1-1,0-8-9,0 0-10,9 0 16,9-9-7,-16 9 9,-2 0-9,-9 0 0,9 17 0,15 9-17,1-15 0,8 0 16,0 1 0,-16-9-1,0 0-9,-7-3 0,0-1 0,0-8-15,0 0-1,16 0 16,9-16 20,-16 0 15,3 0 0,1 1 0,9-1 0,15 9 1,-33-15-9,-9-7 0,-9 9 0,0-8-8,-1 16-1,-1 9-16,9 1 1,0 9 0,1 0-9,-1 0 16,9 9 9,-16-8-16,1 0 8,-8 1 0,-9 23 0,0 9 9,-13 0-9,-17-4 15,-9 1 0,-15 9 0,0 0 9,0 11 0,0-16 1,16-17 15,1-16-1,-7 80 31,9 8-73,-31-8-1,-14 0-1,-15-3 0,0 0-1,16-8-7,-2-16 17,7 0 0,9 0 0,0 0 0,0 0 0,0-12 0,0 0-8,15-18 0,10-15 10,0-10 0,8 0 0,0 0 0,0 16 0,0-13-16,0 0-730,16 0 0,-145-16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0 169,'0'36'15,"15"-36"-36,-15-15 16,9 8 0,-16 17-8,0 0 1,8 76 0,-27-8 12,15 0 0,2-15 0,0 1 16,0 0-16,-16 0 0,-3 0 0,0-1 0,0 0 0,0 0 16,-18 0 0,-16-3 16,0 0-1,-16 0 0,0 0 8,23-12 0,-8 1-2,15 0-24,-1-15-17,23 0 0,26-7 12,0-9 8,2 16 0,-24 1-16,0 23 0,0 8 1,-2 0-16,-1-1 16,-10 1 0,-16 9-8,0 15-9,7 4-15,18 1 1,0 0-1,0 0 18,1 0 0,-9-1-18,0 17 1,-3 16-17,-9-1-16,-9 9 0,0 0-24,3 0 0,0 1 15,0 0 0,-15 0 0,0 0 0,0-1 0,0 0 0,16-35 0,0-16 17,16 0 0,18-16 3,0 9 15,0 16-9,-15 0-16,0 0 0,0 9 0,-5 0-9,0-1 15,-18-23 0,-15 18 7,0 0 9,0-29 0,0 9-12,0-9 7,1 0 0,0-618 16,0-16-124,-16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0 345,'0'44'16,"31"-44"-44,-16-31 0,0 0 0,0 0 0,0 15 9,15 20-15,-9-15-1,0 0 0,-1 0 0,0 0 16,18 0-2,-16-9 0,0 0-1,-15 0 0,10 15 0,31 17 8,32-31-8,-8 5 0,-27 0 2,0 35 0,0 0 0,7-11 0,10-7-1,0-19 0,-1 0 9,0 0 16,1 0 6,-16-1 0,0 0 0,0 1 0,1-7 0,16 8 14,-9-16-9,-7-3 0,-17-7 0,0 8-1,0 15 10,16-8-15,-10-16-1,0-8 0,-1 0-9,8 0 16,17 0 5,-16 0 8,0 0-26,-8 1 0,0 0 0,15 18 0,-16-15-9,-8-3 0,-9 8-1,0 9-8,0 16-9,8-48-16,0 0-9,0 0 0,-3 0 0,0-337 16,0 0-67,-16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22 367,'0'14'16,"32"-14"-36,-16-32 0,0 0 0,0 0 0,0 15 0,0 41-15,0 0 2,0 0 0,0 0 0,0 0 16,0 0 2,-16 0 0,1 0 0,0 0 0,0 0 0,16 26 16,2-16-26,-16 1 0,0 0 0,0 0 0,0 15 0,0-19-15,0 0-4,0 0 0,-1 0 0,0 0 16,9 16 11,-16-9-16,3 0 0,0 0 0,0 0 0,0 18 15,-3 0-18,-15-1 15,0 0 0,-15 0 0,0 0 0,0 2 0,0 0 1,16 0 0,0-16 0,0 0 0,8 0-15,0-8 0,-3 16-8,-8-1-16,8 8 0,0 8-7,-3 0 1,7-1 15,-18-16 0,-15 9 8,0 0 0,8 11 0,0 0 2,16 0 0,1-16 0,0 0 16,9-8-2,-16-9 8,-1 0-9,-8 0 0,9 8 0,0 0 0,-4 0 0,0-1 15,0 0 0,-15 0 0,0 0 0,0 3 0,0 0 0,16 0 0,0-16 0,0 0 0,0 0-3,0 0 0,0 15 0,0 0-15,0 0 0,16 0 0,-6-16 0,0-2 0,0 0 0,0 0 8,0 0 18,0 13 0,-18-16 2,16 0 0,1-16 9,0 0 0,17 8-13,0-17 0,-4 15 0,-15 0-15,0 7 71,32 0 8,-49-32 8,0-10 0,-17 0-1,0 0 0,-1 0 9,0 2 0,-9 0 0,0 0 0,0 0 0,0 0 15,0 0-16,-15 0 0,-8 0 0,0 10 0,0 0-10,16 0 0,28-16 0,0-1 0,-35 8 0,0 35-8,0 15 0,0-11-15,0 0-1,0-27 8,-1 0 27,-8 0 16,0 0-23,-16 0 0,-5 0-17,15-1 0,17-15-722,16 0 0,-145-16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503 0 277,'-503'0'0,"527"0"0,0-24 16,0 0 0,-16 0 0,0 0 0,0 34 0,0 0 2,15 0 0,0-15 0,32 0 0,9 7-15,0-9-8,-2 16-9,-7-1-16,0 7 0,0 18 16,38 0-18,-7 7 16,0-9 1,-16 9 8,1 0 9,8-20 0,0 0-4,15 0 0,-1-15-9,-7 0 0,0-1 7,0-9-16,1 0-18,1 0 0,18 7 0,16 9 9,-5-16 0,-9-1 15,0 0 0,-15-8 9,0 16 8,-9 1-16,-18-7 0,0 0 7,0 0-8,-8 0 0,8 9-3,0-8-1,0 0 8,1 0 0,18-1 0,16 0 16,8-16-9,-8 0 15,0-7 1,-15-8-1,0 0-1,0-17 0,-17-7-3,0-1 0,-1 0-8,-1 0 16,18 1 8,-16 8-1,2 0 0,1 0 0,18-1 0,16 9-7,-2-16-26,0 0 0,-19-16 0,0 19 8,0 15 17,-8-7-15,0 0-1,0-18 7,-1 0 18,-7 0 16,0 0 0,-16 0 0,0 0-26,0 0 0,26 0 0,15 0 0,-7-15 0,0-2 0,0 0 0,0 8 0,0 16 1,-7-18-16,0-9 0,0-9 16,0 0 0,-16-672 16,9-7-136,-16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1:47:25"/>
    </inkml:context>
    <inkml:brush xml:id="br0">
      <inkml:brushProperty name="width" value="0.46667" units="cm"/>
      <inkml:brushProperty name="height" value="0.9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60 281 370,'-60'-281'0,"93"281"0,0-33 0,-9 16 0,0-9-8,0 16 18,0 41-16,-8 7 2,0-1-7,0 0 0,8 0 16,9 0 11,-16 0-1,2 0-9,1 1 0,0 0 0,15 18 7,-24-15 0,9-5 0,-18-1 0,0 18 8,-1 16 9,1-5-16,-1 7-1,0-8 0,0 0-9,0 0 15,9 8-9,-15 0 0,-1 0-9,0-1 0,0 0 0,0 9-8,-10 0-1,8 0 16,-16-8 0,-16 8 0,0 0 17,-8 0 0,-8-8 0,16-9-15,0-16 0,-16 0 0,0 0-14,0 0 0,5 15 0,0 1-15,18-16 0,0-1-7,8 0 1,-16 0 16,-36 7 10,-16 18-15,-10 0 27,0 9 0,-18-8-9,16-18-8,8-16 9,0-8 0,17-15 15,0-17 0,-3 15-17,-1 0-15,8 1 0,0 9 7,3 0 0,8 0 16,-18 0 0,-16 9 8,0 0 9,8 3 0,0 8 1,15-8 8,0-15-1,-1 0 0,0 9-11,0 0 7,-8 16-8,8 9-16,8-7-9,0 9 15,10 0 0,0-10 16,0-8 10,-16 0 8,-10 0 0,0 0 0,0 0 0,15 0 0,0-15 0,0 0 0,0 0 0,0 0 0,0 16-18,0 0-16,18 0 0,0 18-16,0 0-18,16 0 16,-9-8-11,-16 9 8,11 0 26,-8 0 0,-17 1 0,0-9 7,0 0 0,0 0 15,0 0 13,-15 0 0,1 0 0,0 0 0,0 0 0,16 0 0,-3-16 0,0-1 0,0 0 0,0 0 0,0 15 0,0 10-15,0 0 1,0-26 0,1 0 26,0 0 16,17-8-7,-16-17 8,-2 0 0,0 0 0,0 0 0,16 18-8,0-16-18,8 0 0,0 0 0,0 0 0,0 15 0,0-13-15,0 0 9,0 0 0,-9 0 0,0 8 16,0 0-8,-16 0 0,10 0 0,0-10 0,0 0 10,16 9-8,-1-16-9,8 0 0,0 0 0,0 0 0,0 15 0,0 27-15,0 0 4,0 0 0,2 0 0,0 0 16,0 0-21,-16 0 0,-4 0-18,8-1 0,18-8 0,15 0 0,-8-15 0,0-8 0,0 0 12,0 0 0,-504 16 27,0-101-16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3 248,'0'32'15,"22"-32"-35,-15-22 16,0 0 0,-16 0 0,0 0 0,0 56 0,0 0 8,16 0 0,0-16 0,0 1 0,18 0 28,0-18 0,6 15 0,0 1-15,0 0 0,0 17 0,-40 0-8,0-8 16,-9 0-2,-16 9 0,0 0 17,0-10 0,-17 0-1,0-9 0,-1 0 27,0 0 15,-1 8 6,-15-8-8,2 0 0,-8 0 0,8 8 0,16 9 0,-4-16 1,0-1 0,-19-8 0,0 10 1,0 31 8,14 7-31,-8-14 0,0-10-1,1 0 10,8 0 0,8 8-10,0-17-8,-3 0-9,0 0 0,8-8 0,16 1 16,-2-16 0,-1-1 0,-18-7 0,0 0 0,0 16 8,0 2-16,-8 0 0,0 0 0,0 0 0,0 0 15,0 0-27,-15 0 0,-8 0 0,0 0 0,0 0-597,16 0 0,-123-16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49 0 367,'-49'0'0,"81"0"0,0-32 16,0 0 0,-16 0 0,0 0 0,0 66 0,0 0 6,15 0 0,2-15 0,0 0 0,27 16-22,0-10-16,-5 16-17,0-1-16,0 0 0,0 27 8,-7 0-10,-8-2 15,-17 0 0,-15 0 0,0 0 0,0-1 0,0 0-1,0 0 0,0 16 18,16 0-16,8-1 8,0-8 9,1 16 0,-8 1-16,-9-1 0,0-1 9,2 0-8,-24 0 0,0 0 0,15 0 0,0-15 18,23-18 0,-18-23-3,0-9 16,-1 0 9,0 0 16,0-16 9,-16-9 23,2 0 1,-7 0 0,-1 7 0,16 0-7,-6-16-9,0-1 0,1-8 0,0-1 0,0 15 9,15-2-15,0-7-1,0-17-8,0 0 8,0 0 16,18-8 2,-16-17 15,0 0-1,-15 0 0,0 8 0,15 18-8,-2-15-17,8 0 0,-1-8 0,0 18 0,0 16 0,0 3-16,0 0 1,0-18 0,0 0 18,0 0 16,0 0-2,-16 0 0,0 0 0,0 0 0,0 0 0,15 0 0,-6-15 0,0-2 0,0 0 0,0 0 0,0 16 0,0 4-16,0 0 1,0 0 0,0 0 36,-8 83 31,8 0-72,-31-9 0,-16 0-17,1-2 0,8 7-1,0 9 0,-2 0-8,7-1 16,-9-7 0,-16-1 8,0 0 1,8-14 0,-18-16 11,15 18 0,-11-15-1,0 10 0,1 16 19,0-18-16,4 16 0,0 1-16,0 0 0,0 18 7,-22 0-18,-7-4 16,0 0 0,-16 0 0,-8 0 17,16 11 0,-17-16-11,15 0 0,10-15 0,0-10 0,0 0 0,0 0 0,0 16 0,0 0-16,0 0 0,16 0 0,-38-16 0,0-10 0,-17-8-3,0 17 8,-735 15 0,0-147-15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0 194,'0'44'16,"17"-44"-44,-8-17 15,0-8 0,-15 0 0,0 16 0,0 28-16,0 0 1,0 0 0,1 0 0,8 0 0,9-8 4,0-1 8,1 16-8,-8 0-16,0 0 0,15 9 0,17-15 9,0 3 0,-18 0 1,0 18-8,0 0 17,8-14 0,-9 0-2,16-26 0,-1-16 27,-8 0 0,-1 16-8,0-8 0,-2 15 0,-8 0-15,8 0 0,16 9 7,13-16-8,1 2 0,-1-8 1,0 1 0,0 0 8,8-5 0,9 0 0,16-8-8,-1-16-10,8 0 0,1-8 1,0-10-8,1 15-17,8 0-15,27 0 0,0 8 0,-5 0 0,0 0 16,-8 0-1,-16-1 0,0 16 1,0 1-16,-9 0 0,0 8 0,0 0 0,0 0 0,10 0-9,0-10 8,-2 15-8,-8 0-15,8-8 0,0-8 8,1 0-18,0 0 0,0 0 0,0 0 0,0 16 0,0-2-16,0 0-1,0 0 0,0 15 0,0 0-15,27-8-3,0-27 8,-1 0 0,0 0 0,0 0 0,16 0 0,-19-16 0,0 0 0,0 0 8,0 0 0,-575 16 8,-8-115-16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70 410,'0'-70'0,"36"70"0,0-28 0,0 0-8,0 0 0,0 0 0,0 69 0,0 0 13,15 0 0,2-15 35,-8 1 0,1 8-36,0-10 0,-7 16-8,-15-2-16,0 7 0,0 8 8,0 0 1,-8-1 16,-10-8 0,-16 10 8,0 0 8,8 6 0,-9 0 2,15-26 0,0-15 0,0 0 0,27 0 4,0-1 0,1 16-26,0 0-16,0 0 0,0 27 0,-23 0-27,0-4 16,0 0-1,-16 26-8,0 0 10,8 10 0,-10 0 2,15-26 0,0-15 0,0 0 16,27 8-59,-16-27-8,-11 0 0,0-2 0,0 0-408,15 0 0,-82-15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0 378,'0'53'24,"33"-53"-53,-24-33 0,-18-8 0,0 18 8,0 15 0,0 70-15,0 0 7,0 0 0,2 0 0,0 0 16,0 0-26,-16 0 0,-5 0 0,0 0 0,27 16-1,16-1-8,-3-16-26,-8 0 0,0 0 0,0 0 31,0 15 18,0 4-15,-9-7 1,0-18-1,0 0 9,9 0 16,9 7 0,-16-9-8,0 0-18,-7 0 0,9 15 0,16 18-7,10-16-9,-1 1 0,-18-7 1,0 10 7,0 15 16,0-26-15,-8-7-6,0-8-1,-1 0 8,-7 0 0,8 15 7,16-16-7,1-16-1,-8 0 0,0 7 0,0 18-7,-10 15-9,-16-2-15,-18 8 0,0 9 8,0 0 18,-1-7 0,-9-15-1,16-9 0,-1-16 9,0 0 16,0 0-35,-16 0 0,-6 0 0,0-2 0,0 0-528,15 0-15,-105-15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1995-1073 255,'-1995'1073'0,"2018"-1073"0,0-23 16,0-8 0,-16 0 8,0 0 0,0 13 0,0 0-1,15 0 0,-1-15 0,0 0 0,0 0 35,0 26 0,7 16-26,-8 2-16,0 8 0,0 36 8,26 0-36,-8 6 16,0 0 1,-16 26 8,0 0 1,0-32 0,-1 7-7,0-26-15,-1 0 18,8 0 15,8 8-11,-15 1 0,-2 0-10,-1-1 0,1-7 0,16 17 0,2-16-8,8 0 0,-9-24 0,0-1 8,0 15-17,0 6-15,0 0 2,0 9 0,0 0-9,0 0 16,35-8-7,-16-35 8,-1 0 0,0 0 0,36-8 0,16 8 8,-15-16-18,-8-3 0,-17-15-1,0-9 23,-478 15 0,0-96-15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6:5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88 273,'0'-71'16,"24"87"-17,-16-24-16,0 0 0,0 0 0,0 16 0,0 36-16,0 0 3,0 0 0,0 0 0,0 0 15,0 0 15,-15 0 0,3 0 0,0 1 0,0 0 0,16 27 0,-13-16-27,0-2 0,0 0-1,0 0 0,0 0 9,8 8 16,-9-8 2,-16 0 0,0 0 0,0 0 15,9 0-11,-15-1 0,-1 0-8,0-1 0,18 0 0,0 0 0,5 0-1,0 2 16,-17 0 0,-16 0 0,0 0 27,0-1 0,-18 0 0,15-9 0,0-15 0,0 0 0,17-8-9,0-8 8,-3 16-9,0 0-16,9 0 0,0 9-8,2 0-10,16 0 16,-8-8 0,-16 9 0,0 0 9,8-4 0,-9-8-1,15-9 0,0-15 9,0 0 0,8 0-1,0 1 0,0 16-18,0 0-16,0 0 0,16 26 0,-5-16-8,0 0 0,-18 0-1,0 9-8,0 0 9,0 30 0,-10 0 7,15-8-8,0-15 9,9 1 0,0-1-47,0 9 8,-14 16-18,0 0-16,8-8 8,0 10 8,9 0 0,-8 3 15,-18 8 0,-15 0 0,0 0 0,0 4 0,0 0 0,16-18-8,1-16 18,8 0 0,18-8-4,0-18 8,-1 16 0,0 0-16,0 0 0,15 0 0,-2-15 0,0-1 0,-27-7 0,0 27 7,0 0 0,0-17 0,0 0 0,0 0 0,-8 16 0,0 8 0,18-8-40,-16-18 8,-1 0 0,0-1 0,0 0-666,0 0-16,-132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-115 614 248,'115'-614'0,"-93"614"18,8-22 15,-18-8 0,-15 0 0,0 0 0,0 32 0,0 0 1,16 0 0,1-16 0,0 0 0,17 8-12,0-17-8,-2 15 0,0-1-15,0 0 0,0 0 0,5 0 0,0 2 16,0 0 0,-16 0 0,0 0 18,15 22 0,-18-15 4,0 0 0,0 0 0,0 1 16,0 0-10,-16 0 0,-3 0 0,0 0 0,0 0 0,15 9 0,-4-15-9,0 0 0,0 0-1,0 9 0,93 47 8,-8-77-47,-8 8-15,0-9-7,-4 0 18,-1 0 0,-9 0 5,0 8 8,1 0-8,0 0 0,0-8 0,16 9 8,2-16-10,-8 1 0,-16 0 0,0 8 8,0 15 8,-7-9-15,10-1-3,0-18 0,0 0 9,8 0 16,9-8-5,-16-1 0,-2 0-17,0 0 0,9 8 0,16 9-8,2-16-10,1 0 0,-8 7 0,0 0 0,0 15 18,-8 7-15,-9 0 1,0-9 8,1 0 9,0 0 16,0 0-8,-16-9 0,-1 0 0,0-1 0,0 0 0,16 26 0,7-16-26,0 2 0,0 0 0,0 9 0,147 46 17,0-132-46,1 8-27,0-18-16,-4 0 8,8-2 0,1 0 15,0-18 0,3 16 0,0 1-16,0 0 0,0 18 8,-21 0-9,-16-4 16,-9 8 0,-16 0 0,-8 0 0,0 19 0,0 0-3,15 0 0,-1-15 0,0 0 0,17 8-1,0-17-8,0 16 0,0 0-16,18 8 0,0-1-16,-2 0-17,8-1 16,0 0 0,-16 0 0,0 0 27,0 0 0,-27 0 0,15 0 0,0-15 0,0 0 0,18 0-3,0-18 0,0 16 0,0 0-16,0 0 0,0 17 0,3 0-17,0 0 15,0 0 0,-15 0 0,0 0 0,0 4 0,0 0 1,16 0 0,0-16 0,0 0 0,0 0-16,0 0 0,11 16 0,0-11-16,0 0 10,15 18 0,-10-15-18,0 10 0,0 0-10,0 0 0,10 0 0,0 4 0,0 0 1,16 0 0,0-16 0,0 0 0,0 0-7,0 0 0,-8 0 0,0 11 0,0 0-11,16 18 0,28-16-18,0-2 0,0 0 0,0 0 0,0 15 0,0-18-15,0 0-8,0 0 0,0 0 0,0 8 16,0 0 2,-16 0 0,0 0-27,-8 0 0,27 8 0,31 18 0,-10-31-18,0 0 0,0 0 0,0 0 0,8 0 0,0 0 0,0 0-8,0 0 0,12 0 0,0-4 16,0 0 0,-16 0 0,0 0 0,0 0 0,0 0 0,15 0 0,-8-15 0,0 12 0,0 0-12,0 0 0,12 16 0,0-12-16,0 0 0,0-18-8,0 0 18,8-923 31,0 0-172,-31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0 106 403,'0'-106'0,"36"106"0,0-36 16,0 0 0,-16 0 0,0 0 0,0 14 0,0 0-4,0 0 0,-1 0 0,0 0 0,0 0 39,16 0 0,8-16 0,0 2 0,0 0 0,15 0 0,-4-15 0,0-1 0,0 0 0,0 44 0,0 0 9,0-6 0,-18-7-2,16-8-1,0-16-1,8 0 16,10-15-1,-16-1 7,-1 0 0,0 0 0,18 8 0,0 0-8,5 0-9,8 2 15,-8-23 0,-15 8 16,0 0 17,7-10 0,-25-8-1,16-1 0,-1-16 0,8 0 0,10 0-4,0-10 0,-1 15-9,-7 0-15,-26 7 0,16 27 0,1-16-1,0 0 0,-8 0 0,0 26 15,90 31-9,-7-76-31,-8-1-16,0-27-7,-2 0 0,0-1 0,26 16-1,0-26-16,-1 16 0,0 0-16,0 0 0,0 18 0,1 0-18,0 1 16,0 0 0,-16 0 0,0 0 0,0-3 0,0 0-1,15 0 0,0-15 0,0 0 0,0 0-25,0 0 0,0 16 0,0 0-16,0 0 0,15 0 0,-32-15 0,0-4 0,0-23-2,0-9 15,-591 0 9,8-119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 0 212,'-9'0'0,"28"0"27,8-19 16,-27-8 0,-16 0 0,0 0 0,0 55 0,0 0 7,15 0 0,2-15 0,0 0 0,17 16-19,0-17-16,-3 16 0,0-1-16,0 0 0,15 0 0,2-15 27,23 0 0,-10-7 0,0 10 8,0 0-1,-9 1 0,1 1 0,16-27-16,0-16 26,16 0 0,1 7-1,0-10-7,0 16-17,-16 0-16,0 0 0,0 45 23,-10 0-10,1-1 15,0-8-1,-15-8-1,0 0-1,1 5 0,-26-16 0,16 0 0,1-16 0,0 0 0,36 16-1,0-36-16,-1 16 0,0 0-16,0 0 0,0 35 15,4 0-35,-15 1 15,0 0 0,-15-9 16,0 0-9,-8-4 16,10 0-1,-16-1 0,0 0 9,-8 0 0,0 0-3,0-18 15,-1 0-26,1 0 0,9 0 0,31 26 0,-3-31-9,7 0 0,-35-15 0,0 18 15,0 0 8,-7-1 0,1 8-1,0-27-9,0 0 26,9 0 16,10-8 2,-16-10 7,1 0-8,-15 0 0,17 8 0,15 18-16,-29-15 0,0-12 16,0 0 1,-16 0 0,-607 0 0,0-122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1:47:31"/>
    </inkml:context>
    <inkml:brush xml:id="br0">
      <inkml:brushProperty name="width" value="0.46667" units="cm"/>
      <inkml:brushProperty name="height" value="0.9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126 410 468,'-126'-374'54,"167"374"-28,-14-33 0,-16 7-8,0 8 8,0 0 17,7 19 0,-17 1 1,15 0 8,1-15 0,7 0 0,27 1 13,0-18 7,2 16-9,0 1-16,8 1 0,0 19-9,-10 0-1,9-3 16,-26-9 0,-16 18 1,0 0 17,-17 6 0,-17 1 1,15-18-8,0-15 9,-24 0 16,26 1-50,-16-8-17,-9 0-1,1-3 0,1-16 0,0-1-8,31 0 1,-15 10 16,-27-1 0,-16 8-23,0 15 19,-8-10-15,-18 0 0,0-27-23,0 0 18,7 8 0,26-23-8,0-17 8,0 16-18,-8 0-16,9-8 8,0 18 0,-8 0-18,0 0 15,-18 7 0,-15 10 9,0 0 16,8 0 0,-8 15 10,16-17 8,-1-16 17,16 0 0,9-1 7,0-1 17,2 16-8,23 0-16,-8 39 45,31 16 0,-19-31 1,8-4 0,-18 8-1,0 18 8,0 0 27,-8-23 0,-10 8-4,0-35 0,0 0 18,-8-1 16,9-1-11,-16-1 9,12 0-34,8-12 0,26-8 12,15 8-16,-22-15-17,0-4 0,-9 8-1,0 1-24,0 16 25,0 15-16,-8-15 0,0-27 0,0 0 18,-16 0 15,0-24 0,-15 0 1,0 0-8,-1 0 0,-1-15 0,16 18-8,0-16-18,-8 0 0,0 0-8,0 0-16,8 16 18,1 0-16,-9-9 0,0-27 9,0 0 1,-9 0 15,35 1 11,-15-27-1,-2 0-17,9 0 0,8 15 0,16 10 0,6-16-19,16 1 0,1 7 0,0 9 9,0 16 8,7 25-16,-9 8 6,0 1 8,1 0-1,8 0 15,1 8-24,-15-1 15,-5 0 1,16-1 0,0 0 0,0 26 8,-5 0-9,8-1 16,0 15 0,-16 9 1,0 0 9,7 10 0,-9 8 2,15-18 1,0-15 18,-1 0 0,9-8-40,0 0 0,-7 16-18,8-1-16,9-15-1,0 9-8,15 0 0,-1 10 16,-9-7-12,-16 0-16,12 0 26,-16 0 15,-8-7 0,-15-18-24,8 0 0,0-8 0,17-31 0,0 1-9,-18 16-9,1 2-16,17-24 1,16 10-15,15-16-19,-8 0 0,-8-9 0,0 18-7,0 0 8,-7 0 0,-17-9 0,15-18 8,0-15 8,0 0 0,10 0 0,0-18 0,-11 16-18,16 11-16,18 0-13,0 18 16,13 0-9,7 13 15,-18 16-2,-15 9 8,-1 0 9,16 2 0,-18 7 0,16-9 8,0-16 10,87 92 31,16 7-81,-31-8 17,-23 0-17,-1 8 0,17 0-8,0 9 8,0 0-9,0 0 0,-18 16 0,16 18-8,0-16 0,-16 0 0,0 8-8,0-9-8,8 0 0,0 0 16,9-16 0,-16-17-7,0 0-10,-8 0 0,18-16 0,15 18-8,-12-15-9,-7 12 0,-9-25-12,16 9-7,12-16 9,-15 0 0,-9-17 0,0-9-15,0 0 9,-8 9 31,18-15-28,-31-9-9,-5 0-18,1-2 0,9-9 0,0 9-15,12 0-9,8 2 0,-27-8 1,0 18 8,0 16 9,0 11-16,0 8 0,0-26-1,0 0 17,17 0 15,18 7 9,-15-18 16,4 0-17,15 1 0,17 9 0,16 9 7,12-16 0,16 2 0,-27 8 1,0 18 16,0 16 9,7-6-16,-8 16-2,0-10 16,0 0 18,7 0 15,9 17-21,-15-9-1,0 0-18,0 0 0,9 9 0,16 18-9,0-16-9,8 9 0,-17 8-9,0 17-8,0 15 0,-7 8-15,0 7-8,0-9-16,0 0 9,-7 0 0,9-8 8,16-9-8,-8-16-9,-16 0 0,9-8 0,0 9-23,8 0-9,-8-8 16,0 0 12,-16 17-31,-12 0 10,-32-9 0,-19 0-9,15-8 0,-2-15 18,-23 0 0,17-8 8,0-17-8,0 16-18,8 1-16,9-8 0,0 9-24,11 0-10,8 0 16,-16 8 0,-16 8 16,-8 0 17,0 8 0,-17 8 0,15-26 15,0-15 43,16 20 31,1 32-1,-31-18 23,-1 0 0,0 0 0,0 31 0,0 18 8,9 0-9,24 1 16,-9 23 1,-16 8-7,0 0 10,-1-12 0,-9 17-2,16-9-1,-1-16 18,8 0 0,8-16-6,0-17 8,-8 15-9,0 11-15,0-7-11,0 18-1,16 0-10,-15-4 0,-8-1-1,16 0-7,0-16 18,-16-11 0,-9-15 0,0-9-32,-12 16 0,0 12-1,17-16-43,-15 1-16,-1 0-27,1 0 0,18-24 0,0 9-8,27 0-1,-15 5 0,-17-8 0,0 9-1,1 16 9,-7 3-16,-9 0 0,0-36 0,0 0 18,0 0 15,18-1 8,-15-26 9,0 0-10,0 0 0,1 15 8,16 8 8,4-16-8,16 0 0,-10 8 1,0 19 16,0 16 8,7 19-16,-9 8 4,0-8 16,1 0 8,8 0 15,18 7-9,-15-9 24,-1 0-17,8-1 0,17 24 0,16 35-1,-12-16-8,16-2 0,-27 0-1,0 27 16,0 16 26,0 1-16,-9 0 1,0-17 0,0 0 0,0 0 15,-1-16 29,-15-8 8,6 0-9,0 0 0,9-16 1,16 26-15,-100-16-8,-8-20 0,-27-16-4,15 8-8,-1-15 28,-23 43 0,-36-16 8,0 0 0,1 0 17,-24 1 16,10-23-5,-16-18-16,0 0-18,0-1 0,9-7 0,0 18-9,13 0-18,-7 2 16,-18-8 1,-16 9 7,0 0 0,-7 13 15,0 8 0,-15-35-8,0 0 18,8 0 0,17-16 0,0-18-1,20 16-25,17-4-16,7-8 0,0 28 8,11 0-10,7 1 16,-8 9 1,-16 17 23,0 0 27,-1-11 0,-18 17-2,15-8 8,-1-15 17,7 0 0,0 16-15,0 0 0,0 16 0,0 0-16,17 39 0,0 27 8,0 0-8,16-20 15,-19 15 4,-15 10 1,0 0 43,7 0 0,-25 0 0,16-10 16,0-16 0,1 0 0,9-9 4,0 1 16,2 16-19,-8 0-16,9-8 0,0 9-16,10 0-8,1 0 0,-27-17 0,15 17-7,0-15 9,-8 10 0,-17-15 1,16-9-16,0-16 9,-1 0 0,8-15-29,0-8-8,-6 0-9,-15 0 0,8-1-1,16 1-23,11-16-9,0 2 0,-18-16 1,15 9-7,0-15 0,-9 2 0,0 1 0,0-18-16,0 16 1,-1 0-1,-10 1-1,-15-8 8,0 0-18,0 0 0,9-9 0,0 8 1,18 0-17,8 3 0,-26 0 1,0 8 15,0 16 36,0 7-16,-9 17 1,0-9 14,1 0 0,9 0 16,26 7-1,-16 1 16,0 0-18,16 0 0,26 16 0,15 18-1,-20-15 0,25 0 0,-9 14 0,0 18 17,-12 16 26,15 12-16,-8 8 8,0-18 8,-8 0 26,15 11 16,18 1-11,-16-9-1,0 0-9,9-12 0,10-1 12,15 16-7,0-15-16,-1 0 0,-19 1 0,0 9-8,0 16 1,-16 14-16,-10-16 4,0-17-15,1 0 9,-16 0 15,-1-16-3,-15 1-8,0 0 0,-7 0 0,8-16 0,16 1-1,-48-16-27,-7-9 0,0-15-3,0 8-25,0 0 10,-7 23 0,-27-8 4,16-8-15,1-16-1,-1 0 15,0-7 16,-15-17-1,-12 0-9,1 12 0,0-1-10,0 8 1,10 0-17,7 0 16,-26-7 0,-16-1-9,8 0 19,9 15 0,-10-1 3,16-17 9,1-16 8,7 0 0,18-15 9,0 10 23,1 15-1,8 1-15,8 15 0,16 19 9,-23-16-1,15-5 0,1 0-1,0 8 16,0 0 18,-8-1 0,-17 31-8,15 8 1,12-15 9,15-4 0,9 8 3,0-1 7,0 16 1,17 0-16,27 7 0,0-1 0,4 0 0,1 1 16,9 7 0,-16 1 0,0 0 7,8-16 0,1-8 0,15-26 0,8-15 8,1-8 0,27-25 11,0-27 1,-1 16-17,-24 0-16,17 0 0,0 27-8,2 0-9,1 0 16,-35-25 0,-16 17 1,0 15 9,-16-12-15,-17-16-14,0-1 1,3 0-8,-17 1 16,26-7-24,-16-26-8,-5 0-10,-8-1 0,1-8 0,0 18-15,23 0-27,-1 4 0,-9 9 1,0-9-17,0 15 18,-7 3-15,-26 8 1,0-45-1,0 0 27,-7 0 32,0 0-2,-32 0 8,0 0-27,-1 0 0,9 9 0,0 27 0,18 0-18,7 4 0,0 8 1,0 18 16,0 15 8,8 19-15,1 15 3,0-1 16,1 0 27,8 0 16,0 0-14,-16-9 24,-2 0 1,7-1 0,8 16 0,16 35 16,-19-16 0,8 0 0,1 7 0,0 17 9,0 15 0,-1 8-15,-9 8-8,16-18 8,0-16 9,0 0 0,36-8 0,0-9 8,0 0 0,-8 0 0,-9 1 0,15 0-1,0-15-9,-8 0 0,-9-15 0,0 0-8,0 16-8,-1 8-16,8-22-8,0-8-1,12 0-10,-16-12 16,1 1-16,-16-18-24,-9 0 0,0-3 0,26-16 0,15-8-15,-7-15-9,-1-1 0,-18-7-1,0 9-8,0 0-9,-16 25 0,-8 0 12,16-10 1,-12-16-8,-9 12 0,8-7 0,16-17-1,0-16-18,1 0 0,-8-9 0,0 8 9,0 0-9,-1 0 15,1 1 9,-15-1-1,-9 0 9,9 28 0,1 7 0,16 8 8,1-16 0,24 0 0,26 15 2,0 1 8,0 15-10,0 0-15,19 24 0,0 17 0,-23 0-9,23-8 16,9 16 0,-16 9 16,0 0 8,7 0 0,1 8-20,16 8 9,4-16 10,14 0 0,8 9 16,0-9-8,0 15 1,0 0-15,-1 0 0,0 9-8,0 0-18,8 12 16,-8-16-3,-16 9 0,-1 0-1,-16-8 0,-8-7 10,16-9-8,-10-16 8,-16 10 0,10-8 23,0-1-8,5 0-8,-15 1 0,0-8 0,31 17-16,-54-31-18,-8-10 0,-8-7-3,0 0-16,0 0 9,-8 3 0,-9-24 0,0-18 0,0 15 9,-15 0 1,0-8-17,-16 0 0,-3 0-27,-8-1 0,1 0 0,0 17-8,46 0-26,8 0 0,-27 8 8,0 9 7,-8 16 26,-7 36-16,1 16 1,0-9 23,0 0 8,8 0 15,1 7 2,-15 17 17,0 0 0,15 0 0,9 8 0,16 0 0,-19-16 0,31-3 0,9 16-1,0 9 8,0 16 17,8-16-16,-18 8 0,0 10 23,0 0 8,0 0 15,18 8 0,-15 9 0,13 0-27,8-2 0,9-8-1,16-8 8,-10-16 8,-8-14 0,-18-8 3,0 1-8,1 15 8,1 10-15,-17-17 14,0 0-7,-3 0-1,-16-1 16,10-8-10,-16-10-7,8 0-17,-9-8 0,0-23 8,16 0 0,-24-16 0,0-6 0,9-23-1,0 0-9,0 0 9,1-1 0,-10-16 0,15-16-16,0-15-10,0 0 0,9-15 24,0-8-1,18 16-19,-7-3-16,-8 0-1,0 9 0,-14 0-9,-1-16 16,-9 9 3,-16 8 7,1 0 19,8 42 0,0 8 9,15-27 16,1-15 26,16 1 0,27-1-13,0-18 8,-4 16-8,9 0-16,26 7 0,0 0 0,-16 0-9,23-8 15,-17 8 0,-15 26 9,8 0 8,7-8 0,-8 0 0,16 0 23,0-16 0,-7 0 0,36 8-18,0-19 7,4 16-17,-7 1-16,0 0 0,0 18-1,1 0-9,1 0 15,-18-16 0,-15 18 8,0 0 17,-16 12 0,-17-8-9,16-26-16,9-16 17,1-8 0,17 0 8,0-17-24,0 16 0,0 0-16,0 0 0,0 18-24,-15 0-9,-7-7 15,-27-1-2,-15 9 1,0 0 18,-8 13 0,-18-1 3,0-17-7,0 16 8,0 0-16,18 0 8,0-18 8,11 0-17,-16-3 0,17 16 0,31 10-1,12-31-10,9 3 0,9 8 0,0-9 7,0 0 18,16 0 0,0 0 0,0 0 0,0 0-8,110 61 47,16-8-67,-47-8 0,-17 0-8,0 0 0,25-8 0,0 27-8,0 0-8,8 0 0,-27 8 0,0 8-7,0 16 27,-17 0-16,-17-15-12,0-27-16,3 0 9,-8 0 15,26-15-15,-15-17-1,-2 16-18,-23-1-16,17 8 0,0 19-16,-18 0-19,-7-4 15,-8-17-1,-15 0-7,0 0 9,-16 29 0,-18 0 5,0 0 0,2 0-9,-8 0 16,9-7 4,-16 0-1,1 0-27,0 0 0,18 9 0,16 1-17,9-16-10,9 12 0,-26-1-2,0 9 0,-1 15 8,9 13-15,1 7 2,0-19 0,1 0 19,15 0 16,17 1-10,-16 0 8,-3 0-8,7 0 0,8 9 0,0 9 15,-12 0 0,0 0 16,0 0 8,-16 0 0,-8 0 17,23 0 0,1 9 8,15-27 7,-8-15 18,0 0 0,18 8 0,0-10 0,0 16-17,8 0-16,9 0 0,0 18 8,-15 0-1,0 4 15,-35-16 1,-15 9 0,0 0 18,0 10 0,-9 0 0,16-18-16,0-16 9,1 0 0,9-17 0,0-9-15,16 16 0,0-4-16,0 0-1,0 0 0,-11 0 26,0-12 15,-26-15 2,-15 9-17,1 0 9,-7-6 0,-10 0-1,16-25-8,0-16 17,-8 0 0,9-8 3,0-18-15,0 16-9,-9 0-16,1 1 0,0 17 7,3 0-9,1 1 0,-18 0 0,15 1 7,0-15 17,8 9 0,0 0 0,0-17 24,0 0 17,0 0 16,9 7 14,-16 0 17,8 0-27,-1 2 15,27 16 0,-15 0 0,0 0 0,0 1 0,-17 31 0,0 17 1,0 16 17,7-16-16,-8 8-9,0-9 0,10 0 9,0-10 16,0 8 0,-16 8 8,0 0 1,-8 0 0,0 8 0,15 8 0,0-15 1,-9 0 0,-18 1 0,0-1-15,0 16 10,-1-8-16,0-8 8,0-10-7,0 0-8,-24 0 31,27 0-60,-31-1-8,-4 0-17,-8-2 0,0-15-547,0 18-16,-110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71 0 187,'-71'0'0,"87"0"0,0-16 16,0 0 0,-16 0 0,0 0 18,15 68 0,-18-15 11,16 0 0,1-16 0,0 1 0,0 0-22,0 0 0,-5 15 0,0-1-15,0 0 0,0 26 8,-22 0-26,-8-5 16,0 0-1,-16 27 16,0 0-1,0 18 0,-17-8 3,15-9-8,1-15 26,15 0 0,-8 9 2,0 9-1,1 16-10,-7 0-16,1 0 0,0 0 15,-6 0-10,-15-2 16,-8-16 0,-16 18 23,0 0 9,1-5 0,-10-8-1,15-17-16,0-15 18,15 0 0,8 9 0,0 1-9,0 16-10,9 0-16,-8-8 0,0-9-16,-4 0 0,0-2 16,0 0 0,-16 0 0,0 0 18,15 11 0,-18-15 3,15 0 0,0-15 0,0 0 0,9 24-25,0-9-24,-5 16 0,0-1-16,0 0 0,0 0 0,7 0 0,0 2 15,0 0 0,-15 0 0,0 0 0,0 3 0,0 0 1,0-27 8,0 0 27,-8 0 16,0 0 10,-16 0 0,3 0-26,16 0 0,26-16 0,16-18 15,-15-16 9,9-2 15,9-24-1,-15-26 23,0 0 8,-7 7 0,-17-8 0,0 8 0,1 16 10,7 0-16,-1 9-9,0 0-8,-1 0-17,-9-1 0,9 17 0,16 8-8,2-16 0,-1 0 0,-17-7 0,0 0 8,0 15 8,-8-20 1,1 7-11,-16 8-7,2 0 0,0-715 0,18-8-144,0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4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35 0 356,'-35'0'0,"67"0"0,0-32 15,0 0 0,-15 0 0,0 0 0,0 52 0,0 0 4,16 0 0,0-16 0,0 1 0,0 0 7,0 0 0,2 16 0,0 0-16,0 0 0,0 0 0,-18 0 0,0-3 15,0 0-1,-15 0 16,0 0 9,7-3 0,-9-7-1,16 0 7,0-16-9,-7 0 15,9 8-5,-15 0-9,-2 0-8,9 0 0,16 31 147,32 1-8,-119-32 0,0-24 0,-9-8-5,0 0-7,0 0-9,-9 8 0,9 1 1,0 0-1,1 0 0,-7 0 15,9 15-16,-15-9-15,-3 0-9,-8-1 0,9 7 0,16 9 9,7-16-9,-16 2 0,-9-8 0,0-8 0,0 16 8,8-12-16,9-8-3,0 0 0,0 0 0,0 0 31,0 0-8,-31 0 0,-8 0-9,0 12 0,9 0-12,0 0 0,0 0 0,0 0 0,-9 0-12,0 9 0,-553 15 0,0-111-15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8: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617 157 255,'-617'-157'0,"640"157"0,0-23 16,0 0 0,-16 0 0,0 0 0,0 28 0,26 8 0,15-26-8,1-15 0,0 0 0,0 0 3,0 0 0,0 0 0,0 0 0,0 0 0,16 18 8,38-16 8,7 8 16,-8-7 2,-16-18-8,0 0 17,8-28 0,-17-8-6,0 0 0,-1 0 0,0 0 15,27 0-5,-15-1 0,-2 0 1,0 0 0,-1 0 0,16 1 0,6-16 8,8 0 15,-8-16 1,-15 8 8,0 0-9,-8 0 0,1 0 0,16-9 1,0-16-18,7 0 0,35-8-11,0-9 8,-2 16-26,0-1-16,27-8 0,0-27 8,26 0 26,0 6 15,-26 0 1,-15 0 0,0 0 0,0-42 0,0 0-8,0 0 0,-2 0 0,0 0 16,36 0 32,-16-36 0,7 0 0,0 1 0,0 0 0,16 0 0,-41-16 0,0-11 0,0 0 0,0 0 0,0 0 0,0 55 0,-9 8 6,15-18 0,2-15 1,-1 0 16,8 1-51,-16-8 0,-12 0 8,-8 0 0,0 16 0,0 10-1,12 0-10,-7-1 15,-9 0 0,-15 1-8,0 16 0,0 5-16,-1 0 2,0 1 0,0 0 17,0 0 0,-9-8 0,0 0 8,0 16-8,0 0-16,8 0 0,0 18 0,-8 0-9,0-2 15,-17-8 0,-15 8 1,0 16 1,7 3-16,8-8 0,0 9 8,0 0 0,0 0 0,0 0-11,0 0 0,0 16 0,0 0-16,0 0 0,0 0 0,19 0 0,0 8 15,0 0 1,-15 0 0,1 0 0,0-16 0,0 0-3,16 0 0,-1-16 0,0 0 0,0 0 4,0 0 0,1 15 26,0 0-15,-26 0 0,0 27-8,-1 0-1,0 0 16,1 0 0,-16 8 0,0 0-8,1-1 0,-27 7 0,0 0 0,0 0 26,0 0 16,18 0 4,-16-44 0,0 15 0,0 0-15,27 0 0,0-1 0,-7 0-26,0-1 16,0 0 0,-16 0 0,0 0 0,0 2 0,0 0 0,0 18-16,0 16-18,16 0-16,35 0 0,0-35 0,0 0 0,0 0 0,0 0 0,31 18 8,-10-31-18,-8 0 0,0 0 0,0 0 0,-840 0 0,0-176 0</inkml:trace>
  <inkml:trace contextRef="#ctx0" brushRef="#br0">-1 0 237,'1'26'8,"20"-26"-26,-8-21 16,0 0 0,-16 0 0,0 0 0,0 34 0,0 0 2,15 0 0,1-15 0,0 0 0,18 16 35,0-18-16,8 0 0,0 0 0,9 7 1,16 8 9,-17-16-17,-16-4 0,0 0-1,0 0 0,0 16 27,8-11-16,-27-8-3,0 0 0,0 0 0,0 0 15,17 24-5,-15-17-24,-2 0 0,0 0 0,0 0 0,16 9 23,6-16-9,-23 0 0,0 0 1,0 0 0,0 15 27,24-5-15,-10-9-2,0-17-15,0 0 0,0 0 16,27 32 7,-16-18-17,2 0-9,-15 0 0,0 0 0,16 17 24,-16-16-8,-8-3 0,-9-16-1,0 9 23,0 15 0,1 3-15,-9-24 1,0 0 0,0 0 0,31 0 16,17 0-5,-16-8-7,-1 0-9,-24 0 0,-17 16 0,16 17 7,9-16-18,-7 2 0,-9 0 0,0 19-1,0 0 8,-15-8 0,0 0-2,15-27 8,0-15 9,16 0 0,18-1 2,0-17 9,1 16-10,-24 0-16,18 7 0,0 9-15,-9 0 0,0-3 15,-26 8 0,-15 8 0,0 0 18,-8 3 0,0 0 0,16-26 8,0-16 26,-8 0 0,0 0-1,0 0 0,0 16 0,0 0-16,0 0 160,47 0 0,-149-47 0,0-30 0,0 0 0,0 0 0,-11 0 9,15 11 0,-9-15 12,15 0 0,-2-15 0,0-1 0,9 16 3,0-9-16,1 16 0,0 0-16,0 0 0,0 26 8,2 0-26,-8 0 15,0 0 0,-15 0 0,0 0 9,8-5 0,-9-8-1,16 0 0,0-16 0,0 0 0,26 8 13,0-26-8,2 0 0,0 1 0,0 0 0,16 18 8,-25-16-18,-8 0 15,0 0 0,-15 0 0,0 0 18,0 0 0,-18 0 0,16 0 0,0-16 26,0 0 0,9-8 32,0-8 0,0 0-27,0 1 16,18 0 0,-16 8 0,-21 0-8,0-4 0,-9 1 0,0-1-1,-8 15 19,0 12-15,-9 8-12,0-18 0,12 0 17,-8-12 16,1 0 16,-16-18 8,-4 0 0,0-1 0,17-8 0,15 1 1,2-15-18,7 1 0,0 0 0,0 0 0,0 16 9,-8-4-16,-9 8-1,0 0 0,0 0 0,0 0 16,0 0 3,-16 0 0,0 0 0,0 0 0,0 0 0,15 0 0,-12-15 0,0 8 0,0 0-8,0 0 0,8 16 0,0 3-16,0 0 0,0 0 0,0 0 0,0 0 16,0 0-11,-16 0 0,0 0-18,8 9 0,18-8-9,15 0 0,0-15 0,0 8 0,-9 0-8,0 9 0,0 0 0,0 0 0,0 0-8,16-26 0,0-16 26,0 0 0,0 0-12,0 0 0,-1 15 0,0-1-15,0 0-929,16-9-8,-185-16 0</inkml:trace>
  <inkml:trace contextRef="#ctx0" brushRef="#br0">113-1004 244,'-113'1022'23,"135"-1007"-9,-15-22-15,-27 0 0,0 9-8,0 0 0,-8 42 0,9 8 4,16-17 0,1-16 8,0 0 0,9 8-24,0 0-8,-5 16-18,8-1-16,18-8 0,0 0 0,43 0 0,0 9 15,-8 15 2,-15 8 1,0 0 8,8-15 0,-8-1-2,16-17-7,-1-16 8,7 0 15,0-7-2,-15 0 8,-1 0 9,-1 0 0,9 9 0,0 9 7,-14 0-18,-8-4 16,-9-7 0,-16 9-1,0 0 9,9 9 0,-9-17 2,16 0-15,0-16-9,24 0 0,18-1-13,0-9-23,-2 15 0,0-1-15,0 0 0,16 0 0,-3-16 0,0 0 0,0 0 0,0 0 0,-473 0 0,0-95 16</inkml:trace>
  <inkml:trace contextRef="#ctx0" brushRef="#br0">705-345 241,'-705'345'0,"726"-345"0,0-21 0,0 0 0,0 0 0,0 16 0,0 28-16,0 0 2,0 0 0,0 0 0,0 0 15,0 0 1,-15 0 0,0 0 0,0 0 0,17 0 0,16 10 0,33-16-27,0 6 0,0 0 2,0 26 15,0 15 10,-7-20-15,-1 8-3,0-35-16,-1 0 18,16 0 16,8-8-6,-16 1 7,-2 0-27,-15 0 0,26 16 0,16 9 0,0-16-8,-1 0 0,-27-15 0,0 18 0,0 15 17,0-12-15,-9 8-4,0-26-8,0 0 0,0 0 16,27 0 20,-16-27 0,4 0 0,0 1 0,0 0 0,16 26 0,-27-16-26,0-6 0,0 0 0,0 0 0,-1 0 0,0 29 15,0 0 5,-15-8-8,2 0 8,8 0 0,0 0-31,0 0 0,-5 16-27,0-2-16,18 0 0,15 9 0,27-15-17,0 6 0,-10 0 1,0 1 0,0 0 26,0-22 0,-18 0-4,16-9 0,-1-16 1,-8 0 0,26 8 9,0-26 0,2 16-10,-7 0-16,19 7 0,0 17 0,-5 0-18,-8-1 15,-9 0 0,-15 27 8,0 0 0,0-8 0,-17 0-1,16-1-8,-1-16 0,0 0 0,18 8 3,0 0 0,1 16-8,-8 0-16,8 8 0,0 0 0,2 0 0,0 1 15,0 0 0,-15 0 0,0 0 0,0-7 0,0 0-2,16 0 0,0-16 0,0 0 0,8 0 6,0 10 0,1 15-18,0 0-15,27-7 0,0-1 14,-4 0 1,-7-1 16,-10-7 0,-16 10-1,0 0 8,16 1 0,-9-16 1,16-8 0,0-16 9,0 0 0,-1 8-4,0 1-16,-1 15-10,1 0-15,10 7 0,16 8 8,4-16-8,-8 0 0,-27 8 0,0 17-8,0 0 10,0-3 0,-10 0 0,0-17 8,0 0 0,0 0 16,18 0-2,-16-18 0,-1 0 0,-23 0 0,0 23 0,15 0 0,6-15 0,0 0 0,0 0 1,0 0 0,0 16 0,0-7-16,0 0-2,0-9-8,0 0 9,8 0 15,0 0-28,-15 0 0,-5 0-26,-8-2 0,17 8-810,16 9 0,-163-16 0</inkml:trace>
  <inkml:trace contextRef="#ctx0" brushRef="#br0">722-337 273,'-722'337'0,"746"-337"0,0-24 15,0 0 0,-15 0 0,0 0 0,0 39 0,0 0 2,16 0 0,1-16 0,0 0 0,0 0-10,0 0 0,-1 15 0,0-1-15,0 0 0,0 0 0,19 0 0,0 4 16,0 0 1,-16 0 0,0 0 18,23-10 0,-18-23-3,16 0 0,0-16 0,0 0 0,18-8 7,0-18 8,2 15 0,0 0-15,17 0 0,0 10-8,-2 0-9,1-1 16,-1-1 0,-16 1 0,0 0 8,16-3 0,-26-8 0,16 18-16,0-16 0,8 0 0,8 0-9,0-8 8,-3 15-1,-15 0-15,10 7 0,0-1 8,8 0-8,-8 2 16,-18 8 0,-16 27-8,0 0-1,0-16 0,-8 8-3,15-18 0,-1-15 0,0 0 0,35 8 34,0-35-8,6 16 0,0 2-16,0 0 0,16 18 8,-50-16-18,-8-14 0,0 0 0,0 0 0,8 0 17,16 24 0,-17-16 6,0 0 0,1 0 0,0 0 31,0 0-13,-31 0 0,-2 0-26,0-1 0,8 15-661,0 18-15,-132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7:5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211 0 309,'-211'53'15,"239"-53"-53,-15-28 0,0 0 0,0 0 0,0 16 18,16 35-16,-9-8 1,0-36-8,1 0 27,0 0 15,0 16-1,-15 0-16,0 0-17,0 0 0,8 15 0,16 18 9,15-16-9,-9 2 0,-9 1 1,0 9-16,0 15 0,24-6-15,9-1-2,16-1 1,0-16-16,-9 0 0,-1 1 2,0 9 8,0 16 0,-9 0-16,0 17 0,0 0-9,-12 0-9,1-1 0,-26 7-1,0 17-7,0 15 0,-1 9-15,1 9 1,0 8-1,1 0 0,1 0 16,9 7-2,-16-9-8,-1 0-8,8 0 0,8 1 0,16 0-9,-4-16 0,8-1 0,0-7 0,0 18 7,0 0 9,0-7 0,-18-8-2,15-27-7,0-15 18,15 0 16,18-7 6,-16-18-1,1 0-8,0 0 0,17-7 0,0 17 7,1 0-17,1 0 15,-17-9 0,-15 17 9,0 0 17,-1-3 0,-17-7 0,16-17-9,0-16 8,9 0 0,18 15-4,0-9-8,-1 16-9,-7 0-16,9 7 0,0 26 9,-5 0-26,-9-2 15,-17-7 0,-15-1-1,0 16 0,-7 7-16,18 7 0,0 18 1,1 0-9,-1 0 0,17 9-9,0-17-9,-1 16-18,-7-1-16,9 8 0,15 27 7,-1-15-18,-7 0 0,-18-17 0,0 18 17,0 0 17,-1 2 0,-8-7 0,16-27 0,0-16 18,0 0 15,17-1-4,-15-8 9,-1 0 0,-9 0 0,-1 1 0,0 1 0,4 0-9,0 1 16,17-1 0,-16-8 9,0 0 0,-9 15 0,8 9 3,16-8 0,1-16-1,-1 0 0,1-7-38,0-9 7,0 0 0,-7 0 0,-9-16-12,15 9 16,20-15 8,-8 3 0,-8 7 1,0 18 9,0 16-1,-8 4-16,-8-9 0,0-18-7,1 0 0,0 0 16,17 16-17,-16-17-16,8 0 0,0-8 0,18 0-876,15 17 8,-179-15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8: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71 370,'0'-35'15,"33"35"-36,-15-33 16,0 0 0,-16 0 0,0 0 26,0 77 0,-26 0 9,15 0 0,2-15 18,8 0 0,8-8-30,0-8 0,-6 16-18,0 0-16,26 0-1,0 1 8,-23 0-1,-16-5 16,1 8-1,-16-1-8,0 0 19,16 22 0,-19 0 5,15-17-16,1-15 17,0 0 0,10 16-2,0 8 0,-1 16-27,-16 0-16,10 0 0,0 8 8,-6 0-8,-8-1 16,-10-7 0,-16 19 15,0 0-1,8 0 0,-9-8 0,0 1-8,0 15-9,0 0-15,17 8-18,0-17-8,-4 0-10,0-1 0,1 8 0,16 18 8,-17-16-18,-16-14 0,-9-8 2,0 0 9,-470 15 0,-9-94-15</inkml:trace>
  <inkml:trace contextRef="#ctx0" brushRef="#br0">389 173 244,'-389'-120'15,"411"120"-53,-15-22 15,0 0 0,-15 0 0,0 0 0,0 47 0,0 0 5,16-18 0,0-16 18,0 1 0,18 16 23,0-9 0,5 16-9,-16 1-16,0 0 0,0 17 23,-22 0-17,-23-4 15,0 0 0,-15 0 0,-1 0 9,8-31 0,-9-8-5,16 0 0,-2-16-18,31 0 0,27 9 37,0-9-9,7 15 0,-31 2-15,0 31 0,0 9 9,-11 0 0,-9-3 16,-9-31 0,-16 0 31,0 0 9,9-2 0,0-1-1,16-9-8,0-16 8,1 0 0,10-9-11,0-18 1,-3 15 0,-24 0-15,0 23 0,0 9 1,-2 0-9,-24-1 16,0 0 0,-16 0 0,0 0 0,23 3 0,0-23 0,0 0 0,0 0 0,0 0 16,0 0-32,-16 0 0,0 0-9,0-11 0,9 0-546,15 9-7,-110-15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8: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662 0 352,'-662'27'16,"694"-27"-27,-16-32 16,0 0 0,-16 0 0,0 16 0,0 65-16,0 0 7,0 0 23,2 0 17,1 0 0,1-1-26,0 0 1,-4 15-18,-1-2-15,9-7 0,0-1 7,2 0 1,1 1 0,0 0 0,16 0 7,0 0 0,0-9-16,0 9-3,0-1-17,0 0-8,16 0 0,9 1 10,0 0-1,1 0 0,0 1 0,17 16 0,31-8-8,11-31 0,0 3 0,-18-8 0,0 0 1,0 0 0,7-11 0,0 8-3,0 0-8,0 0 17,16 0 15,1 7-15,-15-9-7,-3 0-9,-16-1 0,-9 0 0,16 0 8,6-16 9,-8 0 0,-9 8 1,0 9 0,0 16 9,0 1-16,-18-8 0,0-8-8,0 0 8,8 0 15,9 0 3,-15-9 0,1 0-9,-15 0 0,1 7 0,16 8 16,-6-16-9,-8 0 0,-8-8-1,0 8 1,0 16 0,7-4-16,1-8-1,0-19-8,0 0 10,9 0 0,8 14 1,0-8-14,0 15-10,-17 0-15,1 9 0,0 9 7,1 16-10,-8 0-16,1-7 0,0-9 7,0 0 9,1-9 0,-1-9-2,15 10 8,0-15-10,1 0 0,10-9-7,0-9 1,-2 16-1,-8 0-16,1 7 0,0 9-7,-8 0-10,-8 0 16,-8 7 0,-16 9-7,-754 15 17,0-153-15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4:20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ffffff"/>
      <inkml:brushProperty name="fitToCurve" value="1"/>
    </inkml:brush>
  </inkml:definitions>
  <inkml:trace contextRef="#ctx0" brushRef="#br0">573 1062 284,'-573'-1070'-23,"598"1070"-10,15-25 0,-9-8 0,0 10 8,0 16 8,-7 114-16,-9 7 18,0-8-8,3 0 8,16 1 15,1-8-75,-15 8 0,-14 0-18,0-3 0,18 8-1,16 9 0,-8-16 0,0-2 0,-8 0 0,0 8 0,0 15 0,0-9-15,0 0-1,0 0 0,-1 0 0,0 0 16,0 0-22,-16 0 0,-8 0 0,0 0 0,17 24 0,16 19 0,-5-16-10,7-1 0,-8-8 0,0-1 17,0 0 19,-1 29 0,-1-8 5,15-17 1,2-15 17,-1 0 0,18-7-7,0 0-1,-2 16 0,-15 0-16,9 0 0,0 17-8,-1 0 1,-8-1 16,-19-8 0,-16 10 1,0 0 0,-9-11 0,-10 1 0,15-8-9,0-15 9,1 0 0,-18 7 0,0 9-7,0 16-17,-1 0-16,8 9 0,0 0-8,0 0-9,7 0 15,-17-7 8,-15-1 7,-8 0 1,8 36 0,-9 1 6,16-9-9,1-16-9,8 0 0,9 16 1,0-18-23,1 16-8,-1 0-16,8 1 0,0 1 7,-16 0-19,-7-3 15,-8 7-1,-15 0 0,0 0 0,8-13 0,-9 0-2,16-9 1,-1-16 0,14 0 0,1 1 3,0-10 8,0 16-17,-8 0-16,17 15 0,0 27 9,4 0-9,-1 2 15,-18 1 0,-15 18-1,0 0 18,8 2 0,-9-7 0,0 0-1,0 0 0,0 0 16,26-7-12,-16-9 7,-8 0 1,-7 12 0,8-1-12,15 18-23,14-15 0,16-4 0,0-16-1,0 0 24,0 16 18,-9-9-16,8 1 0,0-17-8,0 0 27,-8 0 16,25 0-12,-16-8-16,3 0-17,0 0 0,34-7 0,31 19-1,-9-31-1,-7-2 0,-9-8 0,0 1-8,0 0 8,7 10 0,-17 1 2,0-10-8,0 0 1,0 0 16,0 16 8,-16-9-16,16 0-9,-1-4 0,0 17-1,15 0 0,-28-15-8,7-6 0,-19-15-1,0 10 15,0 16-9,9 33-16,-10-9 7,0-8-7,0 0-8,7 1 15,16 9 20,-15-16-1,4 0-19,0 1 0,1 8 0,16-1-7,-14-16-8,7-2 0,-9-8-1,0-9 16,0 0 0,0-9 0,-9 8-1,16-18-8,-1-16 10,8 0 0,8 15-14,15-9 1,9-15-26,-1-9 0,18 9 8,0 26 7,12 0-18,8 3 16,-8 0 0,-16 8 0,0 0 18,16-7 0,0-8 0,16-9 0,-1-16-8,47 54 31,35-16-52,-31-1-7,-17 0 10,-32 10 0,17 8-10,0 18-8,13 0 8,0-2 15,-8-16-1,-15 18 1,0 0 26,-1-10 0,-9-15 0,16 0-1,0-16 18,-7 0 0,26-8 11,0 0-8,-3 16-17,-7-8-16,17-1 12,0 9-8,-12 0-8,1-8 15,-19-8 8,-15 10-1,-13 0-1,1 4 0,-17-1 1,16-9-7,0-16 17,-31 0 31,-8 7 21,-31-26 8,5 0-10,8 1 0,-8 8 0,0-1 7,13 0-17,1 2 0,-8-1 1,0-10 1,0 16 0,7-15-16,-17 1-4,0-9-9,0 15-9,17 0-15,9-1-8,0-18 0,-8 0-26,9 9 0,8-9-9,16 10 24,8-16-1,0-8 0,-9 7 0,0 1 9,9 16 17,7-9-16,0 8 8,0-26 1,-8 0 26,7 8 15,18 0 5,-15-9 8,1 0-9,-8 0 0,18 0 0,16 18 16,-14-16-1,-8 11 0,1-8-11,0 8 8,10 16 9,0 4-16,9-8 1,0-8-8,0 0 16,8 0 15,10-8-15,-15 0-7,0 0 8,-9 0 0,9-7-10,16 18 0,10-16-8,-9 0 0,8-14 0,0 8-1,0 15 19,0-10-15,-1-16 0,0-8-7,0 0 0,7 0 16,8-7 10,-16-8-8,0 0-10,-1 0 0,10 1 0,16 0 0,0-16-18,8 0 0,-18-9 0,0 9 1,0 0 0,16 0 15,-17-17 0,-15-10 9,0 0 1,0 0 0,0 7 24,16-10-7,0-16-16,7 0 0,8 1 0,0 0-1,-6 16-9,8-1-16,-18-7 0,0 1 7,0 15 8,8-5-15,-17-7-2,0-9 7,0 0 0,8 0 0,-1 0-10,0-16 15,10 16-10,-7-10-16,9 8 10,0 9 8,-10 0-9,-9 0 15,-17 9 0,-15 17 7,0 0 18,1 26 0,-18 7 0,16 9-8,0-16 0,8 0 0,18-7-26,0-9-1,0 16 9,1 0-16,17-9 0,0 9 8,9 0 9,-7 0 15,0-24 0,-15 124 24,0 47-1,-9-9-47,-8-15-11,0-27 0,3 0 1,-8 0 0,8 1 8,0-18-9,0 0 1,-8-9 0,-10 1 9,16 10 7,0-16-19,-7 0 0,-8-9 0,0 27-31,0 47-1,16 0-47,-26 0 0,0-26 8,0 0-1,8 0 0,10-1 14,0-28 9,-2 0-16,-9-1 0,8 17 0,15 0-1,-2-15 0,16 0 0,-27-16 0,0 1 16,0 16-1,8-9-16,-8-8 12,0 0 8,-12 0-10,0 12 16,10 15-12,-16 0 1,0 0-1,-1 0 0,-8 9 0,15 18-1,0-15-18,1 15 0,8-1-1,0 1 8,0 16 9,0-14-16,-1-7 0,0 1 7,0 0 8,-8 0 15,18 1 0,-15-9-1,0 0 9,1 0 0,9-9 0,16 9 8,0-16 8,-7 0 0,-8-8 0,0 8-1,-10 16 10,9 10-16,-1-16-8,0 0 0,8 0 9,-8-8 0,9-8-4,0-9 0,0 15 1,-8 0-15,8 1 0,0 8-1,12 0-8,-8-13 16,-9-7 5,-16-8 0,8 0 8,-1-12 0,0 1 12,16-17-16,-12-16 8,7 12 0,0 1-12,15-26 0,12-15-9,-8-10 0,0 0 10,0 26 0,0 0-17,-8 10 16,-9 0 0,-16-9 8,0 0 1,0-1 0,-19 0 0,15 1-8,0-15-1,8 0 0,1 15-9,0 8 1,8 16-26,-1-8-16,17 17 8,0 10 7,-8 0-10,0 0 16,-8 8 0,-16 0 16,0 0 17,7-12 0,0 9 3,15-17-1,0-15 17,8 0 0,1 16-1,0-1 8,0 16-8,-8 0-16,8 0 0,0 0 8,10 0 9,-8 0 16,-8-8 0,-16-1 15,-8 0 18,-7 8 0,-9-8 0,15 0-7,0-15 9,-9-8 0,0 8 8,0 0-15,0 0 0,-1 0 16,53-54-95,31 0 0,75-47-17,-1 20 0,-10-15 0,0-8 8,0 0 17,0-9 0,-17-8 9,0-9 0,-8 0 8,-1 8 15,1 1-10,-15-9 8,10 0-9,-8-12 0,9 8 12,16-1 15,0-16 1,1 12 0,-18 7 0,0 9 16,0 16 0,0 1-16,0 0 0,0 0 0,0 0 0,24 0 15,0-1 1,-15 0 16,0 0 0,-7 0 0,0 7 0,16 18 16,-14-16-9,-8 0 0,-27-8 0,0 18 8,0 15 18,0 0-15,-18 0 0,0-9-7,8 0 9,-1-8 16,9 0 0,-16 0-7,0 0-18,-1 0 0,18-8 0,16 8-7,0-16-17,-16 0 0,0 0 0,0 0 0,0 15 18,8-24-15,-18-8-4,0 18-16,0 0-9,1-1 0,17-9 15,16-8 1,3-16-1,-9 1 0,10 1 0,16-1-1,10-16 1,-7 0 0,-27 0 0,0 9 0,-8 0-9,-1 8 0,0 1 9,15-18-16,-1-15 9,16-8 0,9 8 12,0-9-1,-12 16-8,1 12-16,8 7-12,0 9 24,0 15 0,0 0-15,-27-7-15,0 19 14,5 0-1,9 37 0,-9 8 7,16 0 7,2-16 10,0 0 0,8 9-27,0-9 7,-9 16-18,0 0-16,10 0 9,0 17 8,-9 0-18,-8 0 15,-9 0 0,-15 19 0,0 0-1,8 0 0,0-8 0,16-9-8,0-16 9,1 0 0,9-1 0,0-8-8,0 16-10,-7 0-16,9-9 0,0 9-15,0 0 0,0 0 15,-9 0 0,-15 9 0,8 0 0,0-8 0,0-15 0,0 0-9,0 16 9,1-11-1,9-9-9,-15-9 1,-3 0-18,-8 0 0,9-1 0,0 17 1,23 0-8,0 0 0,-18-8 0,0 9 0,0 16 0,0 0-16,-8 7 8,0-10-7,0 0 9,16 0 16,9 7 6,-16 0 9,1 0-17,-9 0 0,17 24 0,15 0 0,-15-15 0,0 0 0,-9 8 0,0-9 63,19 47 18,-1-19-47,0 1 0,0-18-16,-11 0 18,0 11 0,0 7 0,0 0-14,0 0-8,-9 8 0,-1 0-8,16 18-8,0-16-9,1 0 0,-18-9 0,0 18-23,0 15 0,0 0-15,0 0 0,0 0 0,0 0 0,0 0 16,0 0 0,-16 0 0,-8 0 0,0 8 0,18-23-10,16-1-1,10-16-8,-7 0 0,-18 0 10,0 18-1,-10 15 9,-7 0-15,-9 7 0,0-18-7,0 0 9,0 0 16,17 0 0,-16-17 7,0 0 0,1 0 0,-8 0 0,0 16 7,14 0-8,8-3 16,-17 1-1,-16 17 15,0 0 0,0-10 0,0 0 8,15-9-8,-8-15-9,16 8 0,18-8 0,0 0 23,-8 16-17,-7 12-16,8 15-4,0 9 9,-8 0-9,-9 0 15,-9 0 0,-15 9 9,0 16 9,-1 0-16,-8 0 0,0-10-8,0 0 9,-7 0 0,9 7 0,16 0-7,0-16-18,-8 0 0,18-16 0,0 0 0,0 0 0,0 0 15,0 0 0,-15 18-16,0 0 17,8 0 0,-17-15-14,16 0-17,2-16-1,1 0 0,10 0 12,0-1-8,0 16-8,-8-10-16,0 8 10,15 17-8,-10-15-9,0 10 0,-17 0-13,0 9 0,5 0 8,8 8 0,-8 0 0,16-18-8,0-16 18,8 0 0,-9 8 0,0-1 15,9 15-8,0 0-15,9 9 0,0-9 15,-9 0 0,0 0 0,0 0 0,16 0 0,0-16 0,31 8 0,-9 1-8,0-8 7,8 0 8,8-8 16,0 8 0,-16 0 0,0 0-8,0 0 0,8 0 0,31 9 0,0-31-9,-1 0 0,-9 1 0,0 1 0,0 0 8,0 0 0,0-16 8,0-9-7,-8 0 9,-1 0 16,9 1 8,-16 0-9,-8 0 0,-23 0 0,0 0 8,15 0 0,-8-15 0,0 0 0,0-23 0,0 9-9,0 16 9,9-12-16,0-9-4,0-10-15,0 0 10,-8-1 15,9 8 17,-15-10-8,0 0-8,-7 0 0,18-9 0,16 8 16,0-16-17,-16-8 0,-18-7 8,0 0 7,-10 16 17,8 10-16,-8 9 0,0-27-1,0 0 18,0 8 15,0 23-8,-15 0-7,0 0-8,16-8 0,-1-1 8,16 9 24,0-16 0,0 0 0,-27 16 0,0 10 7,11 16 8,9-11-16,-9 15 0,0-17 8,0 0 17,7 0 15,0 17 0,-15 1-1,0 0-10,-7 0 0,10 7 0,0-1 1,0 0 0,-1 0 16,-8-15 0,-16-1 8,0 0 19,-8 10 0,-1-9-10,15-9-6,12-15 0,-9-12 0,27-8 12,0-18-7,-4 16 9,-24 0-16,0 0-8,16 0 0,8-16 0,0-8 0,18-16 0,0-9-15,0 0 17,-1 9 0,1-7-9,15-18-8,0-15 8,0 9 16,1 8-9,-16 8-8,0 0-17,-8 0 0,9 0 0,0 8 0,0 0-17,8 0 16,-9-8 0,-16 0 0,0 0 18,16 12 0,-27-8-2,15-9-1,-1-15 10,9 0 0,16 16-9,0-16-17,-11 16-19,1 3-16,18 8-900,15 0-1,-179-15 0</inkml:trace>
  <inkml:trace contextRef="#ctx0" brushRef="#br1">26 560 410,'-26'-489'39,"62"489"-45,-23-28 0,9 0-8,0 10-9,0 15 16,25 18-15,1-9 2,0-9 9,1 0 9,-1 0 16,35 8 7,-16-17-7,0 0-10,-9 1 0,18 9 0,16 18-9,-6-16-8,9-2 0,-10-17 0,0 0 1,0 0 9,-8-21 0,-17 0 8,15-19-8,-8-15 10,0 0 16,0 0 0,-16-18-8,0 0-9,-8 0 0,0 0 8,0 0 9,5 0-9,-9 2 16,-26 0 0,-16 9 1,0 15-9,15-4-15,-9 0-1,0-9-16,0 0 9,16 0 0,-18-8 7,0-8 0,2 16-18,0 0-16,-1 0 0,0 1 8,4 0-18,0 1 15,1-15 0,-15-19 15,0 0 10,-8 9 0,-19 0 3,16-17 0,0-16 0,0 0 0,27 1-4,0-9-1,0 16-9,0 0-16,8 0 0,0 19 8,0 0-10,0 0 15,1-8 0,-15 8 16,0 0 18,8-15 0,-9-1-3,16 9 9,-1-16 0,7 0 0,27 1 3,0-9 7,0 16-9,-8 0-16,26 9 0,0 0 7,-2 0 9,-8 0 15,1 0 0,-15 16-8,0 0 19,9-2 0,-1-9-1,0-8-15,0 16 88,7 67 15,0-7-53,-31-18-8,-10 0-17,-16-3 0,8-8 0,0 18 8,0 0-8,-15 0 0,-19-8 0,0 1 7,0 16 17,0-4-16,-26-7 0,0-9 0,-8 0-9,-9 12 15,9 17 0,-15-9-8,0 0-17,-1 0 0,-1 1 0,32 1 7,-2-32-19,-7-1 0,-8 7 0,0-8 1,0 0-1,7 20 0,-9-7 4,0-8-9,1 0-1,9 0 15,1 7-5,-15-18 8,-1 0-27,-16 0 0,9 17 0,16 18 7,-6-16-27,-8-2 0,-17 0 0,0 9 16,0 15 17,0-5-15,-9 7-2,0-8 1,0 0 17,8 0 16,9-1-3,-16-9 1,-1 0 0,7 0 0,-17 63 42,31 26-7,-31-31 9,-9-7 0,0-15-1,0 26 0,0 0 18,-1 0 0,-9-15 0,16 9 0,0-16 18,1 0 0,0-9-12,0 17-8,0 16-17,-15 0-16,17 7 0,0 18-15,0 0-9,-8-16 15,0-8 3,-15 9-7,1 0 9,-9 1 0,-9-7 1,16 0-16,0-16 9,7 0 0,17-14 10,0-8 6,0 15-27,-14 0-15,0 7 0,16 18 8,0-16-9,-16 0 0,-27 8 0,16 1 0,0-16 8,8 0 0,-9-8 0,0-17 0,0 0-9,8 0 0,9 8 20,0-18 0,10 15-17,-1 2-15,-1 1 0,0 1 16,-7 0-9,-9-1 16,-10 1 0,-16 10-1,0 0 0,17-6 0,-1-9-2,16-17 1,0-16 9,15 0 0,18 8-4,0-18 0,0 15-9,8-1-15,0 7 0,0 26 1,-3 0-8,8 0 0,-9-1 0,16-9 48,26 15 9,7-25-31,17-15-9,0 1-8,0 0 8,0 9 0,18-16-1,0 0 8,-8 0 0,-15 12 0,9 7-4,16 17-8,-8-16 1,-7 0 0,-9-9 0,0 17 1,0 15 9,0 8-15,0-8-8,0 9-1,0 0 9,-14 8 16,9 7-8,-16-10-16,0 0-25,0 9 0,25-7-9,16 10 7,0-16-9,-8 0 0,-27-7 0,0 9 0,-8 15 9,-1 8-15,0 1 0,0-26-8,-9 0-1,7 9 16,10 1 0,-16-19-8,0 0-17,7 0 0,0 9 8,15 9-1,2-15-27,8 0 0,1-7 0,0-10-1,0 16 1,17 3-16,-18-9 1,0-18-8,0 0 18,9 0 16,17 7-2,-16-26 8,0 0-17,-16 0 0,8 8 0,0-9 8,-12 15 1,8 0-15,-1 0 0,0 9 8,0 16 0,23 0-16,1 0 0,0-10-8,8 0 27,17-8 0,0 6 0,0 8 9,0 16-8,-16 0-16,18 16 0,0 8 0,8 0 0,0-8 15,1-8 0,-15 8 7,0 16 18,-7 11-16,0 8-11,0-9-16,12 0 17,0-12 0,19-8 8,0-10 1,-8 15 0,-17 0-15,10 1 0,0 17-8,0 0-9,-9-11 16,0-14 2,-16 0-9,0 0 18,-8 9 0,9-7-10,16-18-16,10-16 17,0-10 15,10-16-2,-15-1 0,0 0-8,-7 0 0,-1-1 0,0 10-8,12 0-18,1 0 16,-18-8 0,-16 0-1,-8 0 0,17 8 0,-9-1 0,16-26-15,0-16 0,15 0 0,9 8 0,0-18 1,0 15-18,-1 0-15,0 8 11,0 1 16,1 0-10,-1 1 0,-17 9 0,0 9 7,0 16-1,9 0-16,-8 15 0,0-17 0,0 0 8,15 0 15,17 9-13,-15 1 7,0 0-27,1 0 0,18 15 0,16 9 16,0-16-9,-1 0 0,-9-7 0,0 8 16,0 16 19,7 9-16,-9-7-9,0-10 0,8 0 19,62 10 62,17-31-18,-62 9-31,0 0-9,-24 0 0,18-16 0,0 18-15,0 0-10,-16-14 0,1-8 1,0 17-8,0 16 1,-7-6-16,8-9-1,0-27-15,0 0 10,8 0 15,17-8 20,-15-18 0,-10 0-8,-8 10 0,9 0-8,16 8 16,19 0-17,0 4-16,-27-8 1,0 9 7,0 0 17,9-16 0,-25-8 0,0-28-8,0 0 10,15 0 15,8 17 9,-15 0-9,6 0-17,8 1 0,9 8 0,16-1 16,-16-16-8,-8 11 0,-9 8-11,0 8 16,10 0 19,7-10 16,-19 0 0,-16-8 9,9 0 9,15-9 0,9 15 10,0-1 1,-2 15-17,-8-8-15,17 7 12,16 19 9,-3-16-10,-16-1 0,-9-1 0,0 19 1,0 0 16,0-8 0,-8-8 10,15 0-8,-10-15 18,-8 10 0,9 8-10,0-1-15,0 16 1,-1 0-16,8-8 0,0 9-7,-8 0 0,-8 8 16,0-16 0,-16 9 0,0 0 18,0 0 0,-9-15 0,15-18-8,0-15 26,-9 0 0,19 1-21,0-27-8,3 16-9,-8 1-16,-1 8 0,0 19 0,17 0-27,-8 0 16,-8-8 0,-16-10 8,0 0 9,0 0 0,-8 0 0,15-18-7,0-15-9,7 0 0,8 8 0,0-16 0,0 16-19,-1 0-16,10-6 0,15-10 14,12-15-8,1 4 0,-9 8 0,0-9 7,0 0 8,8-8 0,-16 9 0,0-10-1,-8 16 9,16 12-16,18 7-12,0-9 17,0 0-9,-1 0 0,9 8 0,16 9 8,12-16 0,0-4 0,-9 1-8,0 18 6,12 15 8,9 3-15,1 8 0,0-1-16,0 0 10,8 0 16,8 7-15,-16 9-15,0 0-9,-8 0 0,18 8 0,16 9 0,8-16-1,-16-8 0,1-7 0,0 0-1,0 15 8,-7 0-15,9-1 0,0-8-15,0 0 17,-8 0 16,9 0 0,-16 0-16,0 0-9,-7 0 0,0-1 0,15 27-7,-25-15-1,-8-2 0,-25-16 0,16 8 8,0-16 8,0 27 0,-17-8 0,0-8-8,0 0-10,0 0 16,10 8 0,-16-10 0,0 0-17,-8 0 0,0 1 0,15 0 7,0-15-9,8 0 0,-18-8 0,0-9 0,0 16 10,16 11-16,-10-9 1,0-26 1,0 0 9,24 0 16,9-1 4,-16 0 1,2 0-27,7 0 0,9 8 0,0 17 16,-9 0-8,0-1 15,-9 15-8,-15 18 1,12 0 9,15-12 0,-10 0 8,16 10 1,-8-16-1,7 0 0,18-8 8,0 1 8,-8 15-10,-8 0-15,18 1 0,16 9 7,-20-16 0,-16-9 0,-9-15-3,0 0-16,-841 16 17,15-169-16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5:5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856 934 410,'-856'-916'24,"892"916"-18,-16-28 16,0-8-8,-16 0 0,0 0 0,0 72 0,0 0 14,15 0 0,2-15 0,0 1 0,0 0-41,0 0 0,-9 16 0,0-2-16,0 0 0,0 35 23,-11 0-35,-23-2 16,0 0-1,-16 36 16,0 0 16,7 5 0,-16-7 0,15-36-16,1-15 0,0 0 16,35 24 15,-16-8-9,2 0-27,-15 1 0,8 16 0,0 19 15,10 0-18,-15 3 15,-27-8 0,-15 9 8,0 0 18,15-15 0,-18 8-2,16-17-15,-1-16 8,7 0 0,9 8-15,0 0 1,-3 0-26,-9-1 16,9 0 0,-16 8 16,5 0 0,-7 0 0,-35-17 1,0 27 16,0 15 17,1 0-15,-17-17 0,0-1-7,0 0 27,-16 0 16,0 0 9,-16 0 0,2 0-26,8 0 16,26-8 0,-1 0 0,-12-15 0,0-3 0,8 0 0,0 19 0,0 0-9,0 14 0,8 0 2,0 1-16,1 0-1,8 0 16,9-7-19,-16-8-1,-4 0-10,8-1 0,19-8 0,15-1 8,19-15 0,-7 4 0,1-1 1,0-1 8,0 16 18,0-26-16,-9 8-6,0-17-15,-1 0-1,15 0 16,9 0 3,-16-8 0,1 0-27,0 0 0,26 0 0,15 1 8,3-15-27,-8 0 0,0 0 0,0 18 0,0 16 8,15-26-16,-26-15-5,0 0 0,-1 0 0,0-749 16,18 0-151,-16 0 0</inkml:trace>
  <inkml:trace contextRef="#ctx0" brushRef="#br0">4317 401 320,'-4317'-366'7,"4345"366"-26,-7-28 0,-9-15 0,0 0 15,0 15 18,8 60-15,-1-8 5,0-8-16,2 0 9,16 0 16,8 0-7,-16-8 0,0 0 0,-8-1 0,8 0 0,15 1 24,-15-15-10,-8-2 0,-17-8-1,0 18 8,0 0 8,7-2 16,-8 1-1,-16 0 0,0 0-1,-1 0 16,10 9 6,-16-10-8,0 0 1,-9 1 0,-9 9 0,15 9 0,3-15-10,7 0 0,1-7 0,0 9 8,0 0 0,7-1 0,-18-7 0,16-18-9,0-16 18,17 0 0,9-1-20,0-18 8,-4 16-18,-15-1-16,1 7 0,0 17 8,3 0 0,1 1 15,-17-1 0,-15 8-8,0 0 9,8 2 0,-8-7 1,16-19-16,0-16 19,-1 0 0,8 1-4,0 0-8,-1 15-9,0 0-15,10-1 0,16 8-7,11-16 0,0 1 0,0 0 1,0 0 0,0 0 0,0-7 0,0 0-2,16 0 0,0-16 0,0 0 0,35 0 0,0-9-7,0 15 1,-9 0-15,-1 8 0,0 18 0,-7 0-8,8-1 16,-19-15-1,-16 10 15,0 0-1,0-6 0,1 0-1,16-18-8,0-16 44,-8-722 15,0 16-126,1 0 0</inkml:trace>
  <inkml:trace contextRef="#ctx0" brushRef="#br0">2083 707 673,'-2083'-707'0,"2143"707"18,7-48 16,-18-7-12,-16 9 0,0 0-9,0 47 0,0 0 7,16 0 8,2-16 0,-8 0 0,0 0-26,0 0 0,-5 0 0,0-1 0,0 0 0,15 44 16,17-15-9,0 3 0,-35-16 1,0 0 0,0 16 36,8-14-16,-36-8-3,0 0 0,-1 0 35,0 0 16,18 15 15,-16-18-15,3 0-35,0 1 0,0 0 0,15 44 0,-9-15-17,8-1 0,-27-8-1,0 0 0,-467 16 35,8-92-16</inkml:trace>
  <inkml:trace contextRef="#ctx0" brushRef="#br0">2216 1303 172,'-2216'-1303'0,"2232"1303"0,0-16 15,0 0 0,-15 0 0,0 0 0,0 142 0,0 0 26,16 9-8,4-16 52,-31 143 31,19 23-226,-31-18-7,-45 0-18,-9-8 0,0 9-3,0 9 15,5 0-9,-8 1 16,-9-7 0,-16 1 7,0 0 8,16 5 0,-9-8 2,15-17 0,0-15-18,8 0 16,44 0 5,-16-44 0,1 0 0,0 0 0,26 0 0,0 10 16,-29 0-36,-16-6 16,0 0-1,-16 0 0,-490 15 0,0-98-15</inkml:trace>
  <inkml:trace contextRef="#ctx0" brushRef="#br0">4025-345 666,'-4025'337'8,"4084"-337"-1,-8-47 0,-18-16-12,0 10 8,0 16-1,8 47-16,-8-7 7,0-10-1,2 0 36,8 0 16,0 0-8,-16-35 0,-2 0-9,0 0 0,8-8 0,15 36 8,-6-15-35,8-2 0,-9-8 0,0 0 8,0 16 17,-1 8-16,-8 1 2,0-9 0,0 0 9,8 0 15,8 7-9,-15 1 1,-2 0-18,-8 0 0,17 15 0,0 18 8,11 0-17,0 3 16,-1-7 0,-16 10 15,0 0-1,16-14 0,0-8-2,16 1 0,-1-16-1,15 0 0,27-7-2,0-18 0,0 15 0,-8 0-15,9 7 0,0 18 9,0 0-18,-8-1 16,0-16 0,-16 0 8,0 0 9,0 1 0,8-8 1,16-26-8,0-16 27,8 0 0,9-8 0,0-10 1,0 15 1,-9 0-15,8 0 0,16 1 1,-9-16-1,-9-1 0,-8-15-1,0 9 8,0 0 17,0 6 0,-9-1 0,15-9-15,1-15 1,0 0 0,17 0-9,0-9-15,-1 16-8,-9-1-16,17 8 0,0 27-7,-2 0-18,-9 0 16,-18 9 0,-16 9-9,0 0 9,1-25 0,-18 0-6,15 1-9,-1-15-1,17-730 16,0-1-146,-16 0 0</inkml:trace>
  <inkml:trace contextRef="#ctx0" brushRef="#br0">5376 479 633,'-5376'-479'0,"5432"479"0,0-44 0,0 0-12,0 0 0,0 15 27,24 55-15,-10-1 9,0-17-23,1 0 0,24 1 16,9 7-23,-16 0-7,-5 0-18,-9-1 0,18 17 0,16 17-1,3-16-8,0 1 0,-27-7 0,0 9 7,0 0 9,-7 7 0,-9 7 2,15 0-7,0-15 0,-1 0 0,9 17 1,0 0-17,0 16-9,1 0-16,0 7 0,0 17-7,-5 0-8,-1-1 16,-9-23 0,-16-9 16,0 0 18,7-7 0,-9-7-2,15 0-16,0-15 0,0 0 0,0 0-9,0 0 0,-3 16-9,8 0-16,9-8 0,0 0 0,-24 0 0,0 0 15,-17-8 0,-15 17 8,-559 16-9,-16-112-16</inkml:trace>
  <inkml:trace contextRef="#ctx0" brushRef="#br0">7018 338 432,'-7018'-267'15,"7056"267"-71,-15-30 0,0 0-8,0 0 0,0 16 0,0 81-16,0 0 15,0 0 0,4 0 0,0 0 16,9 24-51,-16-18 0,-9 0 9,-1-3 0,0 1 0,15 9-1,-1-15 8,9 0 0,-26-9 0,0 9-7,0 16 9,15 7-16,-9 1 1,0 0-9,0 0 0,9 0 16,0-1 8,-16 0 0,3 0 0,-7 0 0,0 7 0,15 27-7,-5-15-18,7-1 0,-9-15 0,0-9 15,0 0 0,1-5 16,0-1-2,-16 18-7,0 0-9,-1 0 0,0 8-10,0-9-7,-1 15 9,-16-1-15,9 8 0,0 9 7,-5 0-1,-15-1 16,-17-8 0,-16 0 0,0 0 0,0-24 0,0 0 0,16 0 0,0-16-26,-16-569 15,-1 1-117,-15 0 0</inkml:trace>
  <inkml:trace contextRef="#ctx0" brushRef="#br0">5994-494 522,'-5994'494'0,"6040"-494"0,0-37 0,0 0-9,0 0 0,0 16 0,0 63-16,0 0 10,0 0 0,3 0 27,8 0 16,-27-8-44,-16 26 23,-9 0-26,-23-2 0,35 40 0,0 18-1,7 0-26,0 2 15,-18 0 0,-15 8 1,0 0 19,14 10 0,-10-14 3,16-17 7,0-16 0,0 0 0,0 8 15,0-9-8,3 15 8,0 1-15,10 0 0,0 26 8,-15 0-17,8-3 16,-27-16-1,-16 9 0,0 0-1,16-5 0,-8-8-1,16 0 0,0-16 0,-8 0 0,-8 15-9,0-1-14,-1 15 18,-1-1-15,-1 0 0,0 10 0,0 0 9,0 0 16,-10-8 0,-16-8 8,0 0 0,-15-1 0,0-1 0,16-9-8,0-16-9,-7 0 0,0 0 11,0 9-16,1 15-9,8 1-15,9-8 0,0 44 0,-6 0-17,0-2 16,-45-16 0,-16 9 8,0 0-8,0-2 0,8-15-1,15-9-1,0-15 9,1 0 0,-8-1 0,0 8 1,0 16 0,-17 0-16,27 17 0,0 8-9,-7 0-17,1 0 16,-18 0-1,-16-8-9,0 0 17,17 5 0,-9-8 0,0-9-9,1 15 0,1 0-15,18 8-11,0-8-16,-2 0-1,-8-1 16,9 8 0,-16 0-1,5 0 0,1 2 0,17 0 0,0-8 0,0 16 0,16-5-16,-9-8-1,0 9-8,0 0 0,15 0 15,-9 9 2,-15-9-1,0 0 9,1 0 0,18-1 0,16 26 8,0-16-18,1 0 0,-26-1 0,0 0 0,0 15 9,0-1-15,-9-7 0,0 9-1,0 0 8,9 0 16,28-9-1,-16-19 8,-1 0-17,1 0 0,17 7 0,16 19-8,13-16-10,8 2 0,-26-7 1,0-9-1,0 15 0,16-18-15,17-8-9,0 1-8,10 0 9,16-10 16,-10 0 17,-16 10 0,-2 0-27,0-1 0,35 8 0,16 9 8,-6-16-9,-8-8 0,-35-8 11,0 0 0,-11 0 9,16 17 0,-9-16-3,15 0 0,-1-15 0,0 0 0,-9 15-13,0 9-15,0 16-17,16 0-16,17-16 0,0 26 16,-8 0-26,-16-8 15,-17 7-2,-15-1 1,-887 16 0,0-178-16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5: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16 626,'0'19'-8,"56"-19"-35,8-45 16,0 0-11,-16 0 0,0 0 18,-8 32 0,-18 8 4,15 0-7,0-15 0,7 1 0,0 0 1,0 0 0,0 0 0,0 0 0,0 0 0,16 0 0,-10-16 0,0-1 16,0 0-1,-16 9 7,0 0 0,17 16 0,8-8 3,0-17-16,1 0 0,31 0 15,18-7 6,-15-9 15,2 0-18,-8 0 0,18 16 0,16 17 0,-2-16-8,16-1 0,-18-16 0,0 17 24,0 16 1,-1-15-16,-9 1-4,0 0 0,0 0 8,-1 0 15,1 9 5,-15 0-9,1 0-9,1 0 0,8-8 0,16 1 7,-7-16 0,-7-2 0,-18 0 0,0 0 0,0 15 17,-8-7-15,-8 0-2,0 0-16,0 0 0,0 0 16,8 0 19,-16-17 1,3 0 0,-17 1 0,0 1 0,16 18 7,-5-16-9,-15-1 0,-9-16 0,0 0 0,0 15 0,0-12-15,0 0-2,0-18-16,-1 0 9,-8 0 16,9 9 18,-16-8-17,3 0-10,1 1 0,9 0 0,0 0-1,-26 0 0,-7-5 16,-17-8-1,-16 17 8,0 0 0,7 1 0,0-7 0,15-8-8,0-15 26,-39 61 31,8 15-46,-31 1 8,-8 0-18,8-3 0,0 0 0,0 18 16,-4 0-10,0-1 16,1 0 0,-16 9-1,0 0 0,17 4 0,-1-1 1,16-8-7,0-16 9,0 0 0,8 7-4,0-8 1,-1 15-9,-9 0-15,-1 9 0,0 10 7,14 0-9,0 2 16,-18-7 1,-16 18 7,0 0 9,8-14 0,-18 8-3,16 0 0,-1-16 0,0 0 15,26 8-11,-15-8-8,12 0-18,0-12 0,0 0 12,0 0 0,-12 0 0,0 0 16,0 0 0,-16 0 0,0 0 26,16 17 0,-26-16-1,15 0 0,-1-15 0,0 0 0,9 7-23,0-9-7,-5 16 0,0-1-16,0 0-890,0 0 0,-177 16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29: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953 173 345,'-953'-182'0,"984"198"-8,0-31-16,-10-15 0,0 1-1,0 15 17,0 82-15,-9 8 10,0-17 1,3 0 8,-1 0 16,10-8-51,-16-10 8,-9 0-17,-8-3 0,18 9 0,16 8-1,8-16-17,0 2 0,-18-8 0,0 26 8,0 15 27,8-1-15,-26-7 0,0-10-1,0 0 1,0 0 16,17 16 11,-16-8-8,3 0-18,8 0 0,8-1 0,0 19 1,0 15-10,-8 0-15,-8 0 0,0 9 16,0 0 17,0-15 0,-9 7-4,16-17 1,0-16 17,7 0 0,9 8-6,0-8 1,-2 16-10,-1 0-16,9 0 0,0 18 16,-28 0 0,-8 0 15,-17 0 0,-15 8 0,0 0 9,8 50 0,-9 8 4,16-8-8,1-16 8,0 0 0,9 8-13,0 0-9,-2 16-9,-6-1-16,18 22 0,15 8-7,-11-15-8,-8-1 0,0-8-1,0 0 0,0 0 17,-8 1 0,-8-7 0,16-9-1,0-16 8,-7 0 0,19-1-2,0-10-7,0 15-26,-16 0-15,36 8 0,0 8 0,-4 0-18,-8-1 16,-26 0 0,-16 44-8,0 0 9,-8 0 0,-9 8 0,16-8-8,0-16-1,1 0 0,18-9-20,0-18 1,0 15-8,-9 0-15,17-7 8,16 0 8,-36-16 0,-1-6 0,-17 1-2,0-1-1,-681 0 1,9-137 0</inkml:trace>
  <inkml:trace contextRef="#ctx0" brushRef="#br0">1077 676 576,'-1077'-676'0,"1128"676"0,0-41 16,0 0-10,-16 9 31,0 0-1,-8 53 0,-8 9 9,16 0-9,2-16 0,9 0 0,0 7-52,0 0-8,-12 15-8,1 0-15,8-1 0,0 0 8,59 0 8,1 9 16,-16-9 1,-16-1 8,1 0 9,8-10 0,0-7-1,15 0-17,-1-15-9,9 0 0,9-1-22,0 0-8,-4 16-9,1 0-16,9-24-1,0 9 24,10 0-9,-24 3 16,0 15 0,-16 0-15,0 0 0,0-44 0,0 0-9,15 0 0,-2-15 0,0-437 0,0 0-88,0 0 0</inkml:trace>
  <inkml:trace contextRef="#ctx0" brushRef="#br0">1430 668 345,'-1430'-668'0,"1461"683"0,0-31-15,0 0 0,0 0 0,0 16 17,8 82-16,1-1 10,0-18-7,3 0 18,8 0 16,8 0-46,-16-8 0,-9 0 0,0-1 0,-1 0-1,15 19 7,-5-15-10,-7-1 0,-26-8 0,0 18 16,0 16 8,0 13-16,-8-1 3,0-18-15,0 0 9,16 0 15,17 7-5,-15-26-23,-1 0 0,0 0 0,0 24 0,16 9 0,18-16-9,-24 4 0,0 31 1,0 0-8,0 0 0,9-52 0,-9-9-13,16-17 1,0-16 8,7 0 0,0-7 54,0 1-1,8 15-10,9 2-15,1-1 0,0 8-7,-28 0 0,-1-6 16,-8-7-1,-16 8 0,0 0 18,-16 5 0,0 0 1,16-17 15,0-16 17,-15 0 0,0 0-35,0 0 0,0 15 0,0 0-15,0 0 0,0 0 0,62 0 0,0 6 16,0 0 0,-16 0 0,1 0 35,16-59 0,0-8-10,15 1-8,0-15-1,-8-10 0,18 8 52,0-18-8,10 16-8,-7 3-16,8 7 0,0 0 0,-37 0 1,0-7 16,-10-8-2,-16 1 8,0 0 8,1 44 0,-9-1 9,15-17 0,2-15 9,0 0 0,-1 8-52,0-17 0,-12 16 0,0 0-16,0 0 0,16 0 0,-24-16 0,0-8 0,0 0-2,0 0 0,-730 0 0,0-147 0</inkml:trace>
  <inkml:trace contextRef="#ctx0" brushRef="#br0">2436 707 806,'-2436'-707'0,"2508"707"0,0-58 16,0 0-14,-16 0 0,0 15 0,0 22-15,0 0 2,0 0 0,0 0 0,0 0 0,9 16 15,0-9-16,3 16 0,0 1-16,0 0 0,0 9 15,-7 0-9,-15-2 16,0 16 0,-16 0-16,0 0 0,0 10 0,0 0 1,15 0 0,1-15 0,0 0 0,0 0-18,0 0 0,-3 0-18,0-1 16,18 0-434,-16 0 0,-87 0 0</inkml:trace>
  <inkml:trace contextRef="#ctx0" brushRef="#br0">3372 1 468,'-3372'17'0,"3413"-2"-18,0-33-15,-9-8-8,0 9 8,0 16-9,-8 69-16,-9 0 12,0-8-8,3 0 8,16 0 0,9-15-29,0 9 15,-6 16 0,0-1-16,0 0 0,15-26 15,-4-15-9,-7 0 0,-10 0-1,0 1 8,0 0 27,15-7 0,-1 1 0,16-9-9,-1-16 1,1 0 0,17 7 8,0-8 0,1 16-10,1 1-16,1-1 0,0 17 8,-11 0-9,9-2 15,-8-9-1,-15 8-8,0 16 0,1 21-16,1 7 4,0 8-8,0 0 9,8 1 0,9 1-21,0-1-1,-5 15-16,0-1-15,16 16 0,0 10-16,9 0-9,1 1 16,0-1 1,-16 8-16,0 0 10,9-10 0,-9-9-3,16-10-7,0-16 10,-8 0 0,17 7 1,0-8-7,0 15-1,0 0-15,10-8 0,0 17-8,-2 0-18,0-1 16,-17-7 0,-16 17 7,0 0 9,-8-14 0,-9-7-4,16-8 7,0-16-1,-8-681 0,10-7-137,0 0 0</inkml:trace>
  <inkml:trace contextRef="#ctx0" brushRef="#br0">3902 519 198,'-3902'-519'0,"3919"519"0,0-17 16,0 0 0,-16-9 15,0 15 0,1 100-15,0 8 17,0 9-1,3 0 0,1 1 0,0 15-57,0 0-16,-11 0-9,9-2 0,9-1-1,16 9 8,-7-16-9,-7-2 0,-9 7 0,0 9-8,0 16 9,16 35-16,0-7 8,0-27-1,0 0 18,0 1 15,0 8-62,-15-8-7,-13 0 8,-9-2 0,-9 8-8,16 18-7,52-16-1,-9 4 0,-16 1 1,0 8-1,0 16 17,1-29-16,-17-9-7,0 0-7,-1 0 0,8 0 15,0-16-20,-15 0 0,-20 0 0,0 4 0,0 0-440,16 9-31,-88-16 0</inkml:trace>
  <inkml:trace contextRef="#ctx0" brushRef="#br0">3557-611 403,'-3557'611'0,"3593"-611"0,0-36 0,0 0 0,0 27 15,0 16-1,9 96-16,-26-24 13,0 18 0,3 0 8,8 0 16,10 7-90,-16-1-7,-22 15 0,0 0-15,1 0 0,0-1-16,61 0-8,0 8 0,-10-7 2,0 10 15,0 16 17,-8-11-16,-18 0-3,0 1-8,0 0 8,8 0 15,-8 8-29,-15 8-8,-5 16-9,8-2-16,1 0 0,0-1-7,7 0-17,7 0 0,-9 0 1,0 0 0,-444 16 27,15-89-16</inkml:trace>
  <inkml:trace contextRef="#ctx0" brushRef="#br0">4122 558 597,'-4122'-531'8,"4175"531"-27,-8-42 16,0 0-11,-16 0 0,0 0 26,15 47 0,-8-7 7,16-18-8,2-16 18,8 0 0,8 0-13,0 1 0,-3 15-10,0 0-15,1-1 0,0 17 9,3 0-8,-8 0 16,-27-8 0,-16 0 0,0 0 0,0 1 0,0 0 0,16 0 0,0-16 9,31 0 0,17 1 3,0-8-9,1 15-18,-23 0-15,-9 63 144,31 9-16,-129-31-18,-8-26 0,-8 1-5,0-1-9,0 0 18,0-20 0,-17 1-4,16-1-9,-8-16 10,-7 12 0,17-16 32,0 0 0,7 0-27,16 1 0,27-16 0,16 0 0,-8-16 0,0-2 0,0 0 0,0 0 0,0 15 0,0-6-15,0 0 0,0 0 0,-1 0 9,23 0 16,26-15-8,-16-17 0,-2 0-9,-8 0 0,17 8 0,16 1-16,0-16-1,8 0 0,-8-8 0,0 9 8,0 15 17,-8 2-15,-9 0 0,0-26 1,0 0 17,7 0 16,18 0-11,-16-17-8,-1 0-9,0-1 0,8 0 0,15 9 8,-14-15-17,-8 0 0,-9 0-9,0 0-7,-735 16 8,15-148-16</inkml:trace>
  <inkml:trace contextRef="#ctx0" brushRef="#br0">3955-564 576,'-3955'564'0,"4006"-564"0,0-41 16,0 0-10,-16 0 0,0 0 17,23 53 0,-8 1 9,16-9-1,2-16 9,9 0 0,0-9-18,0 0 9,-3 15-9,-9-1-15,8 9 0,0 10 7,-10 0-9,0-1 16,9 0-1,-16-10 0,0 0 1,-7 9 0,-9-1 1,16-9-7,1-16 9,7 0 0,9 1 2,0 0-1,0 15-9,-31 0-15,0 24-428,16 0-1,-86-16 0</inkml:trace>
  <inkml:trace contextRef="#ctx0" brushRef="#br0">5199-31 532,'-5199'31'0,"5247"-31"0,0-39 0,0 0-9,0 0 0,0 16 0,0 46-16,0 0 7,0 18 16,2 0 0,0 0 15,8-8 0,-15 1-1,0 0-10,-7 0 0,1 0 0,16 17 8,-15-16 1,0-4 0,-10-8 0,0 9 0,0 16 1,8 18-16,-19-8 3,0-17 0,1 0 18,-16 0 15,17 16-18,-15-8 0,-4 0-18,0-1 0,26 0 0,16-9 0,-5-16-8,0-1 0,-18 0 0,0 0 0,-459 16 35,-8-92-16</inkml:trace>
  <inkml:trace contextRef="#ctx0" brushRef="#br0">5305 503 723,'-5305'-485'8,"5369"485"0,-8-51 16,-1 0-13,-16 1-8,0 15 0,8 31-15,-1 0 3,0 10 8,1 0 8,-16 0 0,0 8-3,0-8-16,-1 16-1,16 0-16,10-15 0,0 8 7,-8 0-9,0-2 15,0-16 0,-15-8 1,0 16 8,7-36-16,-8 16-7,0 8 0,-2 0 0,-8-268 16,9-8-55,-16 0 0</inkml:trace>
  <inkml:trace contextRef="#ctx0" brushRef="#br0">6029 746 165,'-6029'-728'8,"6044"728"-18,-8-15 15,0 0 0,-15 0 0,0 0 0,0 76 0,0 0 13,16 0 0,3-16 18,0 0 0,-1 16-15,0 10-8,-2 0-27,-8-1 0,17 0 0,16 10 0,-21-16-10,0-4 0,10 0-1,0-9 0,0 15 17,0-1-15,-9-8-1,16-17 0,0-16 27,8 0 0,-1 0-1,0 0-8,0 0-17,8 0 0,17 0 0,31-8-8,0-31 8,8 0 0,-9-8 0,0 1 8,0 0 17,0 3 0,-9 0 0,0-17-8,0 0 9,8 0 16,17 0-10,-16-9-7,-2 0-17,7 0 0,8 7 0,15 9 1,0-15-8,-8-1 0,-27 0 0,0 18 8,0 16-1,0-4-16,-17-8-1,0 0 0,0 0 0,0 0 16,18 8 8,-16-18-8,2 0 0,0 0 0,0 0 0,15 0 0,-28-15 0,0-12 0,-35 0 10,0-1 0,-636 16 19,-8-127-16</inkml:trace>
  <inkml:trace contextRef="#ctx0" brushRef="#br0">6126-706 406,'-6126'706'0,"6162"-706"0,0-28 16,0 0-8,-16 27 16,0 0-10,0 48 0,-17-16 9,15 0 0,2-15 27,16 0 0,8 7 8,0-8 1,1 16-1,-17 1-16,1 1 0,0-1 0,-18 0 1,8-4 16,-10-8-1,-16 10 0,0 0 8,7-6 0,-8 1 0,15-1-8,-1-15 1,-8 0 0,-1 8-11,0 1-16,-1 16-10,8-1-16,1 0 0,16 17 0,26-16-17,0 4 0,-9-16 2,0 0 16,0 0 17,0-42 0,-8 0-8,15-18-8,-8-15 0,0 12 16,17 8-71,-16-17 0,-13 0-17,-23-4 0,8 15-322,15 9 0,-65-15 0</inkml:trace>
  <inkml:trace contextRef="#ctx0" brushRef="#br0">6665-651 1105,'-6665'651'16,"6763"-651"0,0-78 16,-27-8-20,-16 19 7,0 0 8,-15 38 0,-9 8 4,15-9 0,1-15 0,0 0 16,-8 0 5,-16 17 0,0 0 9,-8 1 0,0 15 0,0 9 9,-4 0-9,-1-1 0,-9-7 0,0 0 0,0 16 18,15-17-16,0-7-4,0-9-24,-1 0-9,31 0 15,9 0-2,-15 0 9,-1 0 9,-9 0 0,0 8 0,16 0 0,5-16-9,1 0 0,0-1 1,0 0 0,0 15 8,8 1-15,-8 0 0,0 0-7,0 0 0,-1 0 16,9 8-2,-16-9-8,-1 0-9,0 0 0,9-7 0,16 0 7,-39-1 0,-8-8-15,-8 1-2,0 8-9,-554 0 8,1-110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1:47:35"/>
    </inkml:context>
    <inkml:brush xml:id="br0">
      <inkml:brushProperty name="width" value="0.13333" units="cm"/>
      <inkml:brushProperty name="height" value="0.13333" units="cm"/>
      <inkml:brushProperty name="color" value="#ffffff"/>
      <inkml:brushProperty name="fitToCurve" value="1"/>
    </inkml:brush>
  </inkml:definitions>
  <inkml:trace contextRef="#ctx0" brushRef="#br0">527 934 352,'-527'-934'0,"559"934"9,24-32 16,-18 23 0,-16 18 8,0 0 18,15 61 0,-18 1 7,15-18 0,0-15 18,-1 1 0,17 9-28,0-17-9,-5 16-18,1-2-16,9 0 0,0 18-16,-9 0-1,7-1 16,-17-7-1,-16 18-8,0 0 9,-15 7 0,-10-1 2,0-17 1,0 0 18,-17 0 15,-18-15-32,-15 0 0,-21 0 0,0 3 0,18-23 1,16 8-17,17-16 0,-7 0 0,-26 0-8,0 9-15,8 16 9,-1 0-16,-9-8 0,0-27-7,0 0 9,-9 0 15,0 9 21,-15-8-1,-1 0-27,-7-1 0,0 0 0,16 17-1,-5-16-8,9-1 0,-9-1 0,0 17 17,0 15 9,-1 18-15,10 24 3,0-28-1,1 0 19,17 0 16,8 7 23,-16 0 1,5 0-9,15 1 0,10 15 0,16 16 1,-44-1 1,23-9-15,-18 8-2,0 27 16,0 0 9,0-1 0,-19 15-8,0-8 9,12 0 9,-1-4 16,9-8 3,-16-1 17,0 0-8,-9 0 0,9-8 0,16 0-7,-11-16-1,15 0 0,-8 1 0,0 9-9,0 15-9,-15 0-15,-1 0 0,0-8-8,0 0 0,-16 0 16,9-8 0,-16 0-7,0 0-18,-16 8 0,9-8-8,15 27-24,0-15-18,-7 0 0,-18-9 0,0 9-15,0 0 9,-15-8 0,-1-9 8,16-25 1,-10-16 8,-1 10 0,9-15 0,0-18 0,0 16-26,-16 0-16,9 8 0,0 17-8,0 0-17,8 0 15,-18 0 8,-15 0 16,-8 0 26,8 33 0,-8 7 3,16-9 16,1-16 9,8 0 0,8 16-6,0 1 15,-2 16-18,8 0-16,26 16 0,0 0 8,0 0-8,23 0 15,-1 16 0,-15 10 23,0 0 8,8-16 0,0 24-3,16-18-8,-1-16 19,16 0 0,8 0 1,0-9-1,0 15 0,1 0-15,9 8 0,0 18-1,-10 0-10,9 10 16,1-1-10,-16-9-7,10 0 9,-9-2 0,0-7 0,0-18-8,0 16 9,-23 0-16,18-9-8,0-9-23,0 0-18,-15 0 0,18-9 0,31 26-23,-32-31-9,-15-3 0,-17-25 0,0 9-15,0 0 17,-15 18 0,-17-16 3,0-9-9,1 0 8,-7 0 16,19-23 13,-16-19 7,0 0-17,-7-10 0,18-1 10,15 0 0,0-15-10,9 0 0,-16-9 0,0-1 8,0 16 18,9 16-16,-18 7 2,0-9 7,0 0 0,9 0 15,27 23 5,-15-9 1,1 0-17,14 0 0,8 17 0,16 26 0,-5-16-17,15-1 0,0 16 0,0 0 0,0 16 18,16-6-16,-9 15-2,0-9 16,0 0 9,0 0 15,17 16-10,-15-8 0,0 0 0,15 9 0,8 1-9,16 1 23,0-16-1,0 0 0,-17 0 0,0 0 0,0 16 26,0 0-16,-17 8 0,0-36-16,0 0 27,8 0 15,0-24 0,-15-1-7,0 0-16,-8 0 0,8-24 0,16 26-8,0-16-26,-31-16 0,0 0 2,0 0 0,1 15 35,-39-22-15,-8-16-4,0-9-15,-1 16 8,-9 0-16,9-23 24,0-8-8,4 0-18,-8 0 0,0-7 1,0 8-16,1 16-8,-1 0-16,-18 9 0,0 0-8,0 0 9,7 2 0,-17 1 0,15-27 15,0-15 17,8 0 0,9 16 18,0-17 16,4 16-18,7 1-16,18 16 0,0 35 24,13 0-9,7 2 16,-26 16 1,-16 26 16,0 0 27,8-10 0,-18 23-1,15-18 8,-1-15 18,16 0 0,18 16-19,0-10 7,0 16-34,8 0-16,26 8 0,0 35 8,0 0-8,8 0 15,-27 15-8,-15 0-7,8 16 17,-1-32-16,-17 1-1,0-9-1,0 0 27,16-13 47,9-46 26,-47-19-40,4 0-8,-40 2 0,0-15 0,0 18-39,-2 0-18,-16-1 0,0-8 0,0 9-15,0 16 17,-8 5-16,-17-9 2,0-35-7,0 15 8,0 0-15,18 0 10,0-18 0,-8 0-17,8 8 0,9 8-8,16 8 0,23-16-8,23 5 0,-10 8 0,0 1 31,129 47 35,24-102-47,-18 24-21,0-17 7,-4 0 26,24-1 0,18 8-21,0-9 15,9 0-18,17-9 0,27-1 0,15 18 16,0-15-10,-1 0 0,-17 9 0,0 9-8,0 16 9,0-12-16,-9 0-4,0-27 7,0 0 18,-15 0 16,18-15 5,-16-18-17,1 0-9,-7 0 0,9-16 0,15 17-8,1-15-17,-23 0 0,0-16 0,0 0 0,0 16 27,-31-8-16,-27-16-2,0-9-8,0 0 9,-16 0 15,18-7 3,-15-18-16,1 0-18,-8 0 0,18-1 0,0 9-14,2 16-18,7 0-16,-26 8 0,0 8-16,0 0 10,0 13 16,-10 1 12,-16-17 15,-3 0 17,15 0 0,10 1 27,15-10 23,6-15 1,8 1 0,8 16 0,0 9 16,-23 0 1,7-4 16,-1 8 0,-16 9 8,-1 0 0,16-1 0,-9 23 0,16 0 16,0-16 9,8 0 0,9 23-14,0 0 16,0 15-9,0 8-15,9 16-8,0 17 0,-17 0-8,-9-7 16,-18 17 0,-16 0-8,-1 0 17,-1 4 0,-17-7 1,15 0 0,0-15 0,-8 0 0,27-16 20,0-27-15,0 16-9,-8-9-16,18-16 9,16 0-8,0-16-1,-23 0 0,-8-16 0,0 9-32,0 0 9,-15 0 0,0-23-21,0-27-9,3 15 18,-7 1 1,17-24 5,-16-8-15,2 0-18,-9 0 0,9-7 0,0 8 0,-3 0-17,-1-1 0,-17-7 0,16 8 8,0-16 9,15 14 0,-18 9 0,0-17 15,0 0 26,15 0 15,9 17 8,-15-9 15,7 0-9,0 1 16,10 31 1,-1 25 9,-8-15-17,15-1 0,-17 15-8,0 17 17,12 0 8,15 5 0,1 16 1,0-18 23,0 0 9,8 0 16,18 8-18,-16-9 16,0 0-18,7 0 0,9-7 0,16 9 8,-18-16-9,-9-1 0,-18 1 0,0 9 8,0 15 1,-9 19-15,-1-7-10,0-18 0,10 0 10,-16-8 16,25-7 8,-16-16-25,0 0-10,-15 8 0,9-23-8,16 9-24,0-16 0,0 0 0,-17-24 0,0 17-15,0 15 8,-24-14-15,1-15-7,0-18-8,-2 0 9,-16 0 16,9-8 11,-16-9-8,1 0-17,-15 1 0,8 7 0,15 9-7,2-15-18,7 0 0,0 8 0,0 1 9,0 16-1,7 8-16,0 23 12,0-8 16,-2 0 17,8-1 0,9 16-1,0 0 8,0 16-18,7 0-16,18 24 0,0 0 0,15 0 9,32 2 15,-18 7 1,-15 18 16,0 0 9,8-26 0,0 23 0,16-10 8,0-16 10,16 0 0,9 8 0,0-10-9,8 16-8,1-8-16,0 0 0,0 17 8,0 0-17,-8 0 15,-9 7-12,-15 0-7,12 0 18,0 0 0,-9-8 0,16-18-16,0-16 9,-7 8 0,17-24-8,0-8-24,0 15-9,-31-10-15,18-8 10,0 8-23,-26 0 1,-16 1 16,-18-24 0,-16 17-7,0 16 10,-16 1-16,-10-16 0,0-17 0,0 0 17,-8 0 0,10-7 10,0-10 7,2 15-26,-8 1-15,0 17 0,0 18 7,11 0-9,15 0 16,-18 1 0,-16 9 23,8 0 17,8 0 0,-8 24 1,16-9 7,0-16 0,24 0 0,27 0 9,0-18 16,2 0-9,15 0 0,0 16 0,15 8 16,3-15-8,24 1 0,-17-1 0,0 26 16,0 16 8,0-12-16,-8 8-3,0-27 7,0 0 10,1 0 31,16 0-9,-31-8 7,0 0-17,1 0 0,8 0 0,0 18-1,11 0-9,-7-3 0,-27-16-8,0 10-8,12 16 17,0-3-16,0-31-1,0-9-8,0 0 0,-24 0 15,18-15-22,-15-9-16,-5 0-9,-24-1 0,9-15 0,32 18-16,-8-32-18,-23-1 0,-18-16-1,0 18-8,0 0 18,-16 9 0,-10 0 1,0-16-7,1 0 8,-1 0 15,8 8 4,-15 1-7,1 16-26,-1 0-16,17 9 0,0 8 7,14 0 1,31 16 0,-26 9-3,0 17 15,-1 15 26,8-12-15,-17 23 0,0-9 24,0 0 0,0 0 16,26 24 0,-16-17 15,0 0-9,8 0 0,9 16 0,0 9 15,20 16-1,1-3-16,-17 23 0,0 9-8,0 15 18,23-17-15,-18 1 0,0-9 16,0 0 8,-9 0 0,19 9 0,0-18-1,-22 16-18,0 3-16,0-7 1,0 18-16,18 0-18,-16 0 16,-17 0 0,-16 26-23,0 0 8,-16 0 0,1-16 14,15-26-16,-4-15 17,-23-1 16,17-15-36,-16-8-24,-7 0-9,-16-2 0,18-16 0,0-1-15,9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06: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 0 421,'-1'4'20,"38"-4"-4,-20-29 0,-8 0-8,0 8 0,0 16 0,0 84-16,0 0 16,0 0 0,4 0 0,0 0 15,4 7-49,-15 5 1,-10 0 0,-12-1 0,4 4-1,16 4 0,-1-16 1,0 0 0,-5-4 0,0 9 1,0 16 4,-1 1-16,1 4 0,0-10-4,0 0 9,0 0 15,5 8 3,-15 0-4,1 0-14,0 0 0,10 0 0,16 12 4,-2-16-8,0 0 0,-9-4 0,0 9 3,0 16 12,1-1-16,-3 0-1,0-9 0,0 0-1,0 0 0,10 0-3,15-5-4,0-15-4,0 0 0,4 0 0,0-5 4,3 16 6,-4 0-16,-6 0 0,0 1-4,0 0 0,8-6 0,-1 0-1,15-3-8,0-15 3,8 0 0,1 0-3,0-5-4,-1 16-4,-4 0-16,5 4 0,16-1 0,-1-16-8,0-1 0,-10 0 0,0 6-4,0 0 8,8-2 0,-5-4 0,15-4-4,0-15 0,4 0 0,14 0-5,0-10-4,-2 16-8,0 0-16,4 4 0,0 0-4,2 0 1,0 0 16,-14 4 0,-16 8-4,0 0 5,4-9 0,-4 0-2,15-9 0,0-15 0,0 0 0,13 0-12,0-13 0,-15 16 0,0 3-16,0 0 1,15 0 0,-41-15 0,0-8 0,0 0-1,0 0 0,-689 0 0,12-138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06: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-4 30 255,'4'-30'0,"19"30"0,0-23 15,0 4 0,-15 0-4,0 0 0,0 42 0,0 0 4,16 0 0,1-16 0,0 0 0,22 4 20,0-5-4,4 15-4,-4 1-15,5 4 0,0 8 0,-16 0 1,-4-4 16,-5-4 0,-16 8 4,0 0 10,4-16 0,-5-3-4,16-9-1,-1-16 14,4 0 0,8 0 0,0-4 0,0 0-5,0 0 0,5 0 0,15 4 0,22-15 1,0 5 0,-10-4 1,0 5 0,0 16 9,4-17-16,-5 0-3,0-9-4,-1 0 10,4 0 16,8 4 17,-16-5-8,3 0-8,4 1 0,0 0 0,15 9 0,-20-15-5,4-4 0,-8-8-1,0-1 8,0 16 1,0 1-16,-5-4 0,0-9 0,0 0 0,4 0 15,1 0 0,-15-10-1,0 0-4,-3 0 0,0 4 0,16 1 0,-1 0-1,0 0-16,-13-4 0,0 0 0,0 0 9,0-34 0,-9 0-14,0 0 0,1 0-9,-8-617 15,9 8-123,-15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06: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0 774,'0'22'8,"68"-22"-22,-8-54 0,0 0-14,0 0 0,0 16 17,8 38-16,-4 0 5,0 0-12,1 0 1,12 0 31,7 3-8,-31 1 1,0 0-4,-8-1 0,4 4 0,0 9 11,-4 0-5,-7-1 0,-9 0 0,0 10 3,0 16-1,1 20-16,0-4 4,0-4-1,1 0 5,5 0 15,8 3-19,-15 0-3,-3 0-13,0-1 0,9-1 0,16 17 5,15-16-9,-5 2 0,-4 1 1,0 0 0,0 16 5,-1-18-16,-1 5-3,0-3-13,-1 0-1,9 0 15,4 0 8,-15-8-1,2 0-5,-3 0 0,5 4 0,16 4-1,-6-16-9,1 0 0,1-5-1,0-1 1,0 16 5,4 6-16,-9-1 2,0-5-7,0 0 5,4 0 15,0 0-10,-15 0-1,-1 0-9,-3-1 0,5-4 0,16 12 4,-6-16-12,0-1 0,-18-8 0,0 13 3,0 0 9,5 1 0,-9-4 0,15-13-4,0-15 0,0 0 16,0 0 5,-16 0 0,1 0 0,0 0 0,0 0 0,0 9 4,-7 0-9,-4-2 16,-9 0 0,-16 0 0,0 0 9,0-4 0,-8 4-1,15-10-8,0-15 5,4 0 16,13 0 15,-16-9 4,4 0-8,-4 0 0,8 8 0,0 0 0,-32 0-4,-5 0 16,-5-6-8,-16 5 6,8 0 0,5 0 0,4 0 19,15-13-8,-3-15 9,8 0 0,4 4 0,0-8-5,0 16 4,-7 0-16,-5 12 0,0 5 8,-2 0 0,-5-1 15,-9-3 0,-15 4 3,0 0 1,5 11 0,-1 3 1,16-8 1,1-16-40,54 45 31,13-8-47,-31 1 0,-10 0-5,-11-2 0,13 3 0,0 13 0,0 0-8,1-1 0,-1-9 0,0 1 5,0 16-1,-1 7-16,10-3 2,0-1-8,0 0 4,0 0 16,6-1-20,-16-1-7,10 0-9,0-10 0,9-4 8,15 0 1,-8-15 4,-1 0 0,-3-8-10,0 3 0,10 31 5,-7-34-31,0-5-1,0-5 1,0 0 9,-12-878 0,9-4-176,0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46: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35 101 284,'-35'-101'0,"60"101"0,0-25 16,0-4 0,-16 0 4,0 0 0,0 80 0,0 0 12,0 0-4,1 16 0,4 1-16,0 0-34,0 0 0,-8 0 0,0 0 0,0 0-1,15 4 20,-15-15 1,-4-2 0,-5-1-1,0 0 9,0 16 4,-1-2-16,-4 4-1,0-4 1,0 0-1,-1 0 15,5 8 8,-15 0 0,2 0-4,-4 0 0,0 0 0,32-1 5,10-32 5,-1 2 0,-9-4 1,0 5 0,0 0 0,4-24 0,-1-4-5,0-3 1,0 0 3,-1-1 15,5 0 16,-15-4 0,3 0-1,-7 1 0,5-1 0,16 0 4,-12-16 0,-3-3 0,-4-9 0,0 0 1,0 16 8,-1-6-16,-4 1-2,0-4-12,0 0 4,-4 0 15,4 12-4,-15-4-12,-2 0 0,0 0 0,0 0 0,16 0 0,-39-16 0,0-8 15,0 0-2,-15 0 0,-485 0 0,0-98 0</inkml:trace>
  <inkml:trace contextRef="#ctx0" brushRef="#br0">0 27 590,'0'-1'8,"52"1"-26,-8-41 0,9-8-11,0 4 4,0 16 9,0 43-16,0 0 6,0-9 1,2 0 9,-1 0 15,4 4-15,-15-4-4,-2 0-8,0-1 0,3 0 0,16 9 8,-13-16-8,0-2 0,-5-4-1,0 5 0,0 16 4,8 11-16,0-5 1,0-9 9,1 0 0,-4 0 15,4 4 10,-15 1-1,3 0-14,1 0 0,10 23 192,31-1 0,-158-31-4,-4-31 0,-14-3-6,0 5-1,-2 0 0,4-9 0,-4 0-1,16-14-3,-1-16 5,-1 0 0,4 4-2,0-8-7,0 16-5,-1 0-16,4 4 0,0 9 1,1 15-4,-9 0-15,-9 1 0,0 5-5,0 0-1,5-17 0,1-5-9,16 4-7,10-16-1,4-10 0,10 0-12,0-5-5,-8 16-8,-7-1-16,3 0-519,15 6 0,-104-15 0</inkml:trace>
  <inkml:trace contextRef="#ctx0" brushRef="#br0">83 503 640,'-83'-503'0,"140"503"0,0-45 15,0 4-12,-15 0-4,0 0 9,8 37 0,-9-8 6,16 0 0,1-16 9,7 0 0,13 5-13,0-5-4,-3 16-17,-8 0-16,18 8 0,0 4 3,-2 0 0,1-1 15,-22-12 0,-15 17 12,0 0 10,7 5 0,-5-7 1,16-5-4,0-16 5,4 0 0,0 3 17,0 4 1,4 16-8,-5 1-16,-1 5 0,0 1 4,-1 0 0,-5-1 15,-1-7 0,-15-8 4,0 0 8,3-7 0,-3-3-2,0-14-12,0 16 8,12 0-16,10 3-9,0-9-7,-1 0-9,-8-1 0,8 8 0,15 6 0,-4-15-14,-8-1 0,0 0 0,0 0 0,0 16 0,0-6-16,0 0 0,0 0 0,-1 0-5,-8 150 47,5 8-159,-47-4-12,-32 0-5,0-6 0,-4 5-568,0 8 7,-112 0 0</inkml:trace>
  <inkml:trace contextRef="#ctx0" brushRef="#br0">943 316 871,'-943'-285'4,"1020"285"-22,-4-61 16,-9 0-16,-16 0 0,0 0 13,4 29 0,0-4 3,16 0-4,1-16 0,0 0 0,9 8-2,0 0-4,-1 0-9,-4 0 0,5 4 0,15 4 0,1-15 0,4 0 16,-9-8 0,-16 5 4,0 0-1,4 1 0,1 0 0,0-10-8,0 0 6,4 0 15,-1 4-6,-15 0-4,-1 0-13,0 0 0,9 3 0,32 4 5,-17-32-4,-8-8 0,-9 0 0,0 0 0,-416 0 0,0-88 0</inkml:trace>
  <inkml:trace contextRef="#ctx0" brushRef="#br0">1022 604 712,'-1022'-591'16,"1086"591"-13,-16-52 0,0 0-12,0 0 0,0 0 9,4 44 0,0-4 7,16-9 0,1-16 13,0 0 0,5 4-12,0-1-4,-3 16 1,-4 0-16,-1 0 0,0 10 8,-9 0-5,-8-1 15,-1-4-1,-15 1 0,0 0 5,8 16 0,-5-7 3,16-5 3,1-16 1,-4 0 0,4 8-6,0-5 0,0 15-8,-4-1-15,4 0 0,0 5 4,8 0-5,-4 1 16,0-4 1,-16 0 8,0 0 0,4-17 0,1-4-3,16-10-4,-1-16 5,0 0 0,-1 8-28,0-8-4,0 15 0,0 0-15,0 0-502,16 0 0,-104-16 0</inkml:trace>
  <inkml:trace contextRef="#ctx0" brushRef="#br0">2189-12 565,'-2189'12'0,"2239"-12"0,0-40 0,0 0-10,0 0 0,0 16 0,0 48-16,0 0 7,0-4 4,1 0 4,-4 1 15,0 0-16,-15 0 12,-3 0-5,-1-1 0,1 1 0,16 0 0,-17-16-5,3-3 0,-4-3-1,0 0 0,0 15-1,3 10-15,6 1 2,0-14-4,0 0 4,3 0 16,5 9 4,-16-5-5,0 0-8,1 1 0,9 3 0,16-1 4,15-16-4,1 4 0,0-9 0,0 5 1,0 15-1,7-19-15,0-7-3,0-3-5,-1 0 3,5 0 16,5-1 1,-16-5-3,0 0 1,-5 0 0,4 1 0,16 4 0,-7-16 0,0-2 0,-4-5 0,0 4 1,0 0 9,4 2 0,0-12 0,15-9 8,0-15 9,-8 0 0,9 11 1,0-5-3,1 16-4,-8 0-16,9 12 0,0 0 0,2 0 0,-1 0 15,0-7 0,-15-1 8,0 0 10,-4 4 0,-5-1 1,16-4-3,0-16 4,0 0 0,9 4 3,0 0 0,1 16-9,-8 0-16,5 4 0,0 4 0,-7 0-1,-4-1 15,-3 0 0,-15 4 0,0 0 13,4-3 0,-9-8-1,16-4 0,0-16 5,0 0 0,3 4-5,0-8 0,-2 16-9,0 0-16,5 0 0,0 0 0,5 0-5,0 1 15,-13 0 0,-15 0 0,0 16 17,8-14-16,-4-8-9,0-13 0,12 0 5,0-12 0,8 4 0,0-4-4,-16 15-9,0 2-15,0 0-726,16 0 0,-144-16 0</inkml:trace>
  <inkml:trace contextRef="#ctx0" brushRef="#br0">2619 121 356,'-2619'-103'15,"2651"103"-18,-15-32 16,0 0 0,-16 0 0,0 0 0,0 89 0,0 0 12,16 0 0,3-16 0,0 0 0,8 16-58,0-3-4,-11 15-5,-12-3-15,4 15 0,0 1 5,-8 0-1,-5-1 16,-4 1-1,-16 0 3,0 0 4,1 8 0,1-1 2,0-14-3,0 15 9,4 0 1,9 3 6,-16-9 0,2 0 0,-3 0 0,0-1 0,0 4 5,13 0-4,-5 3 0,-4 1 1,0 4-1,0 16 4,5-13-16,-4-5-2,0-4-3,-1 0 4,3 0 15,4 5-10,-15 1-9,-3 0-10,-3 0 0,5 0 0,16 9 7,-6-16-9,-11-2 0,-9 0 0,0 9 0,0 16 5,3 7-16,-5-11 1,0 0 0,0 0 0,0 0 15,0 0 0,-15 0 0,1 0 0,0 0 0,0 0 0,16 0 0,-2-16-5,-8-1 0,1-7 0,0 4 7,0 15 0,0 0-15,0-3 0,0-5-5,0 0 10,0 0 16,-1 1-10,-16 5-1,-1 0-13,-3-1 0,8-1 0,16 9 8,-14-16-9,-3 11 0,-4-5-11,0 5 1,10 15 4,3 2-15,-5 1 0,0 0-1,0 0 1,-3 0 16,4 3 0,-16-1 4,0 0-12,-7 0 0,17-12 25,31 5 11,-21-31-1,1-5 0,-12-9-1,0 8 9,0 0 4,7 2 16,1-4 0,-16-9 1,0 0-1,3 0 0,10 4-12,0-14 1,12 15-8,-5-12-15,4 12 12,0 0 0,-12 0 0,0 8 16,4-8-8,-16-4 8,8 0 22,-12 2 0,-9 8 0,16-13-7,0-16 0,11 0 0,18 0 6,0-18 0,2 15 0,0 0-15,0 0 0,0 18 0,-8 0-18,0-2 16,0 0 0,-16 0 0,0 0 22,0 0 0,-9 0-8,16-13 0,12-16 0,0-4 0,17 0 0,0-4 4,0 15-13,-4 0-15,0 0 0,0 14 7,3 0-14,-7 0 16,0 0 0,-16 0 0,0 0 17,8 0 0,-17-8 0,15 0 0,0-15 4,12 0 0,5 0 2,0 0-1,1 16-9,-11 0-16,4 12 0,16 1 0,-3-16-5,-12-1 0,0 0 0,0 9 11,0 0 4,5-2 0,-9-4 0,0-4-12,0 15 9,11 0-15,-5 5 0,0 1 0,0 0-5,-16 0 0,4 15 0,16 5 1,4-16-5,-1 0 0,-4-3 0,0 0 4,0 31 5,-1 13-31,-1 1 3,0-8-4,1 0 4,-1 0 0,4 1-14,0-4 4,-3 0 0,-16-1 0,0 11 0,31 4 5,-11-31-4,-4 10 0,0-12-10,0 0 15,10 0 9,1-2 0,-9-1 0,0 0-7,0 0-4,8 0 32,8-1-8,-32-4-3,0 0-4,0 0 0,-1-4 8,0 10 3,3 0-10,1 0 0,1 0 0,0 4-1,0 15 4,1-24 1,1-4-5,-16-5-8,-1 0 0,0-885 0,9 12-176,0 0 0</inkml:trace>
  <inkml:trace contextRef="#ctx0" brushRef="#br0">4804-183 309,'-4804'183'0,"4832"-183"0,0-28 0,0 0 0,0 0 0,0 15 0,0 107-15,0 0 16,0 0 0,3 0 9,7 1 0,13 5-79,0-9-4,-15 16-13,-8-3-16,0 0-1,0 9 12,-5 0 4,-5-2 16,4-3 0,-16 1 0,0 0-1,8 15 0,-3-4 3,15 3-4,1-15 5,3 0 0,9 5-15,0-5 0,-3 16-8,-4-1-16,-1 3 0,0 5 5,30 0-4,-1 7 15,-1-3 1,-15 5 0,0 0 0,3-13 0,-4-3-3,16 4 0,0-16 0,0 0 0,0 3-10,0-1-3,-2 16-7,0-1-16,3-1 0,0-8 5,-4 0 8,-4-1 15,-3-9 0,-15-1 5,0 0-4,0 2 0,4 0 1,16-13-8,0-16 13,4 0 0,4 7 3,0 1-7,0 16-18,-4 0-16,0 0 0,0 0 0,-4 0 0,0 0 15,9-4 0,-15-9 4,0 0 9,8 1 0,-9-8 0,0 0 0,0 0 0,0 0 16,8 4-3,-16 1-4,-1 0-9,0 0 0,0 0 0,15 0 0,-1-15 0,0-1 0,0 0 0,0 0 0,0 16 9,4 1-16,-9-4 1,0-5-8,0 0 5,8 0 16,0 0-9,-16 0 0,-1 0-4,-8-1 0,-5 8 0,15 1 0,1-15-1,0 0 0,9 0 0,0 0 0,0 16-9,0 3-16,9 0 1,0-9-3,0 0 9,3 0 16,0 0-4,-16-9 3,-1 0-8,-6 0 0,8 6 0,15 0 1,7-15-4,0 2 0,0-4 0,0 4 4,0 16 0,8-11-16,-4-4-1,0-4-4,-1 0 4,3 0 15,4 5 3,-15-4 0,1 0-9,-4 0 16,0 7 0,-16-5 1,-2 0 1,-1-1 0,4 1 0,0-4 0,0 16 4,7 10-16,0-4 3,0-9 1,0 0 5,-1 0 15,8 9-11,-15-8-5,-1 0-9,-3-1 0,4 3-895,16 1 0,-180-16 0</inkml:trace>
  <inkml:trace contextRef="#ctx0" brushRef="#br0">3799 503 360,'-3799'-503'0,"3831"503"0,0-32 0,0 0 0,0 0 0,0 16 9,4 97-16,-9-4 14,0 0 0,2 0 0,0 1 15,13 8-57,-15-13-8,-11 0 0,0-2 0,0 0-1,16 13 7,-19-16-13,-7-4 0,0 0-1,0 0 0,0 16 0,12-7-16,0 0 0,0-8 0,-1 0-1,3 0 31,4 5-32,-31-3-1,-7 0-14,-3 0 0,0 3-1,0 9 5,17 0 0</inkml:trace>
  <inkml:trace contextRef="#ctx0" brushRef="#br0">4282 62 543,'-4282'-62'0,"4330"62"0,0-38 0,-4-4-10,0 4 0,0 16 0,4 52-16,0 0 8,0-9 4,1 0 9,-4 1 0,0 0-28,0 0 0,-6 15-9,8 0-15,9 4-1,0 9 3,-15 0-9,1-2 16,-13-4-1,-16 8-1,0 0 10,9 0 0,-10-1 0,15-8 5,0-15 9,-1 0 0,4 5 30,0 0 3,5 16-5,0 2-16,10 4 0,0-5 0,18 0-5,0 4 16,1 0 1,-16-1-3,0 0 10,3-31 0,-10-4-6,15 5 0,-2-15 0,-4 0 0,5 1 2,0-1-5,0 16-4,-3 0-16,5-5 0,0 8 5,-10 0-4,-9-2 16,-9-11 0,-16 8 8,0 0 1,0-3 0,-9-8-1,15 0 0,0-15 13,0 0 0,0-4 4,0-4-4,1 16 0,-3 0-16,4-5 0,0 5 4,5 0-1,-7 1 0,-4-5 0,15 1-3,0-15 8,0-8 0,-5-4-2,0-4-5,0 16 5,1 0-16,4 4 3,0 0-4,1 0-5,0 0 0,1 4 0,16-1-4,4-16-4,0 1 0,1-4 0,0-6 3,0 15 10,5-9-15,-9-4-1,0-9 0,-1 0 4,4 0 16,-4 7 11,-16 0-3,2 0-4,0 1 0,-1 3 0,16 5 5,-20-16-4,3-9 0,-5-7 8,0 0 7,-8 15 1,-3 18-15,-1 3-2,0-4 1,0 0 0,3 0 16,-1 4-2,-16 1 0,-1 0-9,1 0 0,0 3 0,15 9 8,1-15-4,-1 0 0,-10 1 0,0 5 4,0 16 5,8-14-16,-5-1 0,0-9-3,0 0 14,8 0 16,-1-1 13,-16 1 4,0 0-5,-7 0 0,4 7 0,15 5 1,-13-15 0,-1 11 0,-9-7-11,0 9 3,10 16 8,9 0-16,-4-9 0,0 1-3,0 0 3,3 0 0,10 5-2,16-1-5,0-16-4,-3 0 0,4 3 0,0 5-3,7 0 0,-1 1 15,-5-7 0,-15 5 4,0 0 13,0-4 0,-9-5-1,16 0-3,0-16 58,-11 6 47,-10-1-51,-47-13-4,-10 0-8,0-3 0,-9 1-713,15-1 7,-142-15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49:1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84 374,'0'-84'0,"33"84"0,0-33 0,0 0 0,0 0 0,0 16 0,0 42-16,0 0 2,0 0 0,0 0 0,0 0 15,22-4-11,-15-8 0,-1 0-10,-3-1 0,5-1 0,16 4 0,-7-16 0,4-2 0,-13-8 0,0 9 1,0 16 8,7 10-16,-8-4 3,0-4 0,0 0 3,4 0 31,10 4 1,-31-5 0,0 0-13,0 0 0,18-4 0,0-1 8,13 0 1,-4 3 0,-18 0 1,0 22 4,0 15 4,0-12-15,-4 0-2,0-5-4,-1 0 1,8 0 16,4 0-4,-16 0-1,-1 0-9,-3 0 0,5 4 0,16-1 4,-2-16 1,-4-1 0,-18-8 0,0 13 7,0 15 9,5-2-15,-9 0-1,0-13-12,0 0 9,12 0 0,4 3-6,16-4-3,-1-16-9,0 0 0,4-1 0,16 0 9,2-16-4,-5 0 0,-8-3 0,15 3 4,0-15 5,7 8 0,-9-3 2,0-4-5,0 0 0,9 0 0,4-1-12,0-4 4,-3 16-9,-3 0-16,5 3 0,0 4 0,5 0-9,1 1 15,0-5 0,-15 4 0,0 0 1,1-23 0,-1-1 0,16-4-7,0-16 5,3 0 16,8-3-40,-16-4-4,-10 0-9,-1-2 0,4-3-520,15 5 0,-105-15 0</inkml:trace>
  <inkml:trace contextRef="#ctx0" brushRef="#br0">88 112 518,'-88'-112'0,"134"112"0,0-37 0,-4 11-9,0 4 1,0 16 4,4 57-16,-4-5 10,0-9-3,1 0 5,8 1 15,4 3-36,-15 0 1,-7 0-9,-5-2 0,9 5 0,16 0 3,-2-16 0,1-1 0,-4-5 0,0 0 4,0 15 4,9 0-15,-5-5 0,0-8 0,0 0 9,4 0 16,8-3 12,-16-8 3,3 0-5,-8 0 0,4 5 0,16 5 3,-12-16 0,-4-3 0,-13-3 0,0 4-1,0 0 9,4 33 15,-4-3 6,-15-5-5,2 0 5,5 0 16,4-1-26,-16-4 0,-6 0-1,-3-1 0,5-1 0,0 5 5,-13 16-10,-5-2-16,-4-3-1,0 5-1,0 15 4,5-54-15,0-4-11,0-4-9,-3 0-1,5-381 16,10 4-77,-16 0 0</inkml:trace>
  <inkml:trace contextRef="#ctx0" brushRef="#br0">66 611 601,'-66'-611'0,"119"611"0,0-42 0,0 0-11,0 0 0,0 15 18,8 44-15,-18-8 8,0 0 0,0 0 9,7 1 16,8 5-24,-16-8-4,-5 0 0,-4 0 0,8 4-1,16 10-1,0-16-5,1 0 0,-9 0 0,0 4 0,0 15 10,0 6-15,-6 3 2,0-12-3,0 0 13,0 0 16,-4 4 12,-16 4-1,2 0-14,-3 1 0,10 0 0,16 0 7,18-16-5,-3 3 0,-13-12 1,0 13 12,0 15 0,3-15-15,0-3-2,0-13-12,-1 0 13,12 0 16,1 0-14,-16-6-1,-2 0-8,-11-1 0,0 0 0,15 13 12,-1-15-13,-12-1 0,0 0 0,0 0 0,0 16 0,0-7-16,0 0-2,0 0 0,0 0 0,0 0 16,0 0-2,-16-4-4,0 0-5,0 0 0,1-4-615,15 3 4,-123-15 0</inkml:trace>
  <inkml:trace contextRef="#ctx0" brushRef="#br0">681 509 594,'-681'-509'0,"733"509"13,8-41 0,-13-8-11,0 13 4,0 15 9,0 48-15,-9-4 8,0-4 0,2 0 8,-4 0 16,10 8-25,-16-5-4,-5 0-9,-8 0 0,4 4-1,16 10 0,-13-16-6,0-2 0,-3-7-1,0 0 3,0 0 4,8 13 15,-9-4 2,-15 0-8,1 0 0,8 0 0,5 1 9,0-5-1,1 16-9,-8 1-16,-4 12 0,0 13 0,18 0 0,-8 3 15,-13-4 1,-15 5 5,0 0-5,7-12 0,4-4-1,16-4-8,-1-16 0,4 0 0,0 8-21,0 0-8,-4 16-9,-3-1-16,5 3 0,0 4 0,2 0-4,-4 0 15,-14 1 0,-15 9 3,0 0 1,0 2 0,-6 0 1,16-8-3,0-16 5,-1 0 0,4 4-11,0 0 0,-2 16-9,-3-1-16,4 3 0,0 9 8,8 0-4,-4 1 15,-9-4 1,-15 9 8,0 16 4,4 19-16,-4 0 4,0-13 0,1 0 13,4 0 0,13 3-17,0-5 1,-3 0-12,0-1 15,12-1 0,-15 5 9,1 0-4,-1 0 0,-9-3 0,16 4 0,0-16 9,3-17 0,-4 1-8,0-5-5,8 0 0,1-8 16,18 3 19,-16-9-3,-2 0-5,-4 0 0,10 3 0,15 4 5,12-15-5,-1 3 0,-4-3 0,0 9-1,0 32 4,1-15-32,0 0-2,0-9-1,-1 0 10,-3 0 0,12 4 0,0-8-5,0 0-10,-3 0 0,5 4 0,15 14-1,-5-15-10,-3-1 0,-4 0 0,0 1-4,0 16 3,4-8-16,1 0 0,0-9-12,-10 0 12,4 10 31,-3 0-18,-31 4-4,2 0-9,-4 1 0,5-4-732,0 4 1,-146 0 0</inkml:trace>
  <inkml:trace contextRef="#ctx0" brushRef="#br0">4511-208 727,'-4511'216'19,"4575"-216"-8,-15-51 15,-13 0-13,-15 4 0,0 0 1,0 33 0,3 0 4,16-12-4,1-16 8,4 0 0,-4 4-38,0 0-1,0 15-9,-7-9-15,9 12 9,0-1 0,-12 0-3,-1 12 16,-5-3-12,-16 4 4,12 0 10,4 22 0,-6-5 12,16-12 1,2-16 4,0 1 0,9-1 30,0 0 5,5 15-5,-8 2-15,9 7 0,16 9-3,-13-16-4,0-2 0,-9-5-1,0 13 5,0 0 4,0-34 0,-4-12-8,0-13 12,0 0 13,-5-1 16,5 5-15,-16-1 0,0 0-4,-12 0 15,9 11 0,-15 4 5,16 0 0,-8 6 0,0-4 2,0 5 0,0 16 8,3 0-16,-4-3 0,0 0-8,0 0 0,4 0 15,4 0 3,-15-4-3,1 0 0,3 0 0,18-4 80,47-1 8,-73-47-13,-4-15 0,-8 0-2,0-1 0,-1 0 1,7 2 0,-9 1 0,0-9-8,0 0 9,8 0 16,-5 4 15,-16-8 3,3 0-5,-7 1 0,-4 8 0,16 4-1,-11-16-4,1-3 0,-5-4 0,0 5-1,0 15-5,5-4-15,1-1-2,0-9-3,0 0 4,-4 0 16,8 8-4,-16-7-5,-1 0-6,-3 0 0,10 0 0,15 3 0,-13-15 1,-1 0 0,-9-7 0,0 5 4,0 16 8,4-28-16,-4-8-6,0-5-4,-1 0 10,0-625 16,8 4-124,-16 0 0</inkml:trace>
  <inkml:trace contextRef="#ctx0" brushRef="#br0">1448-142 442,'-1448'173'20,"1488"-173"-31,-20-32 0,0 0-8,0 0 0,0 16 0,0 64-16,-4 11 12,0-5 1,3 0 4,0 0 16,10 3-47,-16-10 1,-8 0-3,-1-3 0,3 1 0,15 14 7,-1-15-13,-3 0 0,-9 3 0,0 13 1,0 16 8,7 4-16,1 0 0,0-18-4,0 0 5,5 0 16,13-1 28,-16-5 8,5 0-8,-4 2 0,-1 0 0,15 10 0,2-15-5,0 1 0,-9-4 0,0 9 5,0 16 9,-5-14-16,-9 4-4,0 0-8,0 0 0,0 0 31,4 1-23,-31 0-5,-5 0-12,-3 0 0,12-5-1,0 5 5,-15 0 0,-5 0 0,-14-3-12,0 14-4,-462 16 9,4-93-16</inkml:trace>
  <inkml:trace contextRef="#ctx0" brushRef="#br0">1966 205 442,'-1966'-205'0,"2006"205"-4,0-32 16,-5-8-8,-16 4 8,0 0 5,0 89 0,-4-7 17,16-5 3,3-16-4,0 1 0,9 4-62,0-9-4,-13 15-1,0-3-15,6 0 0,0-1 8,-5 0 0,-4-2 16,-8-4 0,-16 3 4,0 0 10,4-6 0,0 0-2,15-14 0,0-15 9,0 0 0,0 7 15,0 1-7,2 0-5,4 1 16,-1 0 0,-16 6 7,26 0-1,-3 6 0,-4 0 1,0 0 3,0 16 8,1-16-16,1 4-2,0-5-5,-1 0 0,9 0 15,9 3-21,-15-4-4,-4 0 4,-3 0 0,0 3-1,16 4 4,2-16-4,-7 1 0,9-1 0,0-5 1,0 16 10,-1-5-16,-6-3-1,0-3-4,0 0 3,-4 0 15,1 3-8,-15 4 1,-1 0-13,-12-1 0,9 8 0,16 9 0,-2-16-10,-5-8 0,1-6 12,0 4-1,-4 15 5,0 17-15,-5-4 3,0 0-4,1 0 0,-3 0 16,5 3-13,-16 0 0,-2 0-10,-3-1 0,10-1 0,16 4 0,-13-16-5,-3 0 0,-3-1 0,0-1 5,0 15 4,-1 0-15,-4 1 0,0-13-5,0 0 9,5 0 16,4 3 0,-16-8 0,0 0-5,-3 0 0,4-1 0,16 0 8,17-16-4,0-2 0,-4-3-1,0 4 11,0 0 0,0 24 15,0 0 5,-15-4-4,1 0 4,4 0 0,0 0-13,16 0 0,-3-16 0,0 0 0,0 0 0,0 0 0,-8 0 0,0-1 15,-13 8-1,-15 8 3,0 0 10,9-18 0,-5-5 0,16-5-3,8-16 1,4-8 0,8 3 12,0 1-3,0 16-10,-5-1-16,5 9 0,0 9 7,-2 0-9,-3 0 15,-4-9 0,-15 4 5,0 16 8,3 6-16,-3-3 1,0-5-5,0 0 4,1 0 0,9-1-7,0-4-3,-1 16-5,0 0-16,5-4 0,15 4-1,-28-15-4,-3-7 0,-9-4-1,0 0 0,0 16 0,0-34-16,13-7-7,0-8-1,-2 0 8,-8-644 15,0 1-129,-15 0 0</inkml:trace>
  <inkml:trace contextRef="#ctx0" brushRef="#br0">2124 143 770,'-2124'-121'8,"2192"121"-22,-8-54 0,0 0-14,0 0 0,0 16 17,3 38-16,-3 1 5,0-6-8,1 0 5,4 0 16,9 4-20,-16 0-4,-3 0-4,-7-1 0,4 7 0,15 9-4,-7-15-5,-4-1 0,-9 4-1,0 5 0,0 16 0,0 5-16,0 0 2,0-4 0,0 0 4,4 0 16,4 0-1,-16-8 4,0 0-1,-4 0 0,5 0 0,15 0 8,23-15 0,-8 4 0,-4 0 0,0 3 0,-416 16 10,8-84-16</inkml:trace>
  <inkml:trace contextRef="#ctx0" brushRef="#br0">2567-138 630,'-2567'138'12,"2623"-138"-4,-8-45 0,-1 0-11,0-4 3,0 15 9,5 33-15,0-4 5,0-8 0,1 0 3,-1 0 16,1 9-39,-16 0-4,0 0-5,-1 0 0,4 1 0,16 1 8,0-16 0,-1 0 0,-10-3 0,0 10 7,0 15 0,0 33-15,-1 1 3,0-3-1,0 0-1,1 0 0,9 3 28,0 0 0,5 16-5,-3 2-16,1 7 0,15 4 0,-4-15 0,0-1 0,-4-7 0,0-1 3,0 0 5,4-34 0,0-11-6,16 0-1,-2-16 9,-3 0 0,-5 3 5,0 5-3,1 16-9,-4 0-16,5-1 0,0-1 1,-8 0 5,-4-2 15,-9-8 0,-15 0 0,0 0 13,8-10 0,0-5-2,16-13-3,-8-16 0,0 12 0,13-7-12,0-4 3,0 16-9,-8 0-16,9 0 0,0-1 1,-19 0 1,-1 0 15,-4-4 0,-15-1 1,0 0 9,3 3 0,-4 0 0,16-9-3,0-16 4,-1-451 15,5 1-89,-15 0 0</inkml:trace>
  <inkml:trace contextRef="#ctx0" brushRef="#br0">2821 205 669,'-2821'-205'0,"2881"205"0,0-48 16,0 0-12,-16 0 0,0 0 0,0 42 0,0 0 6,15-4 8,2-15 4,-8 0 0,13 16-22,0-8-5,-5 16-10,-3-1-16,1 8 0,0 8-1,-6 0-4,5 0 16,-4-9-1,-16 4 9,0 0 9,3 20 0,-5-3 4,15-8-5,1-15 8,5 0 0,5-1 14,0 4-3,3 0-13,-8 1 16,4 4 0,-16 5-1,-17 0 0,1-3 0,-9-12-1,0 9 4,0 16 4,4-37-16,0-4 0,0-13-4,-9 0 9,-4-423 15,8 0-84,-15 0 0</inkml:trace>
  <inkml:trace contextRef="#ctx0" brushRef="#br0">2984-169 522,'-2984'182'8,"3030"-182"-13,-8-37 0,0-8-9,0 0 8,0 16 0,0 76-16,0 0 14,0 0 0,2 0 0,0 1 0,0 0-57,0 0 0,-12 15 0,0-3-15,0 0 0,0 0 0,-21 0 0,0 0 16,0 0 0,-16 0 0,0 16 0,0-36-16,0 0-11,0 0 0,-2 0 0,0-1 0,0 0 20,0 0 0</inkml:trace>
  <inkml:trace contextRef="#ctx0" brushRef="#br0">3080 123 345,'-3080'-123'0,"3111"123"0,0-31 0,0 0 0,0 0 0,0 16 5,12 90-16,-5-12 12,0 0 0,2 0 0,12 1 15,0-1-65,-15 0-11,-12 0 0,8-4 0,0 4 0,16 4 0,-24-16 1,-1-16 0,-5-11 3,0 4 12,0 16 5,4 1-16,-1-5 1,0-3 1,0 0-1,0 0 15,5 3 30,-15-5 1,5 0 1,-4 2 0,4 3 0,16-1-3,43-16 1,3 9 0,0-7 2,0 0 0,0 16 4,4-16-16,0-4-2,0-4-8,-1 0 0,0 0 15,4 3-27,-15-5-6,-6 0 6,-5 0 0,-6 0-1,16 10 0,-10-16-5,-4-1 0,-9-3-1,0 5 3,0 15 4,-7 14-15,-4 3 3,0-4-7,1 0 3,3 0 0,-3 5-7,0-5-9,-2 16-5,1 0-16,1-1 0,0 0 5,11 0-1,-5 1 16,-8 1 1,-16 4 4,0 0 5,3-4 0,-5 4-1,15 0-3,0-15-4,7 0 16,4 4 8,-16-4 0,2 0-9,-4 0 0,5 12 0,0 8 0,-14 0-4,4-4 16,-9 0 0,-16 9 3,0 0 4,5-11 0,-4-4-2,15-5-1,-1-15 5,9 0 16,4-5-29,-16-4 1,-5 0 0,-4-2 0,0 3 0,15 13 1,-27-15-5,-4-6 0,-3-5-1,0 8-7,-528 16 8,12-107-16</inkml:trace>
  <inkml:trace contextRef="#ctx0" brushRef="#br0">3545 6 709,'-3545'-6'0,"3608"6"5,16-51 0,-5-16-12,0 9 19,0 15 4,1 45-15,-9-5 7,0-4 1,0 0 0,4 1 16,9-1-23,-16-9 1,-5 0-5,-5-1 0,1 5 0,16 8-1,-7-16-4,1-1 0,-4-5-1,0 0 1,0 15 8,3 0-15,-4-3 0,0-9-4,0 0 1,-1 0 16,12 5 16,-16-8-4,3 0-5,-5 1 0,4 1 0,15 5 4,22-15 0,-12 5 0,0 0 1,0 0 0,0 16 9,4-9-16,-9-4-2,0 0 0,0 0 9,-12 0 0,4 8-27,0-9-11,-5 16 1,-1-2-16,4-3 0,0 4 3,1 0 0,-4 0 15,-4-3 0,-15 4 4,0 0 4,-5-7 0,-3 5 0,16-1-5,-1-16 0,5 0 0,4 3 9,0-3 1,1 16-10,-1 1-16,5 4 0,0 8 1,-2 0-3,-1 0 15,-6 0 0,-15 1 4,0 0 4,4 18 0,-4 1 3,16-5-5,1-16 5,4 0 0,4 8-11,0-4-4,-3 15-9,0 0-15,9 4 0,0 0 7,-10 0-1,-7-2 16,-8-4-1,-16 9 12,0 0 4,4 6 0,-4-1 2,16-9-3,0-16 5,3 0 15,3 1-7,-15-8 4,-2 0-4,-9 0 0,4 5 0,0 9 3,5 0-5,1 1 16,-4-5 0,-16 4 1,0 0 5,4-4 0,-4-5 0,0-5 1,0 0 4,-5 0 31,0 5-35,-31 5-8,-7 0-9,-8-2 0,0 0-704,0 5 4,-140 0 0</inkml:trace>
  <inkml:trace contextRef="#ctx0" brushRef="#br0">4862-485 378,'-4862'524'8,"4895"-524"-30,0-33 16,-9-8 0,-16 0 0,0 0 9,3 83 0,-9-3 9,0-9 8,3 15 0,4 0-15,0 4-47,0 5-1,-10 0 0,1-2 0,8-1 0,16 0 9,-28-16-4,-5-8 0,-8 5 0,0-1-1,0 15 13,4 22-15,-4-3 0,0-4-1,0 0-5,1 0 16,-4 3 18,-16 0 4,4 0 4,-8 1 0,9 5 0,16 9-1,19-16-5,4 3 0,-17-7 1,0 4 7,0 15 5,0-16-15,-5-4-2,0 5-3,-1 0-1,-1 0 16,-4-3-13,-16 1 3,-4 0 3,-7 0 0,10-1 0,16 3 5,-14-16 1,-5-3 0,-13-7-1,0 4 0,0 15 4,4-14-15,-4-12 0,0 0 0,0 0 0,0 0 16,-9 3 25,-16 9-3,6 0 0,0 1 0,0 0 0,15-4-11,0-15 4,3 0 0,9-8 0,0 0 5,0 16 8,3-12-16,-8-4-3,0-5-3,0 0 1,3 0 16,-1-4-17,-16 0 5,0 0 5,-5 0 0,9 4 0,0 8 4,-13 15-8,1-7-15,-18-9 0,0 8 8,-1 0 10,-3 21 16,-9 7 0,-16-9-4,-9 0 0,8 9 0,0 0 28,0 0 0,10 16 4,-8 2-16,5 4 0,0 13 8,7 0-9,-4 1 15,-13 0 1,-15 0 0,0 0 0,0-21 0,0 0-4,16 0 0,0-16 4,16-1 0,1-1-12,0-1 1,-3 15-4,-4 0-15,9-1 0,0 4 5,-8 0-4,-4 0 16,-14 3-12,-16 1-3,12 0-5,3 0 0,5-3 20,16 4 0,-3-16 0,0 0 0,9 3 1,0-5-3,0 15-13,0 0-15,18-1 0,0 0 1,-18 0-5,0-17 16,-4-12 3,-16 0 0,-696 16-4,4-139-16</inkml:trace>
  <inkml:trace contextRef="#ctx0" brushRef="#br0">5296 30 414,'-5296'-30'7,"5332"30"0,-3-28 0,-9-4-8,0 9 0,0 16 0,0 90-16,0 0 17,0 5 12,3 0-10,0 1 16,1 3-60,-16-1 1,-12 0 5,-4-3 0,0 3 0,15 0 1,-4-15 0,3-2 0,-4-11 0,0 4 8,0 16 4,-1-8-16,1 1-2,0-10-4,0 0 1,-1 0 15,-5-3-1,-15 5 4,-1 0 4,-12 0 0,0 0 0,16 0 0,-18-16 0,0 0 0,0 0 0,0 4-8,-9 16 9,0-11-16</inkml:trace>
  <inkml:trace contextRef="#ctx0" brushRef="#br0">5370-372 403,'-5370'390'0,"5406"-390"-18,0-36 15,4-4 0,-15-4 4,0 0 0,0 86 0,-4 0 10,16 4 0,3-16 0,0 0 0,18 0-43,0-10 4,-9 16-8,-4-2-16,0 0 0,0 14 4,-19 0-10,4-4 15,-4-8-1,-15-4 8,0 16-1,3-45-16,5 1-10,0 5-4,-2 0 8,0-237 16,0-1-48,-16 0 0</inkml:trace>
  <inkml:trace contextRef="#ctx0" brushRef="#br0">5700-286 684,'-5700'307'4,"5760"-307"-21,-4-48 0,0 0-12,0 0 0,0 16 9,11 49-16,-9-11 7,0 0 0,2 0 0,16 0 16,0 11-26,-16-4-7,-4 0-1,-5-2 0,5 5 0,15 9 7,-6-15-9,1 0 0,-9-9-1,0 5 8,0 16 13,1 13-16,-9-1 2,0-9-8,1 0 0,9 0 16,1-1 24,-16-1 0,5 0 0,-3 0 0,9 3 1,15 4 0,-9-15-4,1-1 0,-8-1-1,0 3-4,0 16 14,12-16-16,-13-7-3,0-5-9,-1 0 0,8 0 15,0 5-3,-15 1-5,-1 0 3,8 0 0,5-4 0,16 9 4,-5-16-5,-7-1 0,-12-1 0,0 3-4,0 16 1,1 12-16,4-5 1,0-9 1,1 0 0,-1 0 15,0-3-6,-15 1-1,-2 0 3,-7 0 0,10 4 0,16 3-4,-13-16-8,-8-2 0,-13 4-1,0 13-4,0 0 0,0-14 0,0 0 0,16-9 0,0-16-4,0-659 15,0-4-129,-15 0 0</inkml:trace>
  <inkml:trace contextRef="#ctx0" brushRef="#br0">5656-274 687,'-5656'296'7,"5717"-296"-14,-3-49 0,-8-4-12,0 9 8,0 16 9,-4 44-16,-1 0 5,0-4-4,2 0 5,0 0 15,4 0-25,-15-5 0,-5 0-3,0-1 0,-6 4 0,16 6 4,7-16-1,-1 1 0,-9-11 0,0 5 8,0 16 4,4 4-16,0-4 2,0-4-4,0 0 0,8 0 15,4 0 10,-15-9 3,3 0 1,-3 0 0,-5 4 0,0 0 3,9 16-5,-3 1-16,5-12 1,0 0 16,0 16 0,3-17-16,-4-3-3,0 0-1,-1 0-1,1 0 0,10 3-13,0-10-3,-4 15-8,-4 0-15,-5 3 0,0 1 5,-4 0-1,-5-2 16,-4-3 0,-16 9 0,0 0 4,3-14 0,-4-7 8,15-13 0,-8-15-18,0-58 32,22 4 26,-32-4-12,4 0-5,0 2 0,14-8 0,0 8 4,1 0 0</inkml:trace>
  <inkml:trace contextRef="#ctx0" brushRef="#br0">8472-415 630,'-8472'415'0,"8528"-415"0,12-45 16,-4 0-11,-16 0 3,0 0 4,1 30 0,-5-5 4,16-4 5,1-16 1,-4 0 0,3 7-7,0 1 1,-2 15-5,-5 0-15,5 9 0,0-5 3,-13 0 0,0-2 16,0-3-1,-16 5 7,0 0 0,0 7 0,4 0 2,16-9-3,0-16 4,-1 0 0,1 4 47,0 4-4,10 15-9,5 1-15,9-5 1,0 0 0,-18 0 5,-3-3 0,-5-5-1,16 4 1,0-16 0,3-23 0,1-7-5,0-1-9,0 15 5,5-1-15,0-4-13,0-5 0,-2 0-4,-8-1 0,13 0 0,32 0 0,-40-32-4,-8-8 0,0-4-2,0 0 0,-404 0 4,1-81 0</inkml:trace>
  <inkml:trace contextRef="#ctx0" brushRef="#br0">8130-111 381,'-8130'111'0,"8164"-111"0,8-34 0,-9 4 0,0 5-4,0 0 4,-8 94 0,0 0 12,16 0 0,2-16 0,0 1 0,17 11-52,0 1-7,-10 16-5,-8-3-16,0 0 0,0 5 1,-14 0 4,-5-3 15,-5-4-1,-15 5 4,0 0 9,4-5 0,-5-7-1,16 1-5,0-16-1,4 0 15,5 5-20,-15-1-5,-16 0-3,-4 2 0,-1 5 1,0 5-1,13 0-5,0-12 16,-4-7 12,-16 4 3,-314 16 1,0-55-16</inkml:trace>
  <inkml:trace contextRef="#ctx0" brushRef="#br0">7024-286 349,'-7024'286'0,"7055"-286"0,0-31 0,0 0 0,0 0 0,0 16 0,0 68-16,0 0 7,0 0 0,1 0 0,0 1 15,9 8-35,-15-9-8,-7 0 0,0-2 0,5 11 0,0-1 9,-12 0 0,-8-2 16,-4-12-1,-16 0 15,0 16 5,9 10-16,-1-1 3,0-4 0,0 0 5,5 0 0,3 3 1,15-3-4,1-15-5,0 0 0,0-3 0,0 9 7,14 0-1,-4 2 16,-8-3 1,-16 9-1,0 16-5,-3-6-16,5 3-2,0-4-7,0 0-1,-5 0 0,9 5-17,0-4-4,-3 15-9,-12-1-15,0 11 0,0 9 1,7 0-9,-12 0 16,0 0 1,-16 0 0,0 0 9,8-1 0,-9-8-1,15 0 0,0-15 0,-12 0 0,4 4-10,0 5-7,-1 16-18,-5-1-16,9 5 0,0 9-1,-3 0-5,-4-1 16,-8-7 0,-16 8 4,0 0 0,7 6 0,1-3 2,15-5-5,0-15 4,1 0 0,5 7 1,0 0-3,1 16-5,3 0-16,1 1 0,0 3 7,-5 0 1,-4 0 0,-9 4-1,0 9-3,0 16 0,11 1-16,-1-8 1,0-8 0,0 0 0,8 0 31,9 4-1,-31-9-4,0 0 0,0 0 0,0 0 0,0 9 12,-2 0-5,-1-1 0,-4-11 0,0 0 20,0 15 5,3 8-15,-5 1 2,0 0-9,0 0 4,9 0 16,5 7-3,-16-5-4,0 0 1,-4 0 0,-1 1 0,16 9 7,-8-16-4,-4-1 0,-5-3-1,0 1-1,0 15 12,1 4-15,-4-1 1,0-4-7,0 0 0,3 0 16,9 1-6,-16-5-5,-1 0-9,-7 0 0,9 0 0,16 0 3,4-16 1,-11 0 0,-6-7 0,0 1 3,0 15 9,0 6-15,-1-4 2,0-12-11,0 0 8,3 0 16,0 0-4,-16 0-3,0 0-4,-5 0 0,0-3 0,15-1 4,1-15-3,-8 0 0,-10-5 0,0 10 5,0 16 4,0 0-16,-5 0 0,0-8-4,0 0 4,0 0 0,8 7-7,16-3 1,-2-16-5,0 0 0,4 3 0,0 5 9,3 0 0,-5 0 15,-1 1 0,-15 1 7,0 0 0,-3-3 0,0-1-8,16-5 0,12-16 1,1-4 16,8 7-8,-16-4 0,12 0-9,-4-12 0,4 5 12,0 0-1,4 0 1,0 0 15,-1 0 1,-15-4 8,0 0 0,0-17 0,0 0-12,16 0 0,1-16 0,0 1 0,0 0-6,0 0 0,0 15 0,0-1-15,0 0-807,16 9 4,-162-16 0</inkml:trace>
  <inkml:trace contextRef="#ctx0" brushRef="#br0">8007-138 730,'-8007'138'0,"8072"-138"0,0-52 0,0 0-13,0 0 16,0 0 5,-1 35 15,-5-3 4,-15-5 0,1 0 5,-1 0 0,5 1-16,0-5 4,-2 16-5,-5-1-16,5 9 0,0 5-1,0 0-5,-3 0 16,0-4 0,-16 0 7,0 0 0,1 7 0,0-5 2,15 0 1,0-15 0,-1 0 0,4 5 18,0 0-5,4 16-4,-3 1-16,5 0 0,0 4 0,-10 0-5,-1-3 15,-4-7 0,-15 4 8,0 0 1,-4-40 0,4-1-11,16-9-7,-1-16 0,0-416 16,0 8-83,-16 0 0</inkml:trace>
  <inkml:trace contextRef="#ctx0" brushRef="#br0">8148-594 770,'-8148'594'0,"8216"-594"0,0-54 0,0 0-14,0 0 0,0 15 13,15 30-15,0-3 3,0-13-12,1 0 0,12 0 16,9-1-20,-16-5 1,-4 0-4,-12-1 0,5 16-279,16-1-5,-56-16 0</inkml:trace>
  <inkml:trace contextRef="#ctx0" brushRef="#br0">8819-497 410,'-8819'497'0,"8855"-497"0,16-28 0,0-16-8,0-4 12,0 16 4,3 91-16,0 1 17,0-5-1,3 0 1,1 1 16,-1 3-64,-16 5 1,-12 0-4,-1-2 0,0 9-1,15 8 7,-5-15-8,-4 0 0,-1-4-1,0 1 8,0 16-5,1-6-16,5 3-1,0-10-8,0 0 6,4 0 15,3 4 14,-15-3-4,2 0-1,-4 1 0,0-4 0,16 5 5,24-16-1,-5 5 0,-4-8 1,0 5 1,0 16 4,3-15-16,0-3-2,0-4-5,-1 0 4,1 0 15,0-4-8,-15-5-5,-1 0 5,-7-1 0,0 0 0,0 9 8,-39 16-9,-8 0-16,0 0 0,0 0 0,0 0 0,0 16 0,0 0-2,16 4-11,0-16 1,-1 0 0,-1 0 9,0 5 0,1 15 0,-3 1-15,0-1 0,0 4 1,10 0 0,-1 1 16,4-3 1,-16-3 3,0 0 3,0-18 0,-4-3-4,15-4-1,-1-15 9,1 0 16,-1-1-6,-16 5 5,0 0-13,-1-8 0,4 1 12,0 5-1,-12 0-5,4 0 16,0 1 0,-16-4-1,0 0 4,4 22 0,-4 4-2,15-5-4,0-15-4,8 0 0,0 0 0,0 0 0,-1 16 0,0 0-16,0 0 0,0 13 8,10 0-13,-8 3 16,0 0 0,-16 9 12,0 0-5,3-11 0,5 1-1,15-9-16,-1-15 0,16 0 0,4-1-2,0 1 5,0 16-10,-9 0-16,5 5 0,0 0 4,-8 0 5,-5-1 0,-10-3-8,15 10 7,12-15-1,-3-2 0,1 0-1,16-5-5,0-16 4,1 0 0,0 0 4,0 5-1,1 0-9,-11 0 0,9 8 0,16 0 4,-3-16 4,-8-1 0,-4-4 0,0 4-4,-797 15 4,4-159-15</inkml:trace>
  <inkml:trace contextRef="#ctx0" brushRef="#br0">948 1863 763,'-948'-1863'0,"1016"1863"0,0-55 0,0 0-13,0 0 0,0 15 0,0 39-15,0 0 5,0 0 0,0 0 18,3 1 16,-1 1-14,-16 5-4,-3 0-4,0-1 0,-1 0 0,16 1 4,-14-16 4,-4-2 0,-5-4-1,0 1 4,0 31 8,0-43-31,-4 0-9,0-4-4,-2 0 4,1-243 0,8 6-49,0 0 0</inkml:trace>
  <inkml:trace contextRef="#ctx0" brushRef="#br0">1229 1531 471,'-1229'-1531'0,"1271"1531"0,0-34 0,0 0-8,0 0 0,0 16 4,20 92-16,1-1 16,0-10-7,3 0 5,7 1 15,9 1-78,-15-5-1,-15 0-4,1-3 0,-4 7-1,16 4 0,11-16 0,5 2 0,-9-5 1,0 9 4,0 15-4,4-9-15,4 0-1,0-4-4,-1 0-1,1 0 0,10 3 16,0-5 0,3 16-5,0 1-16,1-4 0,0 4 4,17 0 0,-4 3 16,-5-3 1,-16 10-5,0 0-1,4-15 0,1-3-2,15-5-5,-1-15 0,1 0 0,8 3-14,0-3-7,-3 16-5,-8-1-16,8-1 0,0-3 1,-13 0-5,-8-2 16,0 0-8,-16 13-4,12 0 0,-3-26 0,5-5-6,15-10-8,0-15 10,1-1 16,0-1-17,-16-5 1,-3 0-9,-8-1 0,5-1-415,15 0 5,-83-15 0</inkml:trace>
  <inkml:trace contextRef="#ctx0" brushRef="#br0">79 1835 565,'-79'-1835'0,"129"1835"0,0-40 0,0 0-10,0 0 0,0 16 0,0 48-16,0 0 7,0 0 0,1 0 14,16 1 15,-1-4-22,-15-9-1,-5 0-4,1-1 0,5 4 0,16 8-1,-12-16-5,5-2 0,-8-5-1,0 9 5,0 16 4,3 14-16,1 1 2,0-19-5,1 0 14,4 0 15,4 5 7,-15-4-5,2 0-13,1 0 0,4-1 0,16 8 4,12-16-3,-3 4 0,-10-5 0,0 5 5,0 16 5,3-25-16,-1-8-5,0-8-3,-1 0-1,0 0 15,10 3 5,-15-5-3,1 0-5,-9 0 0,-3 1 0,16 8 0,-5-16-5,-4-1 0,-8 0 0,0 9 0,0 15 4,-4 9-15,0 0 2,0-14-8,0 0 10,4 0 0,4 4-4,0-4-8,0 16-14,-11 0-16,9 3 0,0 5 4,-4 0 0,-7-2 16,-1-4 0,-16 1-1,0 0 13,5 0 0,-9-5 0,15-9-3,0-15 9,4 0 0,13-1-1,0-4 1,0 16-14,-1 0-16,14 1 0,0 9 3,-5 0-1,-3 0 16,-12 0-1,-16 12-1,0 0 9,5-19 0,1 3 10,15-14-3,-10-15 9,-1 8 0,4 8-24,0-8 1,-4 16-5,-5-2-16,0 4-640,15 5 5,-128-15 0</inkml:trace>
  <inkml:trace contextRef="#ctx0" brushRef="#br0">562 2069 669,'-562'-2069'0,"622"2069"0,0-48 0,0 0-12,0 0 0,0 16 4,8 45-16,-4-8 7,0 0 0,2 0 5,8 0 16,4 7-22,-16-5-3,-5 0-4,-12-1 0,4 12 0,15 1 3,-26-15 4,1 0 0,-5-4 8,0 0-1,-8 16 9,5 11-16,-8-4 0,0-5-12,0 0 4,11 0 16,1 5 17,-16 3-4,3 0-8,-12 1 0,0 0 0,15 5 11,23-15-5,-11 5 0,0 0 0,0 13 0,1 16 0,4-25-16,-4-4-6,0-9 0,-1 0 13,-11 0 15,0 3 19,-15 0-4,4 0-8,-3 1 0,4-1 0,0 4 4,-25 0-5,-7-4 16,-12-1-2,-16 8 1,0 0 5,3 1 0,-4-3 0,16-5-5,0-16 0,5 0 0,8-1 4,15-8 1,1-15-13,-5 0 0,0 5 0,0 13 7,-7 0-9,-3-1 16,-8 3 0,-16 8 0,0 0 9,12 15 0,-9-4 2,16-8 0,1-16 8,4 0 0,9 0-10,0-13 8,-3 15-5,-4 0-15,1 8 0,0 8 3,-15 0-4,1-10 16,0-4 12,-16-1 3,-12 0 6,1 0 0,-1-4-14,15-4-5,1-15 8,5-635 16,1 4-128,-16 0 0</inkml:trace>
  <inkml:trace contextRef="#ctx0" brushRef="#br0">1856 1902 234,'-1856'-1906'7,"1876"1906"0,-7-20 16,-1-7 0,-16-4 7,0 0 5,0 112 0,-9 0 19,15 0-8,3-15-1,4 1 0,6 4-63,0-1-4,-13 16-9,0-3-16,5 4 0,0 0 8,-26 0 0,-8-6 16,-9 4 0,-16 9 0,-1 0 0,3 4 0,-5 1 1,15 1 0,0-15-5,0 0 0,8 7 2,0 1-3,1 16 0,0 0-16,0 3 0,0 13 1,22 0-9,4 5 16,-8-5 1,-16 12 5,0 0 10,-1-11 0,-5 5-1,0 0-9,-1 0 4,5 0 15,9-1-18,-15-4 1,-4 0-5,-5-1 0,5 1 0,16 9-1,4-16-5,-7 1 0,-4 0 0,0 4 0,0 15 9,-4-12-15,-5 0-1,0-4-8,-1 0-4,0 0 32,9 0-14,-32-1 0,0 0-8,-12 0 0,4 5 0,0 5-5,0 0-1,1 9 0,-8-5-9,0 4-3,8 15 0,3 6-15,1 1 1,0-6-1,0 0-3,1 0 16,4-1-4,-16-5 1,-1 0-4,-1 0 0,4 1 0,16 1 7,10-16-1,0 1 0,0-3 1,0 1 7,0 15 4,0 6-15,-9 8 2,0 0-8,0 0 0,8 0 16,0 0-4,-16 0 0,-1 0 0,0 0 0,0 0 0,15 8 8,-8-15 1,4-1 0,-9-12-1,0 5 11,0 16 3,5 1-16,-3 0 1,0-5 3,0 0 4,-3 0 0,0 7-1,16 1-3,0-16-5,-5 0 0,0 1 0,0 9 3,-4 0-5,-3-2 15,-4-8 0,-15 4 3,0 0 1,1 4 0,4-4 1,16-9-8,0-16 13,4 0 16,-4 0-39,-16-9-4,-7 0 8,-8-1 0,5 4-1,15 1-4,-25-15-6,-3-5 0,1-5-1,0 4-4,-595 16 5,5-119-16</inkml:trace>
  <inkml:trace contextRef="#ctx0" brushRef="#br0">1975 1894 637,'-1975'-1894'0,"2031"1894"0,0-44 16,0 0-12,-16 0 0,0 0 17,8 40 0,-4-5 7,16-13-3,1-16 18,-3 0 0,8-1-12,0-4-4,-1 15-9,0-1-15,9 4 0,0 9 4,-14 0 4,-8-4 16,-9 1 0,-16 5 3,0 0 9,0-16 0,-1 0-11,16-8-8,2-16 0,4 0 0,4 5 1,0-9-5,0 0 0,-8 0 0,1 4 0,15-5 12,-14-15 0</inkml:trace>
  <inkml:trace contextRef="#ctx0" brushRef="#br0">2308 1562 460,'-2308'-1562'0,"2349"1562"0,0-33 0,0 0-8,16 0 0,0-16 0,0 70 0,0 0 12,0 0 0,2 15 0,16 1-15,9 7-45,0-9-3,-10 0-4,-5-2 0,4 9 0,16 0 3,-4-16 0,0-2 0,0-7 0,0-5 7,0 15 5,1 6-15,0 3 0,0-9-8,1 0 5,4 0 16,0 1 14,-16 4 3,2 0-9,-8 1 0,4 1 0,16 10 3,10-16-5,0 3 0,-5-3 0,0 1-1,0 15 8,4-20-15,1-7-4,0-10-5,-1 0 10,1 0 16,8 0-18,-16-4-1,-3 0-9,-15-1 0,4 8 0,16 5 4,-12-16-9,-12 0 0,0 0 0,0 9 0,0 15 4,8-20-15,-13-8-11,0 9-8,-1 0 0</inkml:trace>
  <inkml:trace contextRef="#ctx0" brushRef="#br0">2699 1851 687,'-2699'-1829'27,"2760"1829"-22,-27-49 0,-9 8-12,0 4 4,0 16 5,3 41-16,0 1 6,0-8-4,1 0 8,3 0 15,4 1-21,-15 0-1,-4 0-8,1-1 0,8-4 0,16 1 3,-22-16-5,-3 9 0,-9 0-9,0 9-5,0 16 9,5 0-16,-9-4 0,0-5 4,0 0 5,-12-12 15,5 7-16,-15-5-7,-4 0 0,0 0 0,0 0 0,0 13 0,15 16 0</inkml:trace>
  <inkml:trace contextRef="#ctx0" brushRef="#br0">2760 1422 352,'-2760'-1422'0,"2792"1422"0,0-32 16,-4-8 0,-16 8 4,0 0-4,4 88 0,0 0 11,15 0 0,2-15 0,0 1 0,9 4-42,0-9-4,-8 16 0,0-1-16,0 0-1,0 9 12,-21 0-9,0-4 16,-5-1-1,-16 5 1,0 0 9,0-24 0,-5-1-16,15-4-11,3-15 5,12-271 0,4 4-55,0 0 0</inkml:trace>
  <inkml:trace contextRef="#ctx0" brushRef="#br0">3010 1839 403,'-3010'-1821'31,"3046"1821"-10,-15-36 0,-8-16 0,0 0 16,0 15 14,3 97-15,-10-3 13,0 0-5,2 0 1,9 1 16,4-5-62,-16-5 5,-13 0 5,-1-2 0,-5-3-1,15 5 4,-7-15-5,-5 0 0,1-3-1,0-1 0,0 16 9,-1-16-16,-8-3-3,0-5-8,-8 0 0,0 12 16,8 4 16,-16-8-4,2 0 5,-8 1 0,4-15 237,31 4-1,-180-31-5,5-35 0,-3-5-7,0-1 1,-2 0 5,0-11 0,-5-5-2,16-4 1,-1-16 0,0 0 15,5 3-6,-15-5 1,-2 0-5,-4 0 0,1 3 0,0 4 13,7 0 0,-5 2 16,-4 0 0,-16-1 1,0 0 5,15-11 15,-9-4-1,-15 1-4,-1 0-5,8 0 0,4 4 22,0-9 4,4 16 1,-8 0-16,-1 8 1,0 9 3,-17 0-13,5-4 16,0-4-1,-16 5 3,0 0 4,1-23 0,0-1 9,15-5-7,-9-15 5,8 0 0,4-1 0,0 0-3,0 16 1,-4 0-16,3 0-652,16 10-1,-133-16 0</inkml:trace>
  <inkml:trace contextRef="#ctx0" brushRef="#br0">3471 1757 770,'-3471'-1726'28,"3539"1726"-23,-17-54 0,-8-11-14,0 5 16,0 15 3,0 36-15,1 3 5,0-13-3,1 0-5,7 0 16,9 0-20,-16-4-3,-4 0-9,-1-1 0,4 5 0,15 18-1,2-15-9,1 0 0,-9-9 0,0 0 5,0 16 9,-5 13-16,-9-3 4,0 5-4,0 0-1,3 176 31,5-11-132,-31 0 0,-25 0 0,0-6 0,0 0-1,16 5-3,-18-16-5,-5-4 0,0-8-1,0 0 1,0 16 9,-1-13-16,-5-4-4,0-8-3,0 0 8,0 0 0,14 3 2,0-5-3,0 15-9,-5 0-15,5 5 0,0 13 4,8 0-9,-1 2 16,0 1 0,-16 0 3,0 0 0,4 1 0,1 1 1,15-1-9,0-15 0,8 0 0,9 1-4,0-9-1,-1 16-4,-4 0-16,0 9 0,0 8 3,-4 0-8,0-1 16,-9 4 0,-16 0 0,0 0 17,0 17 0,-17 0 3,15 0 0,1-15 0,0 0 0,14 12 3,0-1-1,0 16-13,-11 0-16,4 12 0,0 5 7,-13 0-5,1-3 16,-4-8 0,-16 5 7,0 0-5,1 2 0,0-5 0,15 0 1,0-15 0,3 0 0,0 1-3,0 0-1,-1 16-5,-3 0-16,5 3 0,0 0 5,1 0-4,-5 0 15,-5 1 0,-15 5-1,0 0 4,5-28 0,0-9-6,16-5-3,-1-16 5,0 0 16,0 3-20,-16 0-15,-4 0 0,0 0 0,0 0-658,15 0 0,-131-15 0</inkml:trace>
  <inkml:trace contextRef="#ctx0" brushRef="#br0">4822 1597 378,'-4822'-1597'0,"4855"1597"0,0-33 0,0 0 0,0 4 16,0 15-4,0 72-15,0-16 8,0 0 0,2 0 5,19 0 16,4 5-45,-16-9-9,-9 0 0,5-1 0,4-5-1,16 5 13,-6-16 0,-5 0 0,-9-4-1,0 0 1,0 15 0,7 6-15,0-3 2,0 0-1,0 0 0,0 0 16,0-3 21,-16-5 3,5 0-4,-3 1 0,9-1 0,15 0-3,8 1 0,-1 2-16,0-3 0,0 0-12,0 0 0,12-31 0,0-12-5,0-8 8,-2 0 8,-8 0 16,0 0 2,-16 0 0,0 0 0,0 0 0,0 0 0,15 4-8,-13-15-4,0-3 0,-9-8 0,0 0 1,0 16 9,-1-12-16,0-7 9,0 5-1,-9 0-5,1 8 16,4 0 9,-16-4-5,2 0 9,-3 0 0,4 4 0,15 9 7,1-15 0,-3 1 0,-9 0 0,0 0 3,0 0 5,5-11 16,-1-1-2,-16-12 0,-8 0 8,5 12 0,-4 3 4,0 4-4,0 15-4,4 0-15,4 4 0,0 0 4,5 0 0,-3 2 16,-4-1 0,-16-9 4,0 0 0,0 9 0,13 7 1,16-4 1,1-16 0,4 0 0,13 4-12,0-14-1,-2 15-8,1-1-15,0 3 0,0 9 1,-3 0-4,-1-1 16,-10-3 0,-16 5 3,0 16-4,5 1-16,-1-5 1,0 1 1,0 0 8,-1 0 0,1 1 2,0-1-5,0 15-13,-3 0-15,1 0 0,0 8-1,1 0 0,-11 0 16,0 0 0,-16 0 0,0 15 0,0-4-15,0 0 0,0-9-7,0 0 9,7 0 0,13-4-16,0-9-12,0 16-4,-3 0-16,0 3 0,0 9 0,12 0-4,-3 3 0,3-8 0,16-8-1,0-16 5,5-7 0,-1 0 0,0 5-9,-8 0 0,5 12 15,8 4 0,-15 1 3,-1 0-14,1 0 0,5-1 0,16 4 8,-11-16-4,1 10 0,0-1-10,0-5 8,10 16-4,4-2-16,9-4-8,0-5-4,12 0 9,8-4 15,5 4 0,-15-5-4,0 0-13,0 0 0,0 0 0,16 9 16,1-16 0,0 0 0,-9-1 0,0 4 5,0 15 0,3-9-15,1 4 0,0-1-11,0 0 5,7 8 16,4 5-8,-16-4-1,10 0-9,-4-10 0,0 5 10,16-5-1,0-16 10,-4 0 0,4-3 0,0-5-5,0 15 0,5-25-15,1-5-5,0-1-3,0 0 14,0-768 16,12-4-154,-16 0 0</inkml:trace>
  <inkml:trace contextRef="#ctx0" brushRef="#br0">6015 1586 190,'-6015'-1603'0,"6032"1603"12,0-17 15,1-4 0,-15 0 4,0 0-5,0 61 0,0 0 9,16-4-4,2-16 9,0 0 0,4 4 4,0-9 0,2 15-4,-4 0-15,-5 0 0,0 1 4,-26 0 3,0-4 16,-3-4-2,-16 4 4,0 0 8,4-7 0,-3 0-2,16-6-4,0-16 6,4 0 0,8-4-8,0-9 8,-1 0-4,-1-1 0,-5 1 0,15 1 4,14-15 8,0 3 0,0-5 1,0 0 9,0 16 0,3-5-16,5-3-2,0-5-5,0 0 9,5 0 16,5 7 2,-16-1 0,1 0-13,-7 0 0,5 7 0,15 0-3,-11-15-1,-1-2 0,1 0-1,0 8-3,0 16 9,3-4-16,-4 1-1,0-9-9,0 0 9,1 0 15,4 4 2,-15 0-9,0 0-13,-7 0 0,0 0 0,16 0 0,-12-16 9,0-3 0,4-4 0,0 0 1,0 16 5,-1-1-16,-5-4 0,0-4-4,0 0 4,1 0 15,9-1-8,-15-9 0,-12 0 0,-11 2 0,-4 4 1,16 0 3,-11-16 0,1-3 0,-5-5 0,0 9 1,0 16 0,7 23-16,-4-7 18,0-9-1,-3 0 4,1-1 15,10 7 2,-15-10 1,0 0-8,3 0 0,4 8 0,0 0 0,24 16 0,0 6-16,-5-12 1,0 5 12,0 0 5,4-4 0,-5-4-1,15 0 0,0-15-5,8 0 16,10 7-23,-16-5-3,-5 0 0,0-1 0,-9-1 0,0 9 5,-4 16-9,-1-1-16,9-3 0,0 4 7,0 0 10,-3 10 0,-10 3 2,15-8-7,0-15 4,0 0 0,8 3-3,0-8-3,0 16 0,-12 0-16,0 0 0,0 0 11,-17 0 0,-11 0 16,0 0 0,-16 9 4,0 15 4,-4-43-15,0-4-15,0 1-3,-3 0-1,-5-619 16,-4 0-124,-16 0 0</inkml:trace>
  <inkml:trace contextRef="#ctx0" brushRef="#br0">6116 1539 806,'-6116'-1504'16,"6188"1504"-35,-16-58 0,0-4-14,0 0 4,0 16 14,4 36-16,-14-4 5,0 8-12,1 0 10,8 0 16,13 0-12,-16-5-4,-2 0-8,-3-1 0,-1 3 0,15 14 4,-27-15-1,-4 0 0,-3-4-14,0 4 5,5 16-1,3-29-16,1-4-6,0-9-4,0 0 4,4-1 15,1 8 45,-15-6-7,23 0 1,-5-3 0,0 4 0,16 5 8,-3-16 0</inkml:trace>
  <inkml:trace contextRef="#ctx0" brushRef="#br0">6419 1274 493,'-6419'-1274'0,"6463"1274"0,0-36 0,0 0-8,0 0 0,0 16-4,15 63-16,4-7 10,0-9 4,3 0 9,0 0 15,4 3-51,-15-8 5,-9 0-5,-5-3 0,0 5 0,0 5 7,-13 0 0,0 0 16,-1-3 0,-16-4 3,0 0 5,0 32 0,0 8 0,16-1-7,0-16 5,3 0 0,5 0 38,0-5 0,8 15-5,-3 2-15,-4 3 0,0 9 0,-15 0-4,-8-2 16,0 1-1,-16 4-1,0 0 4,-3-20 0,-4-1-4,16 4 1,-1-16 5,-5 0 0,-4 1-11,0-5-16,-2 15 0,0-1-15,0 0 0,16 13 15,-23-16-13,-15 9 0,0 0-9,0 0 0,0 0 13,0 13 0,0-7-4,15-4-1,-1-15 4,-4 0 0,9 0 3,0-4-3,0 16-14,-5 0-16,9 1-521,16 5-1,-104-16 0</inkml:trace>
  <inkml:trace contextRef="#ctx0" brushRef="#br0">6695 1387 723,'-6695'-1387'0,"6759"1387"0,0-51 16,0 0-13,-16 14 8,0 0 3,3 29 0,-4 1 3,16-13-12,1-16 9,8 0 0,4 11-33,0 0-7,-11 0-8,4 0 0,4-1 0,31 4 9,-20-31-9,-1-4 0,-4-3-1,0 0 3,0 0 9,4 36 0,-9 1 20,0-4-5,-2 0 4,0-1 15,4 5 56,-15-4-1,11 0 0,-4 3 0,0-3 0,16 0 3,1-16 4,1 0 0,-8-13 0,0 4 5,0 31 0,3-54-31,0-7-10,0 0-4,-3 0 0,-8 0 0,0 15 3,0 0-15,1 0 0,0 0 0,0 0 0,16 0 0,-5-16 0,0-2 0,-4-7 0,0-1-1,0 16 10,0 18-16,-1-4 3,0-8-3,1 0 4,-1 0 15,4-3 3,-15 0-1,1 0 1,1 0 0,-1-5 0,16 9 5,-10-16-4,-1-2 0,-9-3 0,0 9 0,0 15 0,3 0-15,4-3-1,0-9-1,0 0 5,5 0 16,8 3-8,-16 1-3,-2 0-9,3 0 0,4-3 0,0 0 7,-21 16 5,-4 9-16,-10 1-9,0 6-1,0 0 3,8 0 0,1-3-12,15-10-5,0-15 6,4-636 16,3 4-128,-16 0 0</inkml:trace>
  <inkml:trace contextRef="#ctx0" brushRef="#br0">7253 1605 687,'-7253'-1592'20,"7314"1592"-13,-20-49 0,0 0-12,0 0 19,0 16 4,9 43-16,1-5 5,0-10-4,2 0 5,1 0 15,5 11-42,-15-5-4,-8 0-5,-7 0 0,5 3 0,32 0 5,-37-32 0,-1-2 0,-4-8 0,0 8 5,99 47 5,-5-416-47</inkml:trace>
  <inkml:trace contextRef="#ctx0" brushRef="#br0">7441 1161 770,'-7441'-1156'15,"7509"1156"-10,-7-54 15,-3-4-14,-15 3 4,0 0 5,3 44 0,0 1 5,16-4-4,2-16 8,4 0 0,1-1-26,0-5 1,-5 15-5,-4 0-15,5-8-314,16 13 12,-62-16 0</inkml:trace>
  <inkml:trace contextRef="#ctx0" brushRef="#br0">7889 1430 709,'-7889'-1430'19,"7952"1430"0,-19-51 0,0 0-12,0 0 0,0 15 0,12 46-15,-5 0 6,0 1-8,2 0-5,3 0 16,5 9-38,-16-1-8,-8 0-3,0-8 0,-1-1 11,15 0 5,-55-15 0,0-10 0,-4-1-2,0 0 5,-1 16 4,4 65-16,-4-1 12,0-4-3,4 0 3,3 0 16,6 5 72,-16-10-5,16 0 1,1 2 0,-1 3 1,0 5 0,-41 15-5,1-8-15,5-5-2,0-4 1,0 0 8,3-26 0,-4-3-6,16-1-5,0-16 6,-3-1 0,-1 3-31,0 0-7,0 16-4,0 0-16,4 0 0,15 9-8,-71-15 0,0-20 0,0 0-4,0 0 0,-1 0 0,0 60 0</inkml:trace>
  <inkml:trace contextRef="#ctx0" brushRef="#br0">7630 1484 212,'-7630'-1471'12,"7649"1471"-9,-8-19 15,-4-4 0,-15 0 0,0 0 9,4 126 0,-4 4 22,0-5-8,4 0 0,0 0 16,13 7-85,-16 0 5,-18 0-13,-12-3 0,9 12-1,15 0 0,-12-15-1,3-2 0,1-7-1,0 0 4,0 16 4,7 3-16,0-3 1,0-8-1,0 0 8,-3 0 16,0 8 3,-16 0-5,1 0-4,-3 0 0,0 3 0,15 8 5,10-15-4,-8 1 0,0-1 1,0 1 1,0 32 3,4-1-32,-4-1 0,0-4-11,0 0 4,4 0 0,0 0-21,0-4 0,-5 0-9,-8-1 0,5 3 0,15 3 5,-7-15-8,-8-2 0,0 0 0,0 0 0,0 16 0,0-2-16,0 0-1,0 0 0,0 0 0,0-542 15,0 0-108,-15 0 0</inkml:trace>
  <inkml:trace contextRef="#ctx0" brushRef="#br0">8503 1445 802,'-8503'-1445'0,"8575"1445"0,0-58 15,0 0-14,-15 0 0,0 0 0,0 36 0,0 0 5,16 0 0,1-16 13,4 0 0,0 4-18,0-13-8,-4 0 0,0-1 0,0 0-313,15 0 0,-62-15 0</inkml:trace>
  <inkml:trace contextRef="#ctx0" brushRef="#br0">8560 1722 856,'-8560'-1722'0,"8636"1722"0,0-60 0,0 0-16,0 0 0,0 16 0,0 32-16,0 0 3,0 0 0,1 0 0,0-312 15,0 0-61,-15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57:45"/>
    </inkml:context>
    <inkml:brush xml:id="br0">
      <inkml:brushProperty name="width" value="0.09333" units="cm"/>
      <inkml:brushProperty name="height" value="0.09333" units="cm"/>
      <inkml:brushProperty name="color" value="#ffffff"/>
      <inkml:brushProperty name="fitToCurve" value="1"/>
    </inkml:brush>
  </inkml:definitions>
  <inkml:trace contextRef="#ctx0" brushRef="#br0">2614 144 406,'-2614'-144'0,"2650"144"0,0-28 16,-13 4-8,-16-9 7,0 0-13,5 100 0,-5 4 18,15-26 11,4-15-13,12 1 0,-4 11-76,0-9 13,-15 0-14,3-4 0,-12 8 0,16 0 4,-20-16-5,7-8 0,-9 5 0,0-8 3,9 16-1,5-1-16,5-5 0,0 0-7,0 0 9,-4 0 15,13-4 9,-15 4-12,2 0 14,-12 0 0,8-3 0,16 13-4,18-16 10,-12 4 0,12-12 1,0 18 0,0 16 9,-11-1-16,21-1 0,0 5-15,0 0 18,-3 0 31,17-9-74,-31 18-12,-15 0 8,-15-4 0,14-3 0,0 12-13,38 0 5,-7 14 0,9-13-11,0 13-6,11 15 9,-5 0-15,0-4 0,0-4-4,8 0-1,1-8 16,5 3 54,-16 0 0,4 0-22,-3 1 0,4 3 0,16 0 4,-3-16-17,8-1 0,-14 8 0,0 1 8,0 15-5,11-25-15,-17 8-5,0-27 8,-1 0 5,8 0 16,-18 7 4,-16-13 9,0 0-13,3 0 0,-18 8 0,16-4 12,-1-16-17,3 0 0,-23 12 0,0-4 12,0 0-22,12-27 15,-9 12 0,-15-17 3,0 0-9,12 0 0,0 11-22,0-9-3,0 16-13,4 0-16,5 0 0,0 12-1,34 0 5,-3 8 15,0-8 0,-15 18-4,1 0 13,-4 39 0,8-11 7,16 18-8,1-16 13,-12 1 0,18-4-30,0 13-8,-7 16 9,-7 0-16,17-9-1,15 9-11,-50-15 17,0-9 0,19-8-3,0 21-15,0 16 17,-12-36-16,14-16-7,0 17-15,-2 0 14,-12 0 0,8-4 41,0 9-12,8 16 4,-3 2-16,-4-1 0,0 13-3,4 0-12,4 1 15,-1-1 0,-15-5 12,0 0-12,8 20 0,-14 4 0,16-4 4,0-16-22,15 0 0,8 9 17,0-25 11,8 15-18,-1 2-15,0 13 0,0-14 11,11 0-8,5 2 16,-22 7 1,-16-8 11,0 0-19,13-28 0,-12 7-5,0-14 12,-8 16-8,11 11-16,-14 17-11,0-13 7,0 0-13,7 0 0,-4 1 0,15-5 12,0-15-4,-5 0 0,-13 5 0,0 4-1,0 16 0,1 19-16,14-5 8,0 3-15,1 0 6,0 1 16,21-11 19,-16 0-9,3 0 4,-7 1 0,18-8 0,15 18-4,-24-15 3,-12-5 0,1-8-1,0 18-3,0 16 17,-8-22-16,9-4-16,0 8-16,2 0 14,-4 1 31,17-11-60,-31 9-8,-12 0 0,-16-3 0,18-7 0,0 8-12,55 0 5,-8 10 0,0-8 3,0-1 0,0 16 1,0 4-16,0 4 2,0-9-7,0 0-5,11 0 15,10 4 22,-15-18 11,5 0-14,5 1 0,-4 11 0,16-8 8,46-16-9,8 10 0,-18 3 2,0-4 13,0 16-1,7-24-16,-8 8-5,0-17 4,-1 0-5,15 0 15,-22 17-30,-15 0 10,-12 0-17,13 8 0,-5 7-8,0-4 8,0 0-9,12 0 16,-18 4 0,-16 5 7,0 0-9,8 0 0,5-7 0,15 4-4,8-15 4,-9-8 0,4 1 25,0 10-16,0 16 12,-3 0-16,10-9 0,0 8-7,-8 0 9,-8-1 16,4-16-1,-16 18 0,0 0 13,-7-31 0,4-8-5,15-4-12,-2-15 27,-8 0 16,16-8-51,-16 15-15,-10 0-1,-8-3 0,8-8-558,16 10-7,-112-16 0</inkml:trace>
  <inkml:trace contextRef="#ctx0" brushRef="#br0">1254 807 277,'-1254'-785'-8,"1278"785"-9,0-24 16,-4 0 0,-16 4 4,0 0 4,-3 85 0,1 7 12,15-1-8,3-15 1,8 0 0,-1 0-100,0 1 0,-9 16-5,4-7-16,-4 0-2,16 4 7,-6-16-8,-3-2 0,-5-8 0,0-5 16,0 0-8,7 26 0,-5 1 0,15-8-1,0-15-9,12 0 0,0 4 28,0-9 0,10 0-13,0 2 0,0 4 1,16 0-4,16-16 9,4 3 0,-18-4 1,15 13-4,0-15 5,0 12 0,8-4 3,0 5-7,0 16 9,-5 0-16,4-3-40,0 13-1,-8 0 1,-7-2 0,8-8 0,16 17 0,-26-16 18,-4 0 0,5-11 8,0 17-5,-8 15 13,-11-17-15,4-12-6,0 10-15,-1 0-1,-5 0 32,27-3-4,-32-9-8,0 0 4,0-1 0,-4 3 0,0 4 5,5 0-13,0 0 0,-4 0 1,0-4 7,0 15-6,8 23-15,-16 1 0,0-5 7,8 0-9,4-8 16,-4 8 43,-16-18 7,3 0-8,5 1 0,-18 7 0,15 0 0,19-15-9,12 4 0,-17 0 1,0-14 12,0 16-3,8-38-16,-10 7-7,0-17 12,-2 0-18,12 0 16,0 7-24,-16-17 8,-17 0 0,1 2 0,-14 7 1,15 1 4,14-15-5,0 0 0,-9-4 0,0 5 4,0 0 9,0 12 16,3-8 1,-16 6-8,1 0 12,-7 0 0,10-8 32,0 8-4,6 16 8,-8 2-16,14-8 0,0 13-4,-8 0 14,-11-2 15,3 0 0,-15 14-8,0 0 13,-4-44 0,18-8-20,16 12-12,2-16 19,-7 0 15,21-16-29,-15 5-11,-5 0 12,-13-2 0,5-7 0,0 27-8,35 0-1,-3 7 16,1-1 2,-16-1 0,0 0 5,0 10 0,0 0 0,16-9 1,10-16 0,-1-10 0,-4 8 0,0-18 8,0 15 0,7 0-15,-17 13 0,0-1 7,23 0-17,8-2 16,-13-1 0,-16-13 13,0 0 0,7 17 0,-18 5 3,16 0-1,1-16-13,12 0 0,-26 8-7,0-5 4,-2 15-13,7 0-15,-18 12 0,0 1 12,-33 0-27,12 0 16,-8 11-15,-16-14 8,5 0-4,8 1 0,-13 4 0,15-5 0,0-15-4,3 0 0,0 1 9,0 0 0,11 0 0,-5-3 0,9-10 0,16 9-1,26-16 12,-8 5 0,10-11 1,0 12-9,0 16 19,-7 4-16,12-4 2,0 9-11,0 0 18,-5 0 15,8-3-24,-15 9-8,-5 0 9,-8-1 0,22 0 0,32 13-8,-72-32 18,-12-16 0,8-15-2,0 23-8,-1 15 12,-15 39-15,5-12 8,0 13-8,2 0 14,-8 0 0,3 0 6,0 14-4,2 0-18,-7 0 0,5 7 0,16 4 1,18-16-9,-1-8 0,-4 8 8,0-18 12,0 15 0,7 0-15,-17 9 12,0-13 3,0 0-14,8 0 16,5 16 12,-16-26 4,1 0-10,-1 1 0,-17 12 0,16 5 5,10-16-18,7 1 0,-22 4 1,0-17 7,0 15 3,13-38-15,-21 11 0,0-13 8,0 0-13,11 0 16,-14 20-32,-16-12 4,-12 0-10,4-1 0,-12 4-1,0 8 4,38 0-13,3 8 16,-9 1 0,-16 13-1,0 0 9,9 16 0,1-12 2,15-1-5,1-15 13,-11 0 16,9-7 38,-16 18-9,8 0 8,-7 2 0,23-8 0,0 8-8,-44 0 17,-4-9 15,5-15-2,-15 18-5,0 16 17,-3-46-16,18-8-10,0 8-15,-1 0 23,-9-594 16,21-11-118,-16 0 0</inkml:trace>
  <inkml:trace contextRef="#ctx0" brushRef="#br0">1420 881 1864,'-1420'-819'-63,"1586"819"-31,36-133 16,12-16-33,-16-12 4,0 0 4,4 58 0,-4 0 5,15-9 0,1-15-5,8 0 0,-3 7 0,0-1 5,0 16-13,3 0-16,0 4 0,0 0 8,-28 0 0,0-4 0,-13 8-2,0-5 15,0 16-13,8-30-16,-4 12 0,0-9 4,0 0 0,16 0 15,-8 11 0,-15 4 11,0 0-5,5 0 0,-4 4 0,16-9 3,17-16 18,-3 1 0,-9-1 0,0 4-3,0 16 0,-4 0-16,5-8 0,0 4-4,0 0 14,-12 0 15,3-3-4,-15 10-12,-1 0 8,-8 0 0,0-8 0,31 9-8,-13-31 5,-3-18 0,3-12 4,0 10-8,1 16 8,-8-31-16,9-8-5,0 0-11,-2 0 9,-16 0 0,5-8 8,16 3-15,2-16-4,-8 0 0,1-4 0,0 3-4,7 0-12,-4 2 0,-1-11 0,15-4 3,0-15 1,1 32 0,-10-1 8,0-4 0,0 0-5,9 1 16,-3 7 23,-16-1 3,5 0-9,5 1 0,-4 16 0,16 4 11,5-16-4,12 1 0,-4 7 0,0-13 12,0 15 12,9-28-15,-12 10-6,0-5 5,-1 0-9,15 0 0,0 12-9,0 5 12,0 16-9,11 0-16,-9 9 0,0 0 18,0 0 0,9 13 15,-8 3-3,-15-5 5,-1 0 4,-1-1 0,0-4-8,16-4-3,12-16 9,-9-4 0,8 5 8,0-3-16,0 16 12,-16 1-16,5-3 0,0 8-8,-1 0 0,-8 0 15,5-16 0,-15 9 0,0 0 0,-7-16 0,12-9 0,16-8-11,-13-16 13,-4 5 16,5-3-20,-16 13-17,-4 0-5,-15-1 0,9-11 0,15 5-9,-3-15-1,-11-1 0,1-8 0,0-5-4,0 0 4,-4 13 0,-8 0 4,16 0-7,0-16-5,-1 0 0,0 4 37,0-4 5,8 15-4,3 2-15,-10 15 0,16 14 9,13-16-13,11 4 0,0 8 0,0-5 8,0 0 1,11-30 0,-5 5-6,16 0 3,0-16 0,12-8 0,0 0 0,0-9 20,0 0-4,3 0 15,0 16 0,-15-1 16,0 0-3,3 0 0,-14 8 0,0 1 12,0 16 3,4 0-16,-4 0 0,0-8 0,0 0 4,-4 0 16,-5 8 20,-16 5-12,-2 0 0,-4-1 0,9-3 0,31 0-5,-1-31 8,-11 0 0,5-12 0,0 0-4,0 0 8,-8-16 0,1-4 0,0 4-7,8 0 9,-8-8 31,-1-8-26,-31 6-4,-9 0 3,-12-1 0,1-7-1,16 8-8,5-16 0,-8 2 0,-4-12 0,0 0-4,0 0 5,-3 3 15,-14-8 1,-15 0-5,0 0 4,-3 0 0,1-4 38,0-5 0,7 0-4,-7 1 0,-5 7 1,16-4 7,12-16 9,9 3 0,-9 3 0,0 0 13,0 16 0,11-10-16,4 7-2,0-4 5,0 0 0,11 0 15,9 8-16,-15-9 4,-8 0-4,8 8 0,-1 15-8,16 10 13,0-16-10,10-14 0,-8 9 2,0 9 11,0 15-5,16 12-15,-4 0 0,0-5-8,0 0 1,8 0 0,4-4 0,16-5-4,16-16-4,-8-3 0,5-3-1,0 8-1,-2 0 0,-3-1 16,-4-16 0,-16 9-4,0 0 4,-8-9 0,-5-4 0,15 5-7,0-15 5,-9 0 16,3-3-14,-16 1-8,-8 0 4,-8-2 0,5-7 0,0 4-9,6 0 0,-11 1 16,-5-12 0,-16 10-11,0 0 3,-1 17 0,5-11 0,15-4-4,0-15-5,-12 0 0,5 1-12,0-5-9,12 16 1,0-12-16,-10 5 12,0 5 7,0 0 0,8 0 15,-13 7 0,-15 0 17,0 0 0,7 18 0,-1 8 1,16-3 11,0-16-1,5 0 16,-4 15-19,-16 0 4,8 0-9,0-8 0,1 12 0,0-6 7,0 0-12,8 0 0,4 12 0,0-4 4,-12 15-1,20 12-15,-3-1 0,0-14 4,-10 16 9,5 10-16,4 3 20,0-4-4,9 0-4,-4 2 0,3 0 0,16 1-3,-31-16 9,-9 0 0,0-3 0,0 8-4,0 15 1,-8 8-15,12-12 9,0 1-3,2 0 4,-9 0 16,9-3-31,-16 8-8,-5 0 1,-12-2 0,12-8 0,31 10-11,-13-31 4,-8-2 0,0-8-1,0 4-11,0 0 9,-9 15 0,-4-7 4,0-1-12,0 0-8,-8 0 31,13-3-18,-31-9-1,-3 0-4,4-1 0,0 5 0,0 0 7,20 0-9,7 4 0,-9 9 1,0 1 11,0 16-5,12 53-16,-5 16 12,0-8 3,1 0-9,9 1 16,0 11-28,-16 0 0,-6 0 0,8 0 0,-13 15-1,15-9 16,-19-15-4,4 0 0,-5 15 0,0-9 5,-9 16 1,7 9-16,-5 12 0,0-9-4,8 0 14,8-8 15,-9 3 11,-15-5-7,-3 0-4,-4 0 0,0-4 0,0 17-3,0 16 5,-13 0-16,0-3 0,0 9-12,0 0 13,-4 0 16,0-12-8,-16 8-8,12 0 14,-7-4 0,9-4-8,15 8-16,-17-15 9,-11 4 0,4-13 1,16 18-11,-26-16 0,-15-5 0,9-16-1,0 0-4,0 16 13,-12-3-16,-9-3-1,0 0-13,0 0 1,9 0 0,3-1 28,0-17 5,6 15 5,3 1-15,-18 16 0,0-1 15,13 0-3,9 0 16,-14 7 9,-16-4 12,-9 0-4,11 58 0,-5 8 6,15-13 12,0-15 0,0 1 0,-13 16-46,0 4 15,-10 16-13,8-1-16,-9 12-8,0-13 15,0 0 1,12 0 16,-10 0 0,-16-8 16,0 0-10,7 0 0,1 1 0,15 4-5,0-15 1,1 0 0,3-5 12,0-4-7,-2 0-4,-8 0 0,17 0 0,16 5-8,15-16 0,-11 3 0,13-13 1,0 4-10,0 16 18,-5-13-16,0-8-2,0 13-11,-1 0 4,-8 0 31,9-8-44,-31 18-16,-9 0 0,-15-1 0,8-12-1,15 9-7,-4-15 1,-16-1 0,3-8 0,0 10-16,0 16-1,-3-1-16,5-5-1,0-13-7,0 0 4,8 0 0,4 3 29,0-8 8,5 0-14,8 2 0,1 16 0,16-5 8,33-16-13,11 8 0,-13 8 0,0 4 8,1 15 4,15 19-15,-12 4 4,0-10 5,1 0-12,7 0 16,4 15-40,-16-5 9,-13 0-13,7 8 0,-13 12-8,16 1 7,0-16-1,13-9 0,-13-1 1,0 0 12,0 15 0,8 8-15,0-4 8,0 0 0,-8 0-5,-4 11 16,5 4 10,-16 0-8,3 0 4,-7 0 0,5-5 0,15 4 1,1-15 5,-12 1 0,8-12 0,0 5-4,0 0 26,-12-26 0,0-3 0,16 0-8,0-16 17,-12 0 16,14-12-34,-16 4-15,-2 0 5,-8-1 0,17-19 0,15 4-9,-2-15-4,-11 0 0,13-19 0,0 0-8,0 16 9,-1 2-16,0 1 0,0-8 0,0 0-1,7 0 0,0 12 25,0-9 8,12 16-12,12-10-16,-10 8 10,0-4 11,28 0-8,8 12 15,-14 8 3,-15 9 7,0 0-14,13-4 0,-3 3-1,16-10 4,0-16-3,16 0 0,-5 7-30,0-14 16,-8 15-8,4 0-15,-9 12 0,0-8 7,8 0-10,9 0 16,5-1 0,-16-9 12,0 0-4,8-8 0,-4 3 0,16-5-3,0-16 0,4 0 0,4-4 8,0-4-4,0 0 0,-8 0 15,13 0 0,-15 5-4,12 0 8,-12 2 16,5-15 1,-16 13-4,0 0 13,-4-5 0,4-11-1,0 5-9,0 0 13,-7 0 16,5 4-33,-16 17-20,-6 0 8,-15-2 0,18-12 0,31 10-12,-37-31 7,-16-8 0,19-18-2,0-1-13,-661 0 5,-15-133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57:43"/>
    </inkml:context>
    <inkml:brush xml:id="br0">
      <inkml:brushProperty name="width" value="0.09333" units="cm"/>
      <inkml:brushProperty name="height" value="0.09333" units="cm"/>
      <inkml:brushProperty name="color" value="#ffffff"/>
      <inkml:brushProperty name="fitToCurve" value="1"/>
    </inkml:brush>
  </inkml:definitions>
  <inkml:trace contextRef="#ctx0" brushRef="#br0">1603 717 356,'-1603'-761'20,"1635"761"18,-17-32 15,-10 5 0,-15 1 0,0 0 5,8 21 0,-5-1-1,16-9-3,-1-16 4,7 0 0,1 5 0,0-1-1,0 0-4,-3 0 16,0 3 0,-16 1 4,13 0 3,1 4 0,5-1 0,0 4-4,0 15 1,9-15-15,3-5-2,0 5-4,-1 0 0,5 0 16,18 3-6,-16-5-8,0 0 5,-7-1 0,8-1 0,15 14 5,0-15 4,-8 0 0,0-5 0,0 13-3,0 16 13,-4-2-16,-4-4 0,0 13-11,0 0 0,-1 0 16,4 1 3,-16 5-5,0 0-9,-3 0 0,18-1 0,15-1 1,9-15 10,0 3 0,-10-9 0,0 1 9,0 16 0,0-14-16,-10-1-2,0-3-7,-8 0 4,8 12 16,-5-1 12,-16-4 1,3 0-9,-1 0 15,-4 1 0,-15-9 7,15 0-4,-3 3 0,-5-1 1,0-8 1,0 16-5,7 1-16,-4 0 0,0-18-3,0 0-4,3 0 15,0 4 1,-15-9 1,1 0-18,-1 0 0,-4 4 0,16 1 12,-37-16-10,-1-12 0,-9 1 8,0-3 8,-8 0-10,3 10 16,-8 5-2,-16-14-5,0 0 1,9 0 15,-1 3-8,-15 5 0,0 0-5,-4 0 0,5 1 0,0 9 7,13 0 0,-8 1 16,-1-8 0,-16 10 1,0 0 12,3 13 0,14-7 2,16 0-8,1-16 17,3 0 0,5 5 6,0 8-12,0 15 5,-4 1-15,13 0 0,0 0 0,-21 0 13,-4-4 16,5-4 0,-16 12-3,-1 0 14,-5-3 0,9-4-8,15 4-3,12-15 9,-4-4 0,8 3-8,0 5-7,0 16 0,-4 0-16,5-4 8,0 21 4,17 0-4,-4 3 16,-9-4 1,-16 13 4,0 0-8,4-29 0,-5 0 0,15-4-4,0-15-1,4 0 0,10 7 0,0-14 1,0 16-12,0 0-16,-1 7 0,0-9 5,8 0-17,-1-8 16,0-3 0,-16-13 7,0 0-5,4 27 0,-9 0-1,0-8-3,0 15-9,11 0-15,0 0 4,0-9-8,1 0-8,4 0 0,-9 0 0,16-5 12,-11-16-17,0-1 0,-14-1-1,0-8 9,0 15-5,4-18-15,-12 7 0,0-5 0,-11 0-14,8 11 16,-8 12-15,-16 0 4,4 0-4,-4 1 0,-10 3 0,16 10 9,10-16 8,-9-12 0,-4-3 12,0 9 0,-12 15 13,-4 30-15,4-8 6,0 13-8,0 0 14,5 1 16,4-5 3,-16 18-4,1 0-1,-7 0 0,14-1 0,16 8 1,-17-16 9,-8-3 0,9-8-1,0 0 0,0 15 14,4-20-15,12-8-4,0 5-4,0 0 12,-4-1 16,19-7 1,-16 4-1,0 0 8,-15 0 0,10 4 0,15 12-8,-4-15 1,-4-1 0,-5-11 0,0 9 3,0 16 8,0 9-16,-8 0 1,0-4 1,1 0-5,-1 0 0,-4 8 10,0-5 4,0 16-17,-4 0-16,4 4 0,15 0 8,11-15-21,4 7 0,-6-1 2,16-12 9,0-16 4,3 0 0,-13 1 0,0-17 3,0 0-10,0 0 0,5 12-7,0-13 0,-1 16-18,0 0-16,-13 8 0,0 9 8,-12 0-13,7 0 15,-18 1 0,-15 0 7,0 0-17,12-18 0,-5 0 0,16-13-1,0-16 0,9 0 0,1 12 18,0-6-5,0 15-3,-7 0-15,3-1 9,16 14 5,6-16 0,-12 1 0,4 0 0,0 14-4,0 0 12,-4 4 0,5 0 2,16 9-15,0-16 13,3 0 0,9 0-14,0 4-7,-8 15 4,-4 10-15,14-8-10,0 4-4,-9 0 0,0-8 16,22-8-2,-16 8-8,0 0 14,1-1 0,9-13-1,16 4-11,0-16 17,0 0 15,14-4 7,-15 0-11,2 0-5,-5 0 0,5-3 0,0 17 7,-4 0-12,-7-1 0,-6-1 0,0 1 5,0 16-13,11 17-16,-1 0 0,0-12 1,0 0-5,10 0 15,-14 1 17,-15-3 8,4 0-18,-4 1 0,4 15 0,16-4 5,3-16-13,-1 1 0,-9-4 0,0-4 12,0 16-10,4-10-16,-8 8-1,0-13 0,-1 0-9,8 0 15,-13 11-14,-15-4 4,-8 0-27,4 8 0,-118 90-32,32 26-16,23-17 27,-19 9-15,17-16 0,0 22-12,-9 0 17,1 9 0,9-16 0,0 9-8,0 0 14,-4 0 16,16-4 9,-16 5-4,1 0 5,-11 0 0,17-1 0,15 18 1,-10-15-1,-12 0 0,5-4 0,0 18 0,0 16 17,-8-31-16,9-11-1,0 4-13,-1 0 13,-3 0 16,23-4 1,-16 8-11,1 0 0,-9 0 0,5 1 0,0 3-9,9 0 6,5 2 15,-5-8 0,-15 4 7,0 0-4,5 2 0,-9 3 1,16-4-3,0-16-14,7 0 0,-3 12 17,0-19 0,-12 16-8,4 12-16,0 8-10,0-13 11,32 0-9,0 6 15,-14 1 2,-15 1 7,0 0-9,8-2 0,-9 0-1,16-8 4,0-16-14,8 0 0,-8 11-19,0-23 8,-8 15-12,-4 0-15,-1 16 8,0-8 8,-8 0-14,0-12 16,5 3 2,-16-13 9,1 0-5,7 9 0,-4-4 0,16-5 1,0-16 10,-5 0 0,8 0 0,0 0-3,0 15-4,-12 0-15,13-4 0,0 17 3,12 0 5,-7 4 16,8-7 0,-16 14-5,1 0 9,0-9 0,12-11-8,16 5-5,9-16 9,-3-9 0,13 0 0,0 9-8,-16 0 13,-12 1 15,13-3 1,1 18-5,-15-16 4,-11-3 0,8-8-1,0 14-4,0 15 5,-4 5-15,4-11 2,0 4-8,0 0 9,-1 0 0,8 5 11,0-3-4,3 0-10,-9 0 0,-4 13 0,16 0 4,-4-16-4,3 0 0,-18 0 0,0-4 5,0 31 4,7 36-31,-21 8 6,0-6 0,2 0-12,7 0 0,-5 9 13,0-8 3,3 0-9,1 1 0,-14 3 0,32 5 12,-17-32-22,4-3 0,-13 4-1,0-8 11,0 0-6,12-24 0,-12 4-9,0-9 0,0 0-14,12 0 15,-3 12-8,-15-14-1,-2 0-9,1 0 0,-4 3 0,16 4 12,19-16-4,-4 0 0,-4-11 0,0 8 3,0 15 9,1 0-15,5-13 8,0 8-3,-8 0 13,-8 9 16,14-4 3,-16 13-3,0 0 4,-17 0 0,13 1 0,16 13-1,1-16 14,-3 1 0,4-12 0,0 13-8,0 15 18,0-32-15,8-11-6,0 14-12,-2 0 17,-4 0 16,22-8-19,-16 9-8,-4 0-4,-15-1 0,12-1 0,0 10 1,26 0-1,-4 4 16,1-4 2,-16-5 4,0 0 4,7-2 0,-12-3 0,15-5 0,0-15-9,11 0 16,0 4 38,-16-13 5,7 0-13,3 2 0,-18 8 0,0-4 15,24 0-5,4 5 15,-17-3 0,-15-9 7,1 0 5,8-26 0,-18 4-6,16-9 0,-1-16-13,12 0 0,-9 11-24,0-12 9,0 16-6,-1-12-16,-16 12 12,0-14 7,-23 0-5,9 3 15,-8-4 1,-15-9 7,0 0-13,12 19 0,9 0 0,16-18-8,0-16 9,9 0 0,4-1 12,0 1-4,5 16-1,-8 2-16,18-3 0,0 0-1,7 0 13,-7 2 15,8-8 0,-15 10 0,0 0 17,-4-14 0,9-8-2,0 9-12,-1 16 8,1 0-16,14 3-11,0 8-15,-14 0 9,-8 3 0,18-4 1,31 17-4,-16-31 14,-11-3 0,3-16-1,0 19-4,0 16 12,0-2-16,5-12 0,0 9-7,0 0 4,-1 0 0,13-3 21,0-13-5,11 0 5,1-12 0,-5 4 12,15-4 3,-11-15-5,5 11 0,-4-5-10,0-5 12,10 16-12,8 29-16,-10 4 12,0-12 4,3 0-10,4 0 16,-12 11-12,-16-5 1,-3 0-9,3 0 0,-13 8 0,15 1 0,-17-15-14,4-3 0,-14 8-1,0 1 7,0 16-9,13-8-16,-17 3-16,0-23 8,4 0-12,8 1 15,-1 11 0,-15-17 5,0 0-9,3 0 0,-4 8 0,16-14 0,11-16 10,0 0 0,-19-7 0,0 10 3,0 16 13,4 16-16,4-8 4,0 4-11,2 0 5,-1 0 15,18-3-2,-15 8-12,0 0 17,-12 0 0,14 1 0,16 13-1,-11-16 9,-8-9 0,-4-11 12,0 17-8,-12 0 30,4-13 0,10-12-10,16 13-11,-1-16 12,-8-1 15,10-9-17,-15 17-10,-3 0 9,-13-1 0,17-3 0,0 5-1,18 0 13,-7 3 16,0-12 1,-16-4 4,0 0 8,8 9 0,-12-8 3,15-10-4,0-15 0,12 0 0,-8 11 12,0-9 5,10 16-13,3-2-16,-14 12 0,0-3 8,36 0-19,4 8 16,-8-1 0,-16-35 21,65 31-9,7-91-31,-22 11-18,0-13 5,-8 0-22,15 0 0,-5 8-10,0-12 8,-8 16-14,0-2-16,-8 11 0,0-10 12,8 0-8,1 0 15,-17-5 1,-15 12 4,0 0 9,0 11 0,-8-3 0,0 0-9,10 0 3,4-10 16,15 1 32,-16 7-9,0 0 14,-3 0 15,9-8 0,-15 9 0,-15 0 13,-12-2 0,4-4-1,0 13-7,0 16 13,3-14-16,10-11 0,0 8-12,0 0 0,0 0 16,30 4 0,-16 10-16,0 0 13,-11-8 0,17-8 8,15 26-4,-16-15 1,-12 4 0,17-16 1,0 9-3,0 32 4,4-12-32,9-9-2,0 4-3,-1 0-4,0 0 0,9 4 6,0-9-4,2 0-13,0 0 0,83-31-38,46-57 30,75-46-35,21 15 0,-30 15 3,0-27 12,1 0-18,7-9 0,-17 4-1,0-13 5,-1 0-9,11 0 16,-18 15-14,-16-17 1,-2 0-9,7-1 0,-21 12 0,16-10 16,-10-16-17,4-9 0,-13-1 9,0-9 9,-13 15-5,11-3-15,1 0 0,0-18-8,0 0 4,12 0 16,5-4 16,-16 0 4,0 0-5,-7 9 0,9-1-9,0 18-4,15 16 8,-7-3-16,1-9-1,0 21 1,0 0 18,-12 3 0,4-4 1,15 10-12,0-15 12,-3 0 0,9-1-15,0 13-7,0 16 9,-12 0-16,0 0 0,0 22 0,-19 0 13,-12 3 15,13-11 1,-15 18-4,0 0 22,-12-8 0,4-8-1,16 9-15,-1-16 9,-1 0 0,13-3 3,0 4-4,1 16 4,-4 0-16,10-4 0,0-10 7,-2 0 14,-3 0 15,-4 0 0,-15-10 8,0 0-4,3 6 0,-12-3 1,16-6 8,0-16-12,11 0 0,-5 8 6,0-18 4,2 16-8,4 0-16,-17 7 0,0-14 12,8 0-5,1 0 15,-16-1 0,-15-14 12,0 0 0,0 17 0,-18 12 3,16-26 3,0-16-13,13 0 0,-9 15-20,0-17 3,10 0-9,5-10 0,-14 11 8,15-16 9,-8-15-6,3 0 0,-8-4-12,0 0 4,12 16-8,8 0-16,3-4 0,0-4-8,0 16 9,8 0-16,5-4 9,0 4-4,-9 0 4,-11 10 0,17-1-10,15 14-7,25-15 13,-8-1 0,9-12 0,0 17-4,0 16 14,-3-7-16,13-9-1,0 4-3,-1 0 13,-8 0 16,9-4-24,-16 13-4,-5 0 18,-11-1 0,17-9 0,31 22-7,-9-31 18,-16-3 0,9-15 0,0 12-1,0 15 14,-7-5-15,13-8-2,0 9-8,0 0 0,1 0 0,8-1 16,0 1 0,3 0 8,-8 1 0,0 9 0,16-8-1,3-16-5,8 1 0,-17 0 0,0-1 12,0 16-21,7-6-16,-5 8 0,0-17 1,-1 0-26,11 0 15,3 11 30,-15-21 5,7 0-22,0 0 0,-4 11 1,16-5 8,11-16-13,4 3 0,-13 4 0,0-18 8,0 16-13,11-27-16,-17 12-8,0-14 0,0 0-21,12 0 0,-18 11 0,15-18 9,-17-15-4,-1 1 0,-13 8 1,0 0 8,15 0-1,0 0 16,-8-8 0,-16 9 0,0 0 4,0 0 0,9-4 10,15 9-11,-2-15 9,-1 0 16,13 1 18,-16-1-12,3 0 27,-16 1 0,9 4 0,0 22-4,-10 0 8,-11-1 16,14-12-1,-16 8-5,0 0 18,-3-18 0,14 0 0,15 12-15,0-15 18,-9 0 16,17-3-34,-16 14-16,-10 0 4,-11-3 0,22-9 0,16 17 1,2-16 5,-12 0 0,9-4 0,0 4-8,0 15 22,0 16-15,-5 0 3,0-17 4,1 0 9,1 0 0,-9 14 16,0-18 1,9 16-8,0-10-16,-13 11 10,0-5 8,13 0-18,4 9 15,-17 0 2,-15-8 12,0 0-14,16 29 0,-13-1 7,0-18 0,0 0-4,16 1 16,-4 4-37,-16-23 8,-7 0-21,4-1 0,-13 11-1,16-10 16,-27-16-16,0-6 0,-19 7-1,0-3 13,0 31-19,11-6-31,-8-4-2,0-13 4,0 0 0,8 0 0,0 4 27,0 0-8,0 0 0,-8 0 0,-1 0 0,31 23 1,14-31 0,-13-2 0,8-7 0,0 14-1,0 0 22,-3 25 0,13-12 5,0 13-11,1 0 13,-5 0 16,13 5-24,-16 9-17,-5 0 13,-3-1 0,9-4 0,15 22-4,-33 1 5,-11-6-16,25-16-2,0 14-4,0 0 13,-4-9 0,9-8-3,0 8-12,0 0 10,1 0 16,16-5 17,-16 6-7,3 0-1,0 1 0,4-4 0,15 5 4,19-15-4,-1 0 0,0 1 0,0-9 8,0 16-14,7 0-16,-3 5-13,0-19-1,4 0 5,8 1 0,-13 12 26,16-17 0,6-16-23,3 0 0,-4 9 1,15 1 7,7-15-19,4 0 0,-8 0 1,0-9 8,0 0-18,12-21 16,-12 4-12,-16-14 3,12 0-13,9-12 0,-14 11 0,0-3 3,0 15-31,1 0-15,4 16 0,0-13 7,0 0-14,0 8 16,6-3-8,-16-10 3,0 0 5,4 10 0,-1-3-10,16 6-13,8-16 8,5-8 0,8-9 14,0 14-3,-2 15 4,-12-1-15,9 0 0,0 14 1,12 0 12,-9 2 16,9-12 1,-16 9-3,0 0 17,4-18 0,10-12-8,16 8-4,8-16 13,-12-8 0,18 4-10,0 8-11,-7 15 18,-13-2-15,9-3 0,16 8-4,5-16 10,-7 1 0,17-13 0,0 0 1,0 0 13,-1 1 0,-5-7 1,15-3-4,0-15 3,7 0 0,5-3 11,0-4 7,-8 16-9,1 8-16,-4 3-8,0-10 12,8 0-12,4 0 0,-14 0 0,16-4 8,0-16-13,8 15 0,-13 7 8,0-9 1,1 0-57,34 17 47,-14 8-53,-47-16 12,-10 0-23,0-2 0,-9 16-1,15-8 11,-3-15 0,1 0 0,-22-1 0,0-1 8,0 0 5,4 18 0,1 0 10,0-6-12,-12 0 19,1 12 16,3 7 31,-16 1-12,13 0 9,-3 2 0,8-5 1,15 13 5,-7-15 14,-16 0 0,13-8-1,0 8 0,0 16 18,-4-31 0,5-8-8,-16 8-7,0 0 9,-4 0 0,17 3-13,0 14-11,-7 0 13,-16-2 0,13-3 0,15 26-9,11-15 5,-11 3 0,9-15 0,0 12-5,0 16 19,-3-16-16,8-5-4,0-5-11,0 0 10,4 0 16,8 4 6,-16-4-9,1 0-5,1 0 0,-8 4 0,0-1 12,9 0-17,-1 1 15,-4 1 1,-15-18 11,0 0 0,12 20 0,-17 7 4,16-18 5,1-16-9,7 0 0,-22 5 9,0 1-1,1 15-23,4 1-15,-4 8 0,0-13 12,-26 0-18,7 0 16,-13 5 0,-16-17 15,0 0-18,12 0 0,-22 3 0,16-4 5,0-16-14,7 0 0,-4 8 0,0-8 0,-9 15-1,-8 9-15,-4 5-10,0 5 11,10 0-5,-8 0 16,13-8 0,-16 4 0,0 0 18,-3 17 0,5-5 9,16 4-19,2-16 17,4 0 15,14-8 8,-15 17-8,3 0 4,-7 0 0,14-5 0,0 13 5,-39 0 8,-8-10 16,5-12-1,-16 22-4,0 15 18,-4-14-15,17-8-3,0 0-15,-1 0 9,-8 0 16,35-8 2,-16 0-11,1 0 8,-8 0 0,-3-1 0,16 16 1,-2-16 1,-4-1 0,5 0 0,0 183-118,-7 47-92,71 64-47,-69 32 13,0-54 18,3 0-21,24 0 0,-23 16-26,0-30 15,-5 0-22,1-1 0,-13 19 0,15-18 11,-25-15-17,12-6 0,-22 0-1,0-5 12,0 16-8,16-1-16,-18-5-1,0-13 5,0 0 0,3 0 31,4 9 22,-31 1-9,0 0-14,-4 0 0,9 1 0,0 8 3,22 0 5,-3 9 0,14-12 1,0 8-1,1 31 17,5 5-31,5-16 1,0 5-8,0 0 17,-3 0 0,13 3-26,0 8-11,-5 0 1,-8 0 0,13-8-8,16 18 3,-14-16 8,-6-10 0,9-13-1,0 13-4,-1 16 27,-11 10-16,8-8 1,0 23-15,1 0-1,-5 0 15,9 1-2,-15 9-5,0 0 4,-7 0 0,0 4 0,0 5 0,16 0-9,3 0 16,-5-3 0,-16-4 3,0 0-4,13 0 0,-18 3 0,15-8 0,-8-15-14,8 8 0,-4 8 16,0-18 8,7 16-9,-1 1-16,-12 12 0,0-5 9,-5 0-14,3-1 16,-8 0 0,-16-8 7,0 0-19,17-18 0,-8 7 0,15-22 0,0-15-17,16 0 0,-1 11 0,0-8 1,-19 16-14,-1 3-16,-162 102-32,31 57-23,48-31 36,-32 0 0,17-19 0,0 26-12,12 0 31,-12 7 0,8-11 1,16 23-12,0-16 12,-4 0 0,10 0-4,0 17-11,0 15 0,-13 0-15,22 1 0,16 13-4,-36-16 9,-8-8 0,5-12-2,0 16-3,0 0 23,-5 9 0,9-15 1,16-1-12,1-16 19,-4 0 0,7-3 5,0 10-5,1 0 4,-15 0 15,0 8 0,-15 0 8,13 0-4,-1-11 0,-9-7 11,0 0 7,-10 16-5,9 10-16,-8 3 0,0-13-4,0 0-14,12 0 16,-17 8 26,-16 0 4,1 0-13,-5 0 0,-14 13 0,15-4 7,-7-15-13,12-2 0,0 0 0,0-13 0,0 31-4,12-18-31,-27 7 0,0-13 5,0 0-9,11 0 16,-13 8-20,-16-4 0,-8 0-14,0-2 0,0 7 0,0-12 5,18 0-5,-1 3 0,-5 1 1,0 14 0,0 16 0,3 19-16,8 1 4,0 1-16,1 0 8,-1 0 15,18 1 8,-15-1-4,1 0 1,-11 1 0,22-1 0,16 13-4,-9-16 4,-7-1 0,9-8-1,0 9-1,0 16 13,-7-28-16,13 0-6,0 5-7,-1 0 127,-87-118 31,-1 16 82,-31-8 4,16 0-4,-4 3 0,-5 8 1,0-4 0,27 0-9,-4 9 15,0-8 0,-15 0 8,0 0-8,11-18 0,-10 1 3,16-8 3,1-16-9,5 0 0,-13 7 14,0-9 8,13 16-13,0-2-16,-14 12-1,15-3 7,21-15-14,8 4 0,-9-3 1,0-4 15,0 0-13,8-36 0,-18 7 0,16-13 5,0-16-8,15 0 16,-14 19-35,-16-17 1,-1 0-18,7 0 0,0 1 0,15-9 11,-7-15-4,-4-1 0,-13 0-1,0 0 0,0 0 21,8 57 0,-3-3 12,16-5-9,3-16 26,-4 0 0,0 1 22,0 13-13,5 15 10,-7 1-15,8-4 0,0 13-8,-30 0 13,-3-5 16,5-13-2,-16 17-3,0 0 13,0-32 0,9-8-6,16 5-8,-2-16 26,-16 0 15,17 1-19,-15 14-20,-4 0-1,-8-1 0,23-8 0,16 13-7,10-16 4,-4 1 0,9-8 1,0-1 3,0 0 14,5 19 0,-8-4 4,0-1-8,1 0-9,8 0 16,-4 11 10,-16-13 1,0 0-9,-1 0 0,-4 8 8,15-4 16,32-15-19,4 8 0,-16 0 0,0-14 8,1 31-5,11-35-31,1 4-14,0-22 0,11 0-9,8-11 0,0 0 0,0-18 24,0 0-21,3 0 0,-9 8-10,32-9 16,-26-32-14,-1-4 0,-21 5-2,0 5 4,0 0-10,3 27 0,-8-4 6,0-9 1,1 0 8,3 0 15,-3 5 46,-15-5-1,10 0-5,-8 1 0,14 1 1,16 17-1,-4-16 9,-7-1 0,5-8 0,0 3-4,0 16 23,-8-25-16,4-4-6,0 0-7,-1 0 22,-4 0 15,14-1-13,-15-6-7,0 0 14,-8 8 0,18-4-8,16 4 0,-12-16 13,-11-6 0,9-13-1,0 17-7,0 15 14,-8 0-15,0-3 0,0 12-9,0 0 14,0 0 0,-4 5 19,0 4-5,0 16-9,-3 0-16,13 3 0,0-4 4,0 0-9,1 0 16,-17-5 9,-16-1 12,-9 0-8,8 0 0,-13-4 0,15-1 4,0-15-12,11-11 0,-14 13 26,0 5-5,5 16-18,4 0-16,-13 12 1,0 0 0,-13 0-13,8-8 16,-9 4 10,-16-13 7,-10 0-13,13-8 0,-9 7-8,15-9-4,-2-15-13,12 0 0,-5 3 4,0-8 5,1 16-9,-4 0-16,5-1 0,0-5 13,27 0 0,-9 6 15,9-3 0,-15 9 0,1 0 8,3 7 0,14-11 2,16-1-8,0-16 14,-4 0 0,8 1-15,0 18-5,-3 16 0,-15-1-16,5 3 0,0 13-3,-11 0 4,-12-11 15,0 0 3,-15 26-4,0 0 13,0-13 0,5-15-3,16 18-13,0-16 12,-3 0 16,23-8 4,-16-1-3,0 0 1,-13 0 0,-1 8 0,15 18-3,-6-15-8,-1-1 0,-10-3 0,0 1 7,0 0-10,12 27 0,-8-4 0,0-8 0,0 0-10,8 0 16,-8 8 16,-16-9 0,8 0-14,7 1 0,1 4 1,15-18 5,-2-15-4,7 0 0,-9 4 0,0-13 8,0 16-14,7-12-16,-3 5-4,0-14-1,0 0-9,9 0 16,-13 7-21,-16 1 0,-5 0-19,8-1 0,-4 3 0,15 5 9,19-15-9,-4 0 0,-5-4 0,0 10-1,0 16 8,5 20-16,-9-4 10,16 9-8,2-16 9,0 1 0,4 4-10,0 13-12,-3 0 1,-8 0 0,12 1 0,15 14-5,-2-15 4,-7-1 0,4-4 0,0 10-4,0 16 8,-4-17-16,0 0-12,0 17-12,1 0 14,-4 1 15,26-3 0,-15 4-16,0 0 5,-4 0 0,9-8 0,0 8 0,-2 0 0,-4 0 16,1 1 0,-16 4-1,0 0-1,0 12 0,-3 5-12,16-5-5,12-16 0,8-12 0,-14 8 12,0-12 4,0 15 4,-4 0-15,-17 11 0,0-5 5,8 0-18,3 1 16,5 4 0,-16-13 5,0 0-9,7 1 0,0 0 0,16-9 3,0-16-13,13 0 0,-8 7-10,0-14 5,-17 15-9,-1 4-15,-13 8 1,0 5 8,3 0-5,4 1 16,-9-4 0,-16 5 4,0 0 0,3 8 0,0-3 0,15-5-4,0-15 9,0 0 0,5 4 28,0 4-12,0 16 4,0 1-16,14-4 0,0 4-4,-29 0 8,-3 0 16,1-13 0,-16 13 5,0 0 13,-4 0 0,0-12 0,15 0 0,0-15 26,0 0 0,14 0-12,0 12-12,-1 0 5,-11-1 16,5-5 0,-16 12 1,2 0 1,-8 0 0,13-16 0,0 4 4,0 16-4,5 12-16,4-1 0,0-13-4,0 15-5,8 0-15,-3 8 0,0-14-1,0 0 0,-3 0 16,-9 16 0,-16-4-1,0 0-14,9 0 0,1-5 0,0-18 8,0 15 5,4 13-15,-18 4 6,0 0 0,1 0-18,8 0 16,-8 8-20,-16-9 3,0 0-9,1 0 0,-13 7-9,16 4 12,-1-16-12,0 0 0,-6-4 0,0-3 8,0 15-5,8 10-15,-5-4 11,0 1-8,-3 0 8,3 0 16,1-3 16,-16 8 0,4 0-4,-11 0 0,4-1 0,16 13 4,-15-16 10,-11-2 0,7-1-1,0 6-7,0 15 12,3-10-15,5-7 12,0 4-8,-12 0 9,0 12 16,13-4-22,-16 5-7,-4 0 21,-13-1 0,10-3 0,15 8 0,-12-15 4,-12-2 0,1-8-1,0 12-4,0 0 14,-3 10 16,-9-1 3,-16 9 0,0 0-5,5 0 0,0 3 7,16-8 0,2-16-18,0 0 0,4 8 0,0-8 8,16 15-9,4 4-15,-5-4 1,0-12 11,0 0-10,5 18 0,5 7 3,16-13-4,1-16-9,12 0 0,0 0-24,0-18 8,-11 16-12,4 10-16,3 3-10,0-12 16,-11 0-14,1-8 15,-21-1-1,-15-1 12,-1 0 1,7 9 0,-5-3 1,16-5 4,1-16 1,0 0 0,-1-1 10,0 5-3,8 15-4,-4-8-15,9-4 11,0 3 0,13 0 6,-4 4 16,16-8 0,-16 5-3,0 0 5,-1-17 0,8-7-3,16 9-9,-8-16 9,1 12 0,13-8-12,0 0 0,0 15 13,-4 0-15,18-7 0,0 13-5,-18 0 9,-11 3 16,4-12 1,-16 8 0,0 0 6,-4-6 0,3-8 0,0 14-3,-1 16 0,-5 0-16,-5 5 21,0 0 3,0 0-8,-4 0 0,8 8 0,15-8 5,-13-15-9,3 5 0,-14-4 8,0-3 8,-13 16-6,11 26-16,-12 5 6,0-5-5,1 0-8,13 0 15,-5 7-3,-15-13 4,0 0-9,-4 0 0,-4 8 0,16-4 7,-17-16-10,9 0 0,-21-1-11,0 4 9,11 31-13,7-20-31,-13 0 4,0-5 4,0 0-4,0 0 0,1 0 16,0 3 8,0 0 0,-8 0 0,1 0 0,16-1 7,0-16 9,-7 20 0,-4-7-2,0 9-1,-1 16 8,4-6-16,5-12-2,0 13-7,0 0 8,-4 0 15,1 3-9,-15 22-7,10 0-5,-8-10 0,9 0 10,16 13 0,-10-16 22,-16-12 0,0-3 2,0 5-5,1 15 12,-3-20-15,10-8-4,0 8-12,-1 0 5,4 0 16,4 1 12,-16 4-5,2 0 0,0 1 0,1 0 0,0-5 4,3 16-5,0 1-16,1 0 0,0-9 1,0 0-5,6 15 0,-8 5-9,15-14 0,9-15-4,8-8 0,-4 7 19,0-18 0,4 16 9,1 1-16,-18 3 0,0-4 12,15 0-13,4 3 16,-4-4 1,-16-14 8,0 0-8,15-24 0,-10 1-11,15-12 3,10-15-14,4-10 0,-4 12 0,0-4-4,-8 16-18,0-1-16,9 4 0,0 0 8,9 0-9,-5 0 15,9-3 0,-15 0-4,0 0 8,0 9 0,10-7 1,16 8-5,0-16 9,-4 0 16,13 1-2,-16 9-9,0 0 4,-7 0 0,9-4 0,0 13 4,-8 0 9,-8 0 15,0-16 0,-15 18-3,0 0 17,-9-12 0,9-7-8,16 4-8,-2-16 22,-7 0 16,9 3-6,-16 0-8,0 0-8,-7-1 0,16-1 0,0 14 5,13 0-9,-1 4 0,-13-3 0,0 0 4,0 15 0,11 12-15,-9 0 0,0-17 0,0 0 4,8 0 16,-17 12 31,-16-1 0,-1 0-17,7 0 15,0 4 0,-15-9 13,-17 0-4,-1-3 0,-9 4-1,0-9 0,0 16-13,15-17-16,-4 1-4,0-18 7,-1 0-4,12 0 16,-5 4-3,-16-8 0,-1 0-14,4 0 0,-4 0 0,15 5 8,17-15-1,-8-12 0,0-4 12,0 1 4,-10 32 4,0 24-32,8-4 5,0-8-12,1 0 9,4 0 0,17 4 4,0 4-11,0 0 5,-5 1 0,4 1 0,15 23-5,-25-15-1,-3 8 0,9-12-8,0 9 0,0 16 13,4-19-16,8-12-9,0 10-12,-1 15 12,-3-1-15,5-4 16,0 18-8,3 0 0,-8 1 0,-1-4 0,16 18-4,-1-16-4,1 0 0,4-9 0,0-13 4,0 16 5,9 11-16,-10-1 0,0-12-4,0 0-5,8 8 0,4 8 10,15-17-4,2-15-5,8 1 0,-8 4 0,0 0 11,-3 0-14,-3-1 16,-17-1 0,-16 9 8,0 0-9,12 1 0,-22-4 0,16 0 1,0-16-17,6 0 15,4 13-18,-15-18 4,-12 0-8,-5 1 0,-14 16 1,0 0 8,10 0 1,-4 0 16,-14 1 0,-16 0 3,0 0 5,15 14 0,0-11 2,15-5-8,0-15 9,4 0 0,9-4-5,0 4 0,-1 16 4,-11 0-16,14-5 0,0 9 5,3 0 8,-9 1 16,5-7 0,-16 8 4,0 0 18,-12-14 0,0 0 0,15 0 0,0-15 18,-8 0 0,26 4-10,0 4-15,-5 16 4,-9-1-16,14 1 0,0 9-8,8 0-1,0 8 16,1-12-13,-16 13 4,5 0-5,0 8 0,0 0 0,0-8-4,-9 15 13,5 9-15,-14 10 0,0-12 1,-11 0-1,0 11 0,-17 8-8,16 0 3,8-16-13,4 0 0,-5 1 0,0-13 7,-8 15-8,8 20-15,-5 0 4,0 0 0,0 0-9,8 1 16,-18 7-17,-16-12 5,0 0-5,3 0 0,-9 12 0,16-8 12,0-16-14,0 0 0,-12-8 0,0-1 12,0 15 5,3 0-15,-10 1 0,0 1-12,0 0 5,4 0 16,8-1 9,-16 4-3,-1 0 0,-8-8 0,5 1 12,16 22-5,-4-16 4,-4 0 0,5-11-8,0 8-1,12 15 18,-3-12-15,-5-4 11,0 18-12,-11 0 0,4 10 16,18 0-25,-16 4-8,-5 0 8,-11 0 0,19-9-1,15 8 1,12-15 9,-8 9 0,-1-12-12,0 1 4,12 16 9,0-14-16,-1-4 4,0-12-7,1 0 12,3 0 16,1 8 17,-16-9-4,3 0-14,1 1 0,5 11 0,0-8 7,7 15-5,1 1-15,-14 0 1,0-21 11,45 32-5,4-42-32,-17 12-8,0-17 8,-1 0-14,8-1 15,-5 11-40,-15-8 8,-8 0-17,0-2 0,-1 8 0,0-8 12,22 0-5,-5 4 16,-8 1 1,-16 3 4,0 0 1,-1 9 0,9-3 11,15 8-4,-3-15 5,0 0 0,4 3-8,0 14-3,0 16-1,-12 0-16,22 4-760,16 1 8,-158-16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57:52"/>
    </inkml:context>
    <inkml:brush xml:id="br0">
      <inkml:brushProperty name="width" value="0.09333" units="cm"/>
      <inkml:brushProperty name="height" value="0.09333" units="cm"/>
      <inkml:brushProperty name="color" value="#ffffff"/>
      <inkml:brushProperty name="fitToCurve" value="1"/>
    </inkml:brush>
  </inkml:definitions>
  <inkml:trace contextRef="#ctx0" brushRef="#br0">1263 128 2084,'-1263'-79'-39,"1448"79"-32,23-148 0,1-3-29,0-5-1,-8 16 0,9 44-16,5-1 7,0-14 0,1 0-4,12 1 15,0 0 2,-15-9 12,0 0-17,0 0 0,4 23 0,16-18 11,-45-16-3,13-10 0,-10 7 0,0-13 8,0 16 5,8 0-16,-14 8-12,0-8 0,12 0-1,11-13 15,1 4 13,-15-9-7,0 0 4,-1 12 0,-4-3-12,16 17-4,20-16 1,-5-2 0,-1-11-1,0 14 16,48 31 17,-24-51-31,18-23-14,0 8-19,0 0 31,-16 0 16,18-16-40,-16 9-12,-12 0 8,-27-4 0,13-7 0,15 14-12,8-15 8,-16 2 0,1-16 0,0 3-7,0 0 14,3 27 0,-4 5 6,16-10-4,1-16-3,15 0 0,-5 8 12,0-18 11,16 16 1,1-3-16,-14 19-1,0-9 8,31 0 1,8 5 15,-18 4 2,-15-9 11,0 16 9,8-17-16,-22 8-3,0 0 0,-1 0-13,16 0 0,0 15-19,0-14 8,-10 15-17,4 10-15,9 8-10,0-13 11,0 0-9,5 8 16,-13 7-8,-16-9 8,0 0-5,7 9 0,5 1-1,16-4-4,0-16 4,-4 0 0,0 0 8,0-4-8,2 15 8,0 0-15,14-12 0,0-1-7,-8 0 5,-8-2 16,18-20 0,-16 4 0,0 0 13,-7-8 0,4-5 0,0 5-11,-12 16 13,-4 12-1,13-12-64,-15 5-11,-6 0 4,-16-1 0,17-8 0,16 14-11,31-16 4,-5 7 0,4-11 1,0 1 0,0 0 8,-8 5 0,5 0 2,0 4-3,0 0 4,7 0 15,-4 11 25,-15-9 1,12 0-4,7 0 0,-9 5-1,16 0 11,17-16-9,4 3 0,-4 0 1,0-13 12,0 16-1,7-3-16,-3 1 0,0-10 7,0 0-4,4 0 15,1 4-12,-15-14 4,-2 0 0,0-1 0,-14 16 0,16 1 7,-14-16-17,8 0 0,-1 1 0,0-13 11,0 16 0,7-10-16,-17 5 2,0 4-1,0 0-9,9 0 15,-4 7 20,-15-5-4,4 0 1,-3 0 0,8-1 1,16 4 1,-9-16 1,-13-8 0,4-7 12,0 4-4,-12 15 22,-4 16-15,1-11-4,0 8-5,-1 0 9,-7 0 16,13-12-11,-16 8 8,-11 0 6,-12 3 0,21-8 0,16 4-11,-52-16 18,-9-11 0,5-10-1,0 8-13,-1 0 9,-7 38 0,22-13 8,15-5-6,2-15 5,-1 0 16,4 0-17,-16-8 8,-3 0-1,-4-1 0,-8 11 0,0 4 9,17 0-17,3 3 16,-18 5 1,-16-9 11,0 0-4,11 25 0,-13 5 14,15-9 3,-2-15-13,13 0 0,-9 7 59,0 0 0,11 16-22,7 2-16,-18 13 1,0-4 15,-46 0-17,8-10 15,-5 8-1,-15-17 7,-1 0 8,8-27 0,-17 8-12,16-13 8,0-16-9,8 1 0,17 0 19,0-8 3,3 16-5,-3 1-16,5 4 0,0 0-5,-12 0-1,-3 12 15,14-12-12,-15 4-4,12 0 14,-11 13 0,21-8 3,16 5-12,1-16 13,-8 0 0,8-4-9,0 14-11,-1 16 9,-5-1-16,4-11 0,0 22-3,-31 0 9,-21-7 0,17-11 0,0 18-12,-1 31 17,-15-31-31,9-12-7,0 0-4,-1 0 14,-8 0 0,8-8 32,0 4 1,7 0 0,-9 1 0,-8 9 0,15 4 3,20-15-4,8 0 0,-5 4 0,0-4 4,8 16-9,12 13-16,-17 7 3,0-1 0,0 0-17,13 0 16,-8 6 10,-16-19 5,2 0 1,8 1 0,-18 7 0,15 5 8,-17-15-18,8-4 0,-9 0-1,0-13 12,0 16-9,12-3-16,-12 11 0,0-19 8,0 0-12,7 0 16,-10 13-12,-16-4 3,-15 0-12,12 3 0,-10 16 1,15-4 3,11-15-5,1 11 0,-12-1-3,0 17 1,0 16-9,-1 3-16,4-3 0,0 10-9,0 0 12,-10 0 15,14-5 9,-15 13-16,3 0 8,-11 0 0,23-12 0,16 4-3,-12-16 17,-9-3 0,9-3 0,0 9-16,0 16 18,0-36-16,13-16-7,0 12-15,-1 0 23,-12-1 15,22-19-9,-15 4-12,-2 0 13,-16 0 0,14-8 0,16 12-7,16-16 5,-8 4 0,0-8 0,0 0 0,0 0 5,4 10 0,-14 12 2,16-4 0,1-16-22,15 0 0,0 8 15,0-22 12,16 15-18,7-3-15,-4 13-1,0-9 7,28 0-12,12 6 16,-15 3 1,-16-3 13,0 0-9,3-15 0,-5 4-2,15-4 8,-1-15-17,0 0 0,-10 16-21,0-12 7,-8 16-14,12 0-16,-8 16 0,0-14 8,0 0-17,11-10 16,-4 4 0,-16-5 4,0 0 0,15 10 0,-13-3 12,15 4 4,-2-15-4,3-1 0,9-3-9,0 4-4,12 16 4,-12-12-16,14 0 12,0 4-4,10 0 9,-12 2 0,4-11 1,16 13-4,0-16 18,-5-6 0,9-10-2,15-1-13,0-15 23,-3 0 16,13-5-37,-16 13-11,-8 0 17,-11-2 0,9-13 0,15 14-11,-3-15 17,-15-1 0,13-13 0,0 5-7,0 16 21,-12 5-16,-4-8 1,0-4-7,0 0 4,-1 0 0,9 5 11,0-9 7,2 0-5,0 1 0,-16 16 0,16-6 4,28-16-8,7 6 0,-22 5 0,0 5 11,1 15-10,8 12-15,-17 7 3,0-4 9,0 0-5,3 0 16,-21 8-20,-16-5 8,-4 0 0,0-1 0,-18 12 0,16 1 11,-11-16-23,13 0 0,-12-1 0,0-14 11,-11 15-9,9 11-15,-17 11-12,0-4 1,12 0-5,11-12 16,-5 7 12,-16-8 9,0 0-4,-4 0 0,-9 3 8,15 8 1,-8-15 1,-4 0 0,8-8 0,0 0-4,8 16 23,-8 31-16,8-8 6,0 13-11,2 0 18,-8 0 16,12-8-47,-16 10-12,0 0 13,-11 0 0,22-4 0,0 8-8,-25 15 23,-12 1-15,8-19 1,0 13-12,0 16 27,-12-23-16,0-15-5,0 13-8,-1 0 13,-12 0 16,4 1 8,-16 1-9,2 0-14,-7 0 0,14 4 0,0-1 11,19 0-13,4 4 15,-8 4 1,-15-14 12,0 0-8,11 26 0,-14 5 4,16-8 7,2-16-18,12 0 0,9 4 40,0-22 7,8 15 0,5 2-15,-9 3 0,0-9 12,-40 0-4,4-7 16,-8-4-1,-16-14 16,-1 0 0,12-15 0,-18 11 0,16-17 0,-12-16-17,15 12 15,-5 13-28,-15-22 7,0 0 4,8 1 0,-17 8 0,0-9 11,27 0-4,-3 0 16,-9 0 0,-16 13 3,0 0 5,-3 18 0,-1-9-1,16 1-3,0-16 21,-8 0 0,5-3 9,0 13-17,2 15 18,-7 0-15,12-12 0,0 19-4,3 0 8,-11 1 0,9-8 0,0 13-12,0 31 22,0-65-31,13-16-13,0 17-15,-2 0 14,-20-1 16,22-7-17,-16 17-17,-3 0 5,-14-1 0,17-5 0,16 9-11,28-16 9,-8 6 0,0-4 0,0 4 4,1 0 9,3 10 0,-9 13 1,0-13-1,1 0-18,9 0 15,1 15 23,-15-14 3,15 0-17,9-3 0,-9 11 0,16-13 16,21-16-18,4 4 0,-13 4 1,0-9 11,0 31-4,8 0-31,-13 5 0,0-9 3,0 0-17,23 0 0,-23 12-26,0-13 12,-4 0-17,7-8 0,-4 13 11,16-14 11,-11-16-17,7 0 0,-14 9 9,0-17 7,-9 15 9,9 0-15,-13 3 9,0-10-8,-9 0 10,8 0 16,4-4 27,-16 9-3,-2 0 8,-17 0 0,14-7 0,16 13-8,19-16 4,-11 4 0,13-13 1,0 23-7,0 15 12,-8-49-15,14-11 0,0 4-12,0 0 22,-12 0 16,22 3-25,-16 9-10,-3 0 13,-21 0 0,17-11 0,16 14-15,-14-16 12,-16-3 0,19-12-1,0 8-8,0 15 9,-4 7-15,13 1 2,0 0-9,0 0-5,1 0 0,10 0 29,0-14 11,8 16-13,4 0-16,-4 12 0,0-18 8,24 0-5,7 10 15,-16 5 2,-15-10 11,0 0-13,11 0 0,-4 5 0,16-13 4,0-16-5,7 0 0,-8 8-17,0-18 8,-3 16-13,-4-1-16,-5 12 0,0-8 12,-4 0-18,7-1 15,-18 8 0,-15 1 8,0 0-18,12-10 0,-13 7 0,16-18 12,0-16-13,4 0 16,5 16 8,-16-5-1,-8 0-22,-3 12 0,9 4-4,0 0 11,5 0 5,-8 1 15,8-3 0,-15 9-4,0 16 13,-8 3-16,13-12 1,0 5-12,0 0 13,-7 0 0,21-4 5,0 10-16,1 0 4,-8 0 0,22 1 0,15 13-5,-24-15 8,-11 0 0,10-8 0,0 17-8,-8 32 22,-7-40-32,9-20-7,0 8-16,-1 0 10,-11-1 15,25-13 25,-15 6-14,4 0 16,-9 2 0,5-3 0,0 13-1,3 0 0,-3 1 0,1 0 0,0-14 11,0 16-5,5 22-16,-8 14 0,0-13 1,0 0-14,16 0 16,-12 11 24,-16-14 8,12 0-22,4 2 0,-8 8 1,15 4 11,-11-15-14,0-3 0,-17 5 0,0-4 7,0 16-9,4-16-16,-9 8-9,0-17 7,10 0-9,9-10 15,-9 11 14,-15-13 8,-3 0-18,7-1 0,1 9 0,16-18 15,-10-16 0,-4 0 0,-22 4 0,0 4 4,0 16 0,-4 0-16,1 4 0,0 3-4,0 0 14,-3 0 15,-9 3 16,-15 18-12,-3 0 8,-7 0 0,14-8 0,0 13-5,5 16 8,-6 1-16,5-17 0,0 13 1,0 0 13,-5-19 16,9-15 0,-16 13 0,-8 0 18,-12 8 15,13-7-59,-15 13-16,-5 0 13,-16-2 0,9-3 0,16 13-13,27-16 5,-3 6 0,17-12 1,0-4 0,0 0 12,0 8 0,-12-3 3,15-5 7,0-15 1,0 0 0,-1 11 21,0-22 9,16 16-8,7-2-16,-9 8-1,0-9 8,28 0-9,8 6 16,-13-1 1,-16-13 13,0 0 0,3-23 0,-13 4-4,15-9 4,-1-15-13,8 0 0,-5 4-6,0-13 12,-2 16-17,7 0-16,-9 8 0,0-17 16,-12 0-14,7 0 16,0 12 0,-16-17 1,0 0-1,7 0 0,-12 4 0,15-5-4,0-15 5,7 0 0,-1 5 0,0 10-4,14 16-6,-8-4-16,10-4-1,0 17-4,27 0 9,-11 6 0,9-16 1,0 18-4,0 15 12,0-23-15,9-16-5,0 5-4,-1 0 13,-3 0 32,13-8-34,-32 0-8,-6 0 22,-8-2 0,13-8 0,15 35-15,-18-15 5,-12-4 0,4-19-1,0 22-12,0 16 8,-8-1-16,10-8-1,0 8-7,0 0 5,-5 0 16,-5-3 20,-16 9 4,4 0-5,-1 1 0,-12 9 0,0-5 7,12 0-9,4 2 0,-21 4 1,0-10 12,0 15-4,7 38-15,-21 5 8,0-5 3,2 0-5,12 0 16,-17 8-2,-16 0 7,0 0-13,5 0 0,-9 3 0,15 0 16,-21-15-18,4-4 0,-4 4 0,0-17 11,-8 16-10,16 0-16,-16 8 0,0-14 4,0 0-9,12 0 16,-4 11 0,-16-14 4,0 0-8,12 0 0,-8 3 0,15 12 1,0-15-4,-4 0 0,13-8 0,0 4 0,0 16 10,-8 20-16,-1 0 3,0 13-15,1 0 10,-4 0 0,12-8-5,16 18-8,-1-16 4,-12 0 0,18-7 0,0 9-5,-18 0 12,-11-11 15,14-4 2,-15 13-15,0 16 9,-12-37-16,18-12-7,0-1-12,-2 0 22,-11 0 15,14-8 19,-15 4-8,4 0 9,-16 1 0,4-3 0,0-5 4,11 0 5,-1 1 16,-4 1 1,-16-5 7,0 0-4,12 18 0,-17 8 0,16-19 7,-8-16-3,13 8 0,-5 7 35,0-18 8,10 15-17,7 3-15,5 9 0,16-14 11,-22-16-9,0-4 0,-4 8-1,0-13 8,0 0-9,15-21 0,-17 9 8,16-10 3,-8-16-12,11 0 0,-14 17 0,0-8-1,0 15-22,5-10-15,8 11 10,0-13 7,0 0-12,9 0 16,-14-4 8,-16 4-1,-8 15 14,1 13-15,-1-4-3,0 9-12,-1 0 5,-4 0 0,4-7 4,0 22-9,1 0 9,-11 0 0,13-4 0,16 17-8,4-16 10,-11 1 0,8-9 0,0 9-3,0 16 17,4-19-16,14-16-12,0 4-15,1 0 30,-13 1 31,14-3-34,-31 9-15,-6 0-1,-9-2 0,31-7 0,16 1-8,12-16 21,-8 3 0,0-8 0,0 0 0,0 0 1,8 17 0,-10 1 3,0 1-1,1 0-5,8 0 15,-5 3 16,-15-8 9,0 0-22,0 0 0,-4 11 9,16-9 12,19-16-14,8 4 0,-12-1 1,0-18 9,0 15 8,15-2-15,-21 1-1,0-9 7,0 0 0,0 0 16,-17 15-12,-16-23 8,-2 0-4,9-1 0,-13 11 0,16-13 11,-15-16-13,5 0 0,-23 7 0,0-3 8,-10 15-19,12 10-15,6 7 0,0-14-3,0 0 8,4 0 16,6-8 14,-16 3-1,2 0 1,-11 0 0,12-3 0,0 19-1,9 0 16,-8 3 16,1-15 0,-16 18-4,0 0 12,-12-13 15,14-4-3,-15-1-7,0 0 19,-4 0 0,16-5-28,0 10-11,-7 16 8,-11-1-16,23-9 0,15 8-11,-27-15 17,-8-5 0,14-16-2,0 0-3,0 16 17,-1 19-16,0-7 4,0 9-8,1 0 0,4 0 16,-4-4 34,-16 0 7,-8 0-1,-3 8 0,-8 12 0,0-9 3,22 15-4,4 8-15,-13 4 2,0-14 12,0 16 1,4-2-16,-18 12 0,0-14-1,0 0-3,5 0 0,-1 7-15,0-13 4,-3 16-13,0-1-16,0 4 0,0-22 12,-11 0 0,11 0 15,-17 4 9,-15-14 8,-9 0 0,12 0 0,-21 8 0,16-14-1,0-16 5,13 0 0,-5 3 0,0-13 4,0 15-9,-8 0-15,1 8 0,0 3-3,16 0 1,-1-2 16,9-4 0,-16 3 0,0 16 10,1-3-16,4-17-1,0 9-3,0 0 13,-12 0 0,26-3 3,0 5-5,1 0 8,-15 0 0,10-1 0,15 8-11,-29-15 8,0-5 0,19-15-2,0 12-9,0 32 14,-7-36-32,8-16-7,0 9-11,-2 0 18,-9 0 0,22-7 35,0-5-11,6 0 14,-9 2 0,-1-4 0,15 5-3,6-15-5,4 2 0,1-1 0,0-5 8,0 31-9,8 16-31,-13 12-8,0-13 0,8 0-9,12 0 0,-8 11 21,0-1 8,11 0-26,4 3 0,0 7 0,16-17 13,-11-16 0,-1-3 0,-18 4 0,0 0 12,0 16-18,8-8-16,-13 12-1,0-13 3,-1 0-4,12 0 15,-13 12-11,-15-23 8,-16 0-3,3 4 16,-14 16 1,-16-9 8,11 0-13,4-10 0,-8 4 10,0 8-1,-10 16 0,1 10-16,9-8 0,0 9-8,0 0 8,-4 0 0,18 0 34,15 4-11,6-15 10,-8 0 0,12-5 1,0 14-3,-19 16 8,-8-4-16,4-11-1,0 19-1,0 15 8,-7-37-15,8-8-8,0 10-12,-2 0 8,-8 0 16,18 0-18,-16 9-19,-4 0 4,-12-1 0,17-7 0,0 19-5,32 0-6,-7 6 16,19-9 2,-16-5 1,0 0-9,-4 13 0,13-4 0,15-4-4,0-15-9,4 0 0,13 12 36,0-17 3,1 16-13,1 0-16,-14 11 0,0-4 12,-10 0-9,8-3 16,-17-4 0,-16 4 16,0 0-13,3-12 0,-4 8-4,15-10-4,0-15-8,12 0 0,-8 12-8,0-10 0,0 16 1,7 0-16,-23 16 0,0-4 8,0 0-17,8 10 15,-5 8-10,-15-17 7,10 0-1,12-10 0,-12 4-9,16 8-4,9-16-17,4-13 0,-1 0 30,0 1 3,7 0 0,-3 0 16,13-4 1,-16 13 0,-17 0 9,-15-8 0,8-9 0,0 14-7,8 15 8,-8 8-15,14-12 2,0 8-3,0 0 5,-9 0 16,13 1-18,-16 18-12,-16 0-5,-8 4 0,18-8 0,31 8-11,-44-31 9,-16-9 0,14-8-2,0 21-11,0 16 9,-9 29-16,1-3 6,0 3-4,0 0 1,-8 1 0,8 4 14,0-13-4,2 0-4,0 1 0,8 4 0,15-12 8,29-15-14,8 5 0,-9 7 2,0-12 8,0 16-10,12 6-16,-4 4 0,0-13 8,1 0-4,3 0 16,-5 8-5,-16-9 5,-2 0-8,3 0 0,-9 11 0,15-5 5,-22-15-13,12 9 0,-8 7-9,0-18 8,0 16 4,11 0-16,-13 9-12,0-17 7,0 0 0,1 0 16,-5 7 12,-16 5 0,0 0-14,-8 0 0,5 8 0,15 0 4,10-15 8,-12-2 0,5-3 0,0 14-9,0 0 12,-3 17 0,5-8 3,16 8-8,1-16 9,-8 0 0,18-3-17,0 0-9,-4 15 9,-7-8-15,4-8 12,16 13 0,-36-16 4,-8-8 0,23-15-2,0 8-8,0 16 14,-8 7-16,8-12 2,0-4-11,0 0 21,-5 0 15,-3 1-3,-15-1-4,-1 0 5,-8 0 0,0 4 0,0-5 4,18 0-8,3 11 16,-1 1-12,-16-12 11,12 0-10,9 20 0,-8 7 12,16 0 7,1-16-13,5 1 0,-9 12 2,0 0 3,0 15-14,0 0-15,-8 12 0,0 0 0,-16 0 0,0-4 16,-13 16 0,-16-9 11,0 0 0,8-16 0,-17 4 0,15-9 8,8-15-9,8-8 0,-5 3-11,0-4 8,-5 16-4,-7-2-16,-5 7 0,0 5 12,18 0-4,-8 0 0,-5 1 11,16 0-5,-11-16 9,0 19 0,8-7-3,0 1-9,-1 15 8,-7 0-15,22-8-3,0 1-3,0 0 8,-13 0 0,13-3 0,16 9-9,-12-16 18,-3-13 0,8-11 2,0 18-9,1 31 4,-11-38-31,18-12-8,0 0-16,-2 0 8,-3 0 16,5-5 14,-16 4-7,2 0 5,0 1 0,0-4 0,0-5 7,20 0 5,-3 4 0,-13 4 1,0-14 7,0 15 1,9 41-15,-5 3 9,0-14 8,2 0-12,8 0 16,0 7 0,-16-9 1,0 0-5,7 0 0,-12 5 0,16-5 11,-12-16 0,0-3 0,-13 3 0,0-1 13,0 15-8,7-21-15,-8 9-8,0-14 3,0 0-9,12 0 16,-8 3 0,-16-5 9,0 0-17,-1 0 0,8 5 0,16-4 3,8-16-9,4-12 0,1-4 12,0 8 1,-12 15 4,-5 32-15,0-3 5,0 1-9,2 0 12,-3 0 0,5-4-8,0 9-8,-2 16 9,-11 0-16,12-5 0,0 10-3,-17 15 8,-5 0-15,9-11 0,0 0 0,0 16 18,-4-17-16,4-11-11,0 13-9,-1 0 13,-11-1 16,13-8 2,-16 5-7,0 0-9,-13 0 0,18 1 0,15-5 3,6-15-4,-3 2 0,8 0 0,0 1 3,0 0-1,12 35 0,-12-3 7,16-9 3,2-16-5,8 0 0,-9 12 9,0-4-5,3 16-4,5 0-16,-9 8 0,0 0 7,-20 0-9,4-3 15,-8 4-1,-15-5 4,0 0 0,0-3 0,-18 12-1,16-4 7,0-16-9,13 0 0,-4 7-8,0-4-4,0 15-18,8-10-15,0 7 10,0-14 9,0 0 10,3 0 16,0-3 0,-16-5 7,0 0 0,-4 10 0,5-3 2,16-5-8,0-16 9,-1 0 15,13-7 8,-15 4-8,1 0 5,-11 1 0,9-1 0,0 17-7,-22 0 0,-5 0 0,9-11 0,0 9 0,0 32 22,-7-30-32,4-5-10,0 4-12,-3 0 10,-11 0 15,8-4 3,-15 9-11,1 0-5,-13 0 0,9-3 0,0 9-4,12 0-4,0 3 0,8-1 0,0-8 9,0 16-9,3 24-16,4 5 8,0-22-1,0 0 5,8 0 15,-14 12 16,-15 1 4,4 0-14,4 1 0,-4 3 0,16 0 13,-1-16-13,3-1 0,4 0 0,0-13 8,0 16-13,16-27-16,4 3 0,0-13 9,0 0-9,7 0 15,-4 8 0,-15-18 3,8 0 5,1-8 0,-18 8 0,16 1 7,0-16-10,1 0 0,9-1 8,0-4 4,-8 16 4,1 0-16,0-9 10,0 5 1,-10 0 4,-9 10 15,9-7 9,-15-1-4,1 0 5,-8 1 0,9-3 0,16 13-9,-21-16 9,-7 8 0,4-4-8,0 9-8,0 15 9,-4-31-15,18-8-10,0 3-11,-3 0 10,-12 0 16,8-4-4,-16 9-12,-2 0 4,-12 0 0,5-3 0,16 9 4,19-16-1,-5 4 0,1 5 1,0 0 4,0 0-5,7 26 0,-9 4 0,15-12 0,0-15-6,8 0 0,1 8 32,0-13 8,9 16-5,-5 2-16,-8 9 0,0-1 11,-18 0-8,-4-3 16,-4 5-1,-16-5 7,0 0-9,7-7 0,-4 5-2,15-14 4,0-15-8,7 0 0,-4 8-12,0-18 8,0 16-5,0 0-16,-4 12 0,0-4 7,0 0-4,9 0 15,-5-5 0,-15-5 4,9 0 10,5 2 0,8-9 0,16-17-3,0-16 21,-5 0 0,5-3 0,0 9-12,0 16 4,-8 0-16,9 0 0,0 13-7,6 0 4,-5 2 0,5-3 0,15 13-16,0 1 22,4-51-16,5-8-9,0-1-12,-3 0 22,-7 0 16,9-5-16,-16 5-11,-4 0 3,-15-1 0,1-5 0,0 22-3,33 0-9,-8 6 0,9-4 2,0-5 3,0 15 0,5 24-15,-4-4 0,0-8 11,0 0-1,5 0 31,-9 7 43,-31-8 8,7 0-14,0 2 0,5 12 0,0-4 3,-26 0-14,9-5 0,-4 3-1,0-9 4,0 16-13,8-12-16,0 0-8,0-18 8,8 0-8,12-8 16,-9 7 0,-16-4 4,0 0-18,0 0 0,-5 12-12,15 1 8,-4-15-27,3-2 0,0 5 0,0 0 3,0 16-12,5 18-16,3-1 11,0-8-4,-2 0 4,-3 0 16,-4-1 3,-16 12-7,1 0 6,-12 0 0,12 0 0,15 14-8,-13-15 17,-7 0 0,0-9 0,0 13-7,0 16 18,0 0-16,9-12 0,0 4-8,0 0 17,-11 0 15,14-4-41,-15 13-12,-2 0 13,-20 0 0,4-7 0,16 31-4,7-16-4,-8 2 0,0-4 0,0 4 0,0 0 13,0 23 0,1 0 11,16-5 0,-10-16-9,12 10 0,4 0 20,0-12 7,9 15-14,1 3-15,-9 11 0,0 1 8,-9 0-5,8-2 16,-14 4 0,-16-12 8,0 0 0,7-9 0,-18 4-1,16-9 1,-1-16-4,11 0 0,-17 3-2,0-5 9,0 15-13,4 0-15,-9 15 0,0-9 12,-8 0-17,11 0 16,-18 5 9,-16 1 11,-9 0-14,4 10 0,-9 4-2,15 0 0,-8-15-4,4 12 0,-9 8 7,0 5-4,1 16-5,-1 0-16,18-10 0,0 13-5,-8 0 13,-12 0 16,4-15-1,-16 14-4,0 0 21,-8 10 0,5-7 3,15 18-9,0-15 3,-7 0 0,14-8-24,0 31-4,-20 16 4,-19 4-16,18-8 1,16 21-16,-25-16 19,-16-4 0,8-15-2,0 4-3,0 15 18,-9 10-15,-5-4 1,0 1-3,1 0 12,-1 0 0,-8 1 21,0-4 11,4 0-19,4 1 0,-7 12 0,16-10 11,26-16-17,16 6 0,-5 4 0,0-17 16,1 31-13,11 9-31,-5 5 2,0-26 7,0 0-13,15 0 0,-9 20-20,0-13 12,-3 0-27,15-1 0,-3 20 0,16-19 16,-12-16-21,11-12 0,-22 8 3,0-5 16,0 31-4,15-26-31,-22 0-5,0-4 8,0 0 0,4-736 0,4 4-148,0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2:59:32"/>
    </inkml:context>
    <inkml:brush xml:id="br0">
      <inkml:brushProperty name="width" value="0.09333" units="cm"/>
      <inkml:brushProperty name="height" value="0.09333" units="cm"/>
      <inkml:brushProperty name="color" value="#ffffff"/>
      <inkml:brushProperty name="fitToCurve" value="1"/>
    </inkml:brush>
  </inkml:definitions>
  <inkml:trace contextRef="#ctx0" brushRef="#br0">1982 122 622,'-1982'-135'4,"2038"135"9,4-45 0,-10-5-11,0 1 5,0 16 0,4 26-16,-4 0 3,0-1 3,1 0-4,9 0 31,0 3-18,-31-4 4,-3 0-14,4-1 0,-3 4 0,0-1 4,-8 0-5,0-12 0,-8 4 2,0-4 4,1 16 0,3 9-16,-5 1 9,0 0-5,-1 0 0,5-8 15,5 11 33,-15-5-7,0 0-4,-8 0 0,8 3 0,16 1-3,-6-16 4,-4-2 0,4-12 0,0 9 4,0 15 9,-8 15-15,9-4 4,0 8-3,0 0 5,-5 0 16,9 1-20,-16 13-13,-3 0-1,-7-1 0,14-3 0,16 13-1,0-16 5,-8-1 0,8-15 0,0 9 3,0 0 13,-7-1 15,0-8 0,-15-4-12,0 0 9,1 0 16,8-5-18,-16 5 0,8 0-9,-7-8 0,4 7 0,0 5 9,0 0-13,-5 0 16,-14 0-12,-16 0 4,3 0-3,5 9 0,-15-5 12,15-8 0,-2-15-4,12-1 0,0 4 31,0-14-1,7 16-12,1 1-16,-5 4 0,0-5 11,3 0-3,-3 1 15,-14-1 0,-15 0 9,0 0-5,7-24 0,-16 0-5,16-10 4,-1-16-4,8 0 0,-9 19-6,0-8 0,0 16-10,4-1-16,-4 5 0,0 5 10,-15 0-9,1 0 15,-5 0 0,-15 1 4,0 0 8,11 16 0,0-7 0,16-4-12,0-16 13,7 0 0,9-3 3,0 9-4,1 16-1,-12 0-16,14-4 0,0 13 5,8 0 9,-9 1 15,-1-11 1,-15 18-1,0 16 14,1-49-16,-5-12-9,0 17-4,-3 0 14,-4 0 15,13 1-3,-15 9-13,-1 0 4,-19 0 0,13-4 0,0 13 0,19 0 1,-3 4 0,3-13 1,0 1 8,0 32 9,1-18-32,-10-1-4,0 1-11,-1 0-5,7 0 0,10 8 23,0-6-4,11 0-12,5-10 0,-9-1 10,15-9 8,0-15-9,0 0 0,-8 4 0,0-10 11,10 16 1,5 28-16,-14 7 6,0-12-3,0 0-5,15 1 16,0 0-5,-16-13 3,-2 0-9,1 0 0,-9 12 0,15-13 11,-21-15-13,4-4 0,-13 5-1,0-5 10,0 16-4,13-12-16,0-1 0,0-13-3,0 0-4,11 0 15,-1 4 13,-15-4-3,0 0-8,-9 0 0,8 9 0,16 4 7,3-16 1,-8 0 0,4-11 0,0 8-1,0 16 10,1 19-16,8-8 4,0 0-12,1 0 13,0 0 15,14-4-18,-15 8-8,-3 0 9,-7-1 0,5-8 0,16 8 3,-18-16 9,-11-17 0,13-3 3,0 9-5,1 0 18,0-6 0,12-12-1,16 1-11,0-16 13,-4 0 15,8-4-7,-15 10-12,-1 0 3,-7-1 0,14-4 0,16 9 3,-8-16-5,1-2 0,-4-9 0,0 4 5,0 0 5,3 39 15,-5 1 0,-15-8-5,0 0-5,9 0 0,-4 7 0,0-14 0,0 16-12,4 0-16,-10 4 0,0-3 16,47 0-14,0 17 16,-13-5 3,-16 0 13,1 15-9,15-37-15,-13 0-7,0-9-8,-2 0-4,8 0 0,-13 19-8,0-10 5,-2 16-12,-1 0-16,-13 12 0,0-9 8,-12 0-9,4 0 16,-18 4 0,-16-4 7,0 0 5,8 0 0,-10-3 0,0-3-1,0 0-10,5 0 15,5 7 0,-15 0-8,11 0 0,-8 0 0,4-7 0,16 9 8,17-16 5,-13 3 0,8-7 1,0 14 0,0 15 12,0-14-15,10-11-2,0 8-5,-1 0 13,-3 0 16,13-5-15,-16 10-3,0 0 8,-12 0 0,0 0 0,31 26-8,-41-31 5,-11-5 0,13-13-1,0 13-3,0 16 17,-8 3-16,5-15 1,0 0-8,0 0 140,-98-41 31,-39 31 58,-31-31 16,12 0-26,4 2 0,-13 23 1,0-5 12,11 0-21,8 0 0,-14 0 0,0-4 12,8 16-5,15 31-16,-13 4 6,0-17 4,2 0-5,7 0 15,-4 17-23,-15-13 3,-4 0-13,-4 0 0,-5 8-1,16-9 16,-19-16-12,3 0 0,-19 13 0,0-3 7,0 16-5,8-18-16,-13 7-7,0-5-3,-2 0-8,12 0 15,-1 7 27,-15-4-4,-8 0-12,-3 8 0,-1 3 0,0 13 9,20 0-9,-9 8 16,1-11 3,-16 8-1,0 0 5,9 5 0,8-8 2,16 5-5,0-16 9,-3 0 0,8 0-22,0 13-12,-4 15 1,-11 0-15,13 3-1,0 12-3,-11 0 1,-9 0 16,13-11 0,-16 0 0,0 15 27,4-24-15,3-8-6,0 5-15,-2 0 22,-8 0 16,14-1-8,-16 8-11,-1 0-5,-15-1 0,14-1 0,16 13-3,10-16-5,-5 3 0,-3-3 0,0-6 4,0 0 10,-1 17 0,-18-3 12,15 0-4,-13-15-5,7 5 0,1 13 21,0-14-1,5 16-17,0 1-16,0 8 0,0-4 12,23 0-10,-4 5 16,-12 12 1,-16-5 3,0 0 0,12-20 0,-13 0-3,15-13 1,-1-15-5,11 0 0,1 11-16,0-14 9,-8 0-17,-1 0 16,-5 12 8,-16-4 12,-17 0-9,0-4 0,-17-1-1,15 4 5,0-15-4,4 14 0,-1-5 12,0 1-3,-3 16 0,4 0-16,4 0-1,0 4-5,0 0 1,1 0 0,8-8 0,16 13 8,12-16 5,-8 1 0,4-16 1,0 9 1,0 15 13,3-10-15,4-11-1,0 14-5,-1 0 8,-3 0 32,14-4-32,-32 8-8,-6 0 5,-11-2 0,17-1 0,0 9 0,-14 15 13,-11-4-15,9-16 0,0 5 0,0 16 12,-3 12-16,-4-1 3,0 1-12,0 0 3,9 0 0,1-1 17,0-10 0,4 0-8,-7 1 0,0 3 0,15 0 16,11-15-4,0 0 16,-14-4 0,-16-8 16,0 0-5,7 36 0,-8 1 2,0-18 3,1 0 0,8 0 16,-9 8-19,-16-13 0,-3 0-9,8-1 0,-9 12 0,15-12 7,-16-15-10,8 0 0,-17 4 0,0-4 12,0 16-5,3 0-16,-13 5 0,0-4-4,0 0-5,11 0 0,0 8 0,16-8 0,0-16-14,-4 0 0,5 0 0,0 8 5,18 15-4,-9 6-15,5-8 2,0 8-3,0 0 9,0 1 0,9-13 0,16 8-3,0-16 10,-3 0 15,8 3-15,-15 13-12,-4 0 9,-12 0 0,9 1 0,0 4 0,-17 0 18,-12-4 16,9-12-1,-16 12-4,0 16 14,0-14-16,13-11-4,0 9-16,0 0 13,0 0 15,4 0 5,-15 9-16,1 0 5,-7 0 0,4-4 0,0 17 7,7 0-4,-7 2 16,-13-8 0,-16 9 7,0 0 8,9 9 0,-12-4 8,16-5 7,-12-16-9,4 12 0,-13 8 20,0-9 4,12 0-17,0 1 15,-5 12 1,-15-13 8,2 0-9,3 0 0,-8 4 0,16-5 8,0-16-13,4-12 0,0 0-1,0-22 8,-1 0-13,12 0 15,-5 7-10,-15-17 12,-1 0-22,0-1 0,-4 12 0,16-5 7,-1-16-4,5 0 0,-4-5 0,0-5 4,0 16 0,13 3-16,0-5 1,0-4-8,0 0 13,1 0 15,4-1 3,-15 9-4,0 0 4,-19 0 0,9 0 0,16 14 0,-5-16 8,-3-1 0,4-17 0,0 18 1,0 16 9,-1-10-16,9-3 0,0 4-16,0 0 17,4 0 31,19-4-28,-31 3-16,-12 0 9,-11-1 0,18-8-1,0 17-1,13 0 10,-10 2 15,3-9 1,-15 9-7,0 0 9,3 4 0,5-7 1,0-5-12,0 0 4,12 0 16,5 7 7,-16-13 1,2 0-13,-5 0 0,-5 12 0,16-5 5,12-16-12,3 15 0,-14 4-3,0-12 11,-1 15-1,9 23-15,-17 3 5,0-18-3,1 0-13,19 0 16,0 0-20,-16-5 8,-3 0-17,-4-1 0,-13 15 0,0-4 16,-16 0-14,0 0 16,-13 0 8,-16-13 20,-8 0-8,15 13 0,-14-4-1,15-9-3,0-15 9,7 0 0,0 4-12,0-4-4,0 16-9,-11 0-16,9 7 0,0 13 0,0 0-1,-7 17 15,10-12-1,-15 13 0,-1 0 8,3-6 0,14-11-1,16 4-11,0-16 14,-1 0 0,12 0-8,0 5-7,10 16 8,-16-10-16,5-4 10,15 22 3,-38-15 13,-10-7 0,9-21-1,0 18 1,-1 0 17,4 13 0,13-12 4,16 0-20,0-16 18,0 0 16,13 1 4,-16 4-9,0 0 4,-11 1 0,1 4 0,0 4 8,15 0-4,-12-9 15,-5-1 9,-15-4 9,-8 0-5,12 8 0,-21-1 11,16-10 0,-3-16-12,5 0 0,-9 11 17,0-9 4,3 0-22,-1 1 15,0 9 0,-15-9 12,-4 0-8,-1-1 0,-18 8 0,0 0 8,0 16-22,8-13-16,-13 4-3,0-13 7,-8 0-14,12 12 16,-12 16-12,-16-18 4,0 0-23,3-12 0,-3 9 12,31 0 11,-11-31-10,0 11 0,-8-8-10,0 13 8,10 0 9,1 0 0,5-9 0,0 3-4,0 0 5,-3 0 16,23-1 12,-16-1-15,0 0 13,-16-1 0,13 5 0,15 18-1,-11-15 4,-12 0 0,9-15 0,0 14 4,0 31 16,0-13-31,14-8-2,0 5-16,0 0 16,-3 0 0,19-5 7,0 4-19,8 0 8,-7-13 0,23-9 5,16 17-7,-14-16 13,-4-2 0,9-4-1,0 9 3,0 16 0,1 0-16,-1 0 0,0-16-4,0 0-1,12 0 15,-9 11 12,-15-8-4,2 0-13,1 1 0,-5 11 0,16-9 8,23-16-13,7 5 0,-17-3 1,0-9 16,0 0-5,11 5 16,-17 0 0,-16-13-4,1 0-9,8 0 15,-9 19-14,-15-17 9,-3 0-14,-1-8 0,-12 12 12,0-14 12,0 0-4,7-1 16,-18 1 0,-16-4 11,0 0-13,4-11 0,-5 0-16,15-9-4,4-15 1,1 1 0,0 3 11,0 3-8,9 16-3,-4-1-16,8 1-8,0 14 7,21 0 8,-12-2 16,9-11-1,-16 18-4,0 0 8,4-5 0,14-12-1,15 3-15,0-15 10,-1 0 0,17 1-12,0 9-9,0 16 0,-11-9-16,22-4 9,16 18-7,-35-16 12,-17-1 0,19-18 0,0 16-1,0 0 23,-4 18 0,13-15 3,15 0-4,1-15 13,-5 0 0,13 1-7,0-9-8,-2 16-8,-3 0-16,0 3 0,0-1 12,0 0-8,-5 0 15,-9 5 0,-15-13 12,0 0-13,7 23 0,-14 4 0,0-12 4,12 16-14,12-4-16,-4 8 12,0-18 7,3 0-8,-3 0 0,-14 15 0,16-4 4,-4-16-17,8-1 0,-19 7 0,0-12 12,0 15-13,12-18-15,-18 8-16,0-27 4,4 0 1,11 0 16,0 12 3,-16-14 4,1 0-12,-7 0 0,4 7 0,16-5 0,8-16 0,-4 0 0,1-12 0,0 12 4,0 15 10,-3 18-15,8-9 2,0 4 1,1 0 18,-8 0 16,13 4-9,-16 14-16,-1 0 8,-12-1 0,13-7 0,31 18-1,-10-31 4,-7 0 0,9-8 0,0 18-12,0 0 17,-3-27 0,9-13-7,0 13-11,-2 0 17,-3 0 16,23-5 0,-1 8-16,-1-15 0,1 0 0,18-8 0,0 18 3,12 0-5,-11 2 0,-13-3 1,0 8 3,0 16 5,3 10-16,-4 5 1,0-14 0,1 0-8,4 0 0,-14 15 10,16-12 4,-10-16-10,4 10 0,-17 8-10,0-13 16,27 0-9,3 6 15,-21 1 1,-15-1 15,0 0-13,0-16 0,-18 19-8,16-17 1,8-16-9,11-8 0,-13 12 0,0-17 7,0 15-14,1 0-15,-13 8 0,16-4 7,0-16-1,4 0 0,-3-8 0,0-1 5,0 0-4,-1 28 0,4-4 2,16 1-3,0-16 12,-1 0 0,9 1-10,0 9-12,-1 15 5,-4-1-15,12-8 0,0 18 4,-6 0 9,-16-2 16,5-15 0,-16 12 4,0 0 22,7-10 0,10-15-11,16 3-16,3-16 23,1 0 15,12-5-32,-15 10-15,-5 0 12,-12-2 0,18 0 0,16 18-8,5-16 0,-7 1 0,-9-8 0,0 13-5,0 0 9,5 25 0,-1-8 6,15-3-4,1-15-1,4 0 0,-12 11 9,0-5 1,0 0-9,4 10 16,-13 3-10,-16 0 16,36 0-14,0 2 0,-16 0 0,16-5 16,0-16-14,7-22 0,-8 4-4,0-17 4,0 0-14,8-1 15,-9 16-11,-15-12 7,-17 0-27,9 4 0,-14 14 1,32-3 13,-20-32-18,-1-4 0,-22 5-1,0 0 7,0 0-1,20 28 0,1-8 9,0-4-8,0 0-1,0 0 15,5 4 29,-15 0-8,13 0 0,-8 2 0,18 5 1,16 12-9,-6-16 1,1-2 0,8-16 0,0 14 0,0 15 13,3-21-15,4-14-5,0 9-9,-1 0 17,-4 0 16,18 1-10,-16 13-12,-14 0 5,-8 3 0,17-8 1,16 13-4,-18-1 14,-19-4-15,12-16-1,0 14-3,0 0 17,-1 5 0,5-12 0,0-9-7,1 0 13,0 0 16,4 4 3,-16 5-4,1 0-9,-5 0 0,-4 9 0,16-5 8,23-16-12,3 0 0,-10-3-9,0-9 7,9 15-3,12 19-15,-19 8 7,0-17 3,2 0-8,9 0 0,-5 7-1,0-14 4,0 16-8,8 0-16,-17 8 0,0-14 12,-15 0-13,11-2 15,-13 0-1,-15-17 12,0 0-14,15-9 0,-9 5-17,16-17-1,4-16 0,1 1 0,0 7 12,0-4-4,0 16-14,-11 0-16,-114 66 68,31 67-28,-35-31 29,-23-6 0,32-19-2,0 26-16,0 0 22,-4-7 0,21-15-2,16 10-12,0-16 17,-4 0 0,22 0-16,0 4-23,-16 15 14,-13 4-15,13-3 0,0 26-3,2 0 4,-9 1 16,9-19 0,-16 18-1,0 0 17,5 9 0,1-12 0,15-1-4,0-15 0,0-8 0,0 8 8,0-4 4,0 16 0,-8 0-16,0 12 0,0-9 7,0 0-13,9 9 16,-13-5-9,-16-13 12,0 0-5,16 10 0,-13-1-10,0-13 9,8 0-4,7-8 15,-18 12 8,-15 0 0,-8 0-27,8 0 0,-12 8 8,16-10 15,-8-16-12,4 0 0,-22 4 0,0-5 8,0 16 0,15 0-16,-13 1-9,0-8-1,9 0-5,4 0 15,0 8 0,-15 4-7,19 0-4,-9-3 0,4 1 0,16 5-1,12-16 8,-7 1 0,5-8 1,0 18 0,0 15 8,0-19-15,9-8-11,0 13-12,12 0 9,-3-12 16,13 3 11,-16 9-11,-11 0 13,-12 10 0,0 0-10,31 26-4,-12-31 9,-8-9 0,13-19-2,0 23 0,0 0 25,-4 11 0,5-16 3,0-5-12,0 0 23,-3 0 16,13 0 9,-16-1-4,0 0-8,-8 0 0,4 4 0,16 5 7,-13-16-9,1 2 0,-14-4 1,0-8 11,0 15-9,12 20-15,-17 5 4,0-14-1,1 0-12,11 0 16,-5 9 7,-16-14 7,2 0-17,1 0 0,1 7 0,0-14 8,-13 15-14,8-3-15,-8 0 0,0-17 15,0 0-18,8-8 0,-18 8 0,16-17 8,0-16-4,8 0 0,-5 11 0,0-9 4,0 16-13,-7 0-16,-13 11-11,0 9 4,11 0-5,-8 0 15,-8-8 10,-15 13 5,-10 0 4,3 9 0,9-12-9,16 9-11,8-16 17,0-8 0,13 4 22,0 5-16,-1 16 9,-12 0-16,17-3 0,0 13-1,3 0 14,-11 1 15,3-8 0,-15 14 0,0 0 18,-12-38 0,13-7-8,16 8-16,-2-16 18,-8 0 0,18 0-1,0 17-16,0 15 9,-3 0-15,8-8 0,0 10-1,12 0 4,-3 1 16,4-8 1,-16 0 1,0 0 0,6-3 0,-4 5-1,0-4-8,0 16-5,12 0-16,0 7 14,0-13 1,0 0-18,-1 0 15,-8 13 0,1-18 11,0-16-9,3 0 0,-13 9 8,0-13 7,-8 0-4,12 0 0,-18 4 0,0-14 4,0 0-12,16 0 16,-18 11 0,-16-13 12,0 0-22,-4-8 0,-9 12 8,15-4 11,-15-15-13,0 3 0,-18-3 1,0 0 7,0 16 1,12 11-16,-1-4 0,0-5-11,0 0 6,-1 0 15,3 1 26,-15 9-9,7 0 1,-3 2 0,12-4 0,16 18-1,-11-16 9,-3-3 0,9-15 0,0 8-5,0 16 18,8-13-16,4-15-8,0 9-12,8 0 14,4-8 15,8-8 0,-15 17-12,0 0 9,-8 0 0,23-11-12,16 16 0,-6-16 14,-16-2 0,9-11 0,0 17-9,0 16 14,1 9-16,4-4 2,0 0-16,0 0 8,8 0 15,1 4 9,-15-9 0,0 0 0,0-9 0,-9 7 9,16 0 1,0-16-13,8-9 0,-14 7 9,0-3 4,0 0-19,12 0 15,-7 8 0,-15-28-1,0 0 5,9 0 0,-13 11 15,16-13 0,-3-16-13,4-1 0,-18 12 0,0-9 8,-2 0-17,11 0 16,-18 4 0,-16-9 12,0 0-12,8-9 0,-6 4-9,15-7-1,9-15-10,5-13 0,-9 7 13,0 1-4,8 16 4,-3 0-16,0-1-8,0-5 9,17 0 10,-9-3 16,-5-11-1,-16 17 0,0 0 9,7 10 0,9-15 1,15 14-7,1-15 8,-5 0 0,13-4-14,0 4-7,-3 16 14,-8-8-16,8-1 12,0 14 1,-3 0 4,-8-1 15,9-11 0,-15 8-9,0 0 18,-3-8 0,14-12-12,16 3-16,2-16 23,-4 1 0,21-3 9,0 10-5,-8 16-5,-15 8-16,13 8-8,0 8 0,-6 0 1,0-1 0,-9-4 0,15 0 3,0-15-8,9 2 0,-10 4 0,0-4-1,0 16-13,8 0-16,-8 5 13,0-14 7,-11 0-14,3 11 0,-12 13-10,16 0 4,10-16-22,11 0 0,-18-4-9,0-4 12,9 15-9,12 28-15,-18 3 11,0-21 13,1 0-9,11 1 16,0 15-41,-16-18 5,0 0-18,-1-8 0,-8 5 8,15-4 11,-20-15-9,-4 4 0,-9-4 1,0 4 8,0 16 5,4 15-16,4-4 0,0 5-7,0 0 8,-5 0 16,5 1 15,-16 8-9,5 0 9,-15 2 0,9 0 0,15 18 0,-7-15 8,-8-2 0,14-11 0,0 8-5,0 16 9,-3-13-16,13-4 9,0 9-8,-9 0 18,-8 8 16,8-4-8,-16 18-11,-12 0 9,-12 2 0,17-4 1,15 9-4,-3-15 13,-15-1 0,0-17 0,0 22 1,0 16 18,4-11-16,0-4-3,0-5 0,0 0 0,0 0 15,9 4 17,-15-13-1,10 0-18,-3-12 0,-8 12 12,0-10 7,-14 16-12,5 4-16,-18 7 1,0 0 8,0 0-13,11 17 0,-9 1 3,16-13 3,1-16-18,13 0 0,-4 7-12,0-13 7,12 15-18,5-12-15,-8 15 12,0-9 12,-12 0-18,4 0 16,-17 4 0,-16-10 15,0 0-16,5 0 0,-10-1 0,16-8-4,-10-16 4,5 10 0,-4 11 0,0 0 0,0 15 4,-8 0-15,9 0 0,0 4 4,20 0 5,-11 11 16,0-5 1,-16 12-7,1 0 14,3-20 0,9-11-4,15 9-15,-1-15 13,-1 0 0,17-4-8,0 9-7,8 16 0,-8-8-16,22-8 8,0 13 4,-18 0 5,-12-4 16,12-16-1,-16 19-7,0 15 21,0-9-15,4-12-1,0 10-11,-1 0 8,-9 0 0,9-3 16,0 4-8,10 0 5,-4-12 0,4 8 12,16 0 3,-13-16-4,-3 4 0,-14-8 1,16 5 4,0-16 4,15 8 0,-8 5 14,0-14 3,-3 15-13,8-1-15,-13 4 19,0-17 8,4 0-14,0 1 16,5 11 0,-16-13 9,-34 0-10,3 0 0,-21 8 0,0-9 8,0 15-8,7 0-15,-19 13 0,0-17 7,0 0-13,8 0 32,-4 15-20,-32-9 4,-8 0-22,-3-2 0,0 7 0,0 0 12,30 0 0,-8 0 0,-9-3 0,0 9-1,0 15 0,8 15-15,4-8 9,0 5-7,1 0 8,-1 1 16,9-3-9,-16 14-12,-1 0 8,-8-1 0,13-4 0,16 10 0,-5-16 12,-3-1 0,5-20 0,0 8 3,0 15 18,-3-9-15,0-8-9,0 22-16,9 0 17,-3-13 16,14-4-4,-16 8-13,-1 0 14,-18 0 0,17-5 0,15 13 1,-10-15 10,-8-3 0,-1-12 0,0 4 0,0 0 18,3 12 16,-9 1 3,-16-4-8,0 0-4,4 0 0,-1 8 16,0-4 0,-12 16-17,4 12-16,-5 11-10,0-13 8,10 0-13,8 0 15,-23-4 0,-15-3 12,0 16-14,12 13-16,-4 7-1,0-22 12,-1 0-9,0 0 0,-8 12-11,0-18 3,12 16-18,13-12-16,-13 15 12,0-17 11,-22 0-9,5-4 15,-18-5-1,-15-4 9,0 0 0,15 15 0,-9-4 0,16-8-4,0-16 3,8 0 0,5 4 18,0 1-4,0 15-1,-8 0-15,9-4 0,0 13 8,-4 0 9,-15-1 16,0-8 0,-16 17-8,0 0 14,-1 3 0,8-10 0,16 9-13,0-16 18,-3 0 0,13 3-16,0 8-11,11 15 5,-8-11-15,22-8 10,16 18-3,-31-16 17,-13-7 0,4-15 0,0 18-8,-1 0 22,-7 10 0,4-13 3,0 9-14,0 16 13,-1 0-1,9 4 3,-15 9-4,1 0 0,-8 0 0,0 4 0,0-5 4,12 0-4,4 0 0,-13 0-10,0-9 8,10 16-13,16 0-16,-18 3 0,0-21 8,0 0-5,16 0 15,-13 11 0,-15-9 4,0 0-18,1 10 0,-12 18-10,16-5 13,0-16-18,7 0 0,-17 4 0,0-18 16,0 16-17,20-8-16,-9 3 8,0-22 0,-13 0 0,12 5 15,-4 15-12,-15-13 1,-3 0-5,-8 0 0,0 7 0,16 13 8,8-16 5,-11 2 0,4-8 0,0 13 3,-769 16 14,5-154-16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01:0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ffffff"/>
      <inkml:brushProperty name="fitToCurve" value="1"/>
    </inkml:brush>
  </inkml:definitions>
  <inkml:trace contextRef="#ctx0" brushRef="#br0">-3931 449 403,'3931'-423'-4,"-3895"423"-26,4-36 0,-9-4 0,0 9-4,0 16 0,0 56-16,0-3 5,0 0-9,1 0 14,-7 0 16,16 4-18,-16-3-9,-3 0-10,-7-1 0,5-4 0,15 13 1,-9-15-4,-5-3 0,-5-4 0,0 5 0,0 16 8,5 2-16,1-1 0,0-1-4,0 0 132,-113 349 47,-26 39-271,-47-26 28,-55 0-27,15-10 0,-9 16-3,0-4 15,-7 0-17,8-1 15,-5 4-1,-15-9 4,0 0 9,8-1 0,-9 3 0,16-8 5,0-16 4,-1 0 0,-5 13-2,0-4-5,-1 16-4,0 0-16,8 8 83,31 1 4,-58-31-14,4-12 0,-8-8-3,0-5 8,0 0 4,0-7 0,-8-4-2,16-9 0,0-16 0,0 0 0,0 0-20,0 0 0,-8 15-9,4 0-15,9-4-637,16 0 0,-132-16 0</inkml:trace>
  <inkml:trace contextRef="#ctx0" brushRef="#br0">-2418-1431 266,'2418'1431'0,"-2394"-1431"0,0-24 0,0 12 0,0 9 3,0 15 0,5 117-15,4-1 19,0-4-7,4 0 9,4 1 16,12-1-93,-16 5-7,-18 0-4,-4-4 0,9 8-1,16 3-1,0-16 1,1 0 0,-9-12 0,0 0 0,0 15 1,4 11-15,-1 4 3,0-5-4,0 0 1,4 0 16,0-1-6,-16-5 5,-1 0-4,4 0 0,-4-1 0,15 8 9,12-15-13,-1 1 0,-9 0 1,0-4 1,0 0 9,3 6 0,-18 4 2,16-8 0,0-16-1,5 0 0,1 6-18,0-10 5,-4 16-3,0-1-16,-10 0 0,0 5 7,-3 0-4,1-1 15,-14-4 0,-15 0-1,0 0 1,1-27 0,-1-4 0,16-4-8,8-16 4,0-535 16,10 0-106,-16 0 0</inkml:trace>
  <inkml:trace contextRef="#ctx0" brushRef="#br0">3624-1965 356,'-3624'1965'0,"3656"-1965"0,0-32 0,0 0 0,0 0 8,0 0 0,7 119 0,0-7 17,16 0 0,4-16 0,7 1 0,9 5-104,0-5-1,-21 16-4,-3-4-16,4 7 0,0 5 5,-4 0-5,-1 0 15,-4-4 0,-15 0 5,0 0 0,3 15 0,-4 0 2,16-5-7,1-16 5,3 0 0,0 4 21,0-5-8,4 15 0,-3 1-15,5-1 0,0-1 5,5 0 5,-5 2 16,-4-3 0,-16-1 0,0 0 5,-5-11 0,0 1-3,16-8-4,0-16 8,-8 0 0,0 0-20,0 0 0,-4 15 0,0-1-15,0 0 0,0 0 0,-20 0 0,-12 0 16,-5-7 0,-16 1 3,0 0 4,0 11 0,0 1 1,16-5-9,0-16 5,1 0 0,5 3 7,0-5-7,1 0 0,-4 1 0,17-20 109,46 5 12,-94-46-17,4-20 0,12 0-3,0-4 12,-1 0 5,-1-4 0,0 5 0,0-10-1,-8 0 14,5 12 16,0 7 14,-16-4 0,2 0-9,-4 1 0,4 8 0,16 4 8,-13-16-12,-4-4 0,-5 0 0,0 26 32,77 31-9,3-55-15,1-4-11,-16-9-8,-3 0-5,5 0 0,5-1-10,0-5 0,-2 0-4,-3-8 0,5 3 12,15-1-4,4-15-4,1 1 0,-4-9 0,0 4 5,0 16 4,-5-5-16,-4 1-2,0-4-8,0 0 4,3 0 15,0 1 3,-15 0-12,1 0 0,0 0 0,0 0 0,16 0 0,0-16 0,0 0 0,0 0 0,0 0 0,0 16 0,0-2-16,9-12 0,0-9-3,0 0 4,-1 0 0,5 1-12,0-5-5,11 15-4,-3-11-15,0-5 10,0 13 5,-2 0-8,-4-8 16,-1-4 12,-16 5-1,-4 0 4,5 0 0,0 0 0,16-8-1,0-16 16,-11 26 31,1 12-24,-31-4 0,-10 0-5,7 8 0,0 1-8,0 5 7,19 0-5,4-2 15,0-3 0,-15 0 7,0 0 5,4-5 0,-5 4 0,16 0-8,-1-16-8,8 0 0,21 7-3,0-13-3,-8 16-9,0 12-16,10 4-4,0-1 7,2 0-9,1 0 15,9-5 0,-15-8 9,0 0 3,3-10 0,-3-4 12,16-5 1,-12-16 4,-1 12 16,5 4-12,-16-9 1,8 0 9,-5-8 0,-5-3 8,0 1-1,-8 0-1,1 0 15,-4-5 9,-15 9-3,-9 16-1,0-18-16,1-1-8,0-9-11,-2 0 13,8-803 0,1-4-161,0 0 0</inkml:trace>
  <inkml:trace contextRef="#ctx0" brushRef="#br0">-1329-1536 432,'1329'1536'0,"-1291"-1536"0,0-30 0,0 0-8,0 0 0,0 15 0,0 75-15,0 0 13,0 0 0,4 0 13,4 0 16,0 0-55,-16 0 0,-10 0-13,-4-3 0,13 3 0,16 5 1,-1-16-5,0-1 0,-4 0 0,0 8 8,0 15 1,3-6-15,-1 1 0,0-12-4,-1 0 8,7 0 16,4 9 13,-16-3-5,2 0-6,4 1 0,5 1 0,15 1 11,17-15-6,0 4 0,1-8 1,0 0 4,0 16 9,4-9-16,-10 0-3,0-3-12,0 0-10,4 0 16,5-3-7,-16 0-1,-2 0-4,-4 0 0,4-3 0,15 9 7,1-15-5,-7 0 0,-8-5 0,0 4 1,0 16 4,-1-9-16,0 1-1,0-4-16,-1 0 0,8 0 0,0 3 2,16 0-11,1-16-13,4 0 0,5-4 0,0 8 0,3 0-9,-7 1 15,-4 3 0,-15 4-4,0 0 4,4 9 0,1-8 2,16-9 1,0-16 4,-5 0 0,5 0-9,0-1 5,-2 15 1,-9 0-15,0 5 0,0 8-5,-5 0 0,1-2 16,1-5 0,-16 8 5,0 0 0,-1-4 0,5 1-1,16-10-9,0-16 1,5 0 0,4-4 3,0-4 3,0 15 0,-7 0-15,0 4 0,0 8 3,-2 0 1,1 0 16,-5-4 0,-16 4 3,0 0 5,9-1 0,-4-5 0,16-9-3,0-16 4,3 0 0,0 5-17,0-4-1,0 15-5,4-13-15,9 1-733,16 5 3,-146-16 0</inkml:trace>
  <inkml:trace contextRef="#ctx0" brushRef="#br0">-373-1337 352,'373'1337'0,"-341"-1322"0,0-32-15,-4 4 0,0-1 0,0 0 5,-4 80 0,0 0 11,16-9 3,1-16 5,1 1 0,-5 0-49,0 9 0,-11 16-9,-4-1-16,5 4-1,0 4-4,-2 0-4,4 0 15,-5 0 0,-15 0 0,0 0 9,15-14 0,-4-7-3,16-5-4,-1-16 5,0 0 0,-1 11 25,0-4-3,6 16 1,3 1-16,3 1 0,15 5 3,0-15 0,0 0 0,-4-3 0,0-1-1,0 0 14,5-6 0,-9-9-1,16 0-3,0-16 0,0 0 0,13-1-7,0-4-3,-1 0-9,-8-1 15,9 8 0,-15 9-4,-8 0-5,-8-2 0,-5 0 0,0 6 0,0 16 3,-4 1-16,-4-3 0,0-4-1,0 0 4,-7 0 16,5-1 2,-16-5-3,1 0-4,-5 0 0,0 1 0,15 8 0,16-15-8,-1 3 0,-5 1 1,0-4 0,0 16 9,0-4-16,-9-5-1,0-9 5,0 0 5,0 0 16,4 3-4,-16-5 5,0 0-8,-4-1 0,5 7 0,15-1 8,0-15 0,-4 0 0,-9 5 0,0 1 3,0 16 8,4-6-16,-8 4-1,0-5 0,0 0 0,3 0 15,4 5-8,-15 1 0,-1 0-5,-1-1 0,8 5 0,16 1 4,1-16 0,-5 0 0,0-3 0,0 4 0,0 16 5,3-39-16,4-15-7,0 0 0,-1 0 0,0-652 15,0 0-129,-15 0 0</inkml:trace>
  <inkml:trace contextRef="#ctx0" brushRef="#br0">-351-1501 2533,'351'1501'0,"-1456"-1501"0</inkml:trace>
  <inkml:trace contextRef="#ctx0" brushRef="#br0">-167-1587 806,'167'1587'0,"-95"-1587"0,0-58 16,0 0-14,-16 0 0,0 0 18,8 31 0,-5 0 3,15 4-12,1-15-3,4 0 0,12 0-25,0 0-4,-10 16-4,-8 8-16,4 1-8,0 1 3,0 0 4,0 0 15,-5-8-12,-15 5 5,-265 16-1,7-54-16</inkml:trace>
  <inkml:trace contextRef="#ctx0" brushRef="#br0">53-1723 482,'-53'1723'0,"96"-1723"0,0-35 0,0 0-8,16 0 0,0-16 0,0 76 0,0 0 14,0 0 0,2 0 0,0 1 16,4 11-51,-16-4-11,-10 0-4,8-3 0,4 8 0,15 0 3,-14-15 0,-3-3 0,-5 3-1,0 5 5,0 16 0,7 13-16,-4-4 2,0 4 1,1 0-5,3 0 16,5 4 24,-16 0 0,5 0 0,-4 0 0,-4 4 1,15 4 4,3-15 0,-8 0 0,0-3 0,0 4-1,0 16 1,0-12-16,-1 1-3,0 1-9,0 0-1,1 0 15,0-5-17,-15 5 1,-3 0-5,-5-1 0,1 1 0,16 4 0,-11-16-1,-4-2 0,-8-8-1,0 9 0,0 16 0,0-10-16,4-4 0,0-9-8,0 0 10,4 0 15,3-3 0,-15-4-5,0 0-4,-4 0 0,4 1-524,16-4-4,-102-16 0</inkml:trace>
  <inkml:trace contextRef="#ctx0" brushRef="#br1">934-1404 644,'-934'1374'39,"991"-1374"16,-23-45 0,-3 4-12,0 4 3,0 16 0,8 20-16,-1 0 3,0 6-3,0 0 3,-1 0 15,5-4 0,-15 5-3,0 0-1,-5 0 0,14 1 0,16 8-8,-4-16 5,-8-1 0,-1-8 0,0 14-12,0 16 9,-3 6-16,13-12 2,0-9-12,0 0 13,-7 0 0,4-5-26,0-3-3,-9 15-10,-1 0-15,9-3 0,0 9 0,9 0-4,-1 9 16,-9-7-1,-16-9 8,-8 0 0,4 22 0,-9 3-2,16-13-3,-1-16-4,7 0 0,-5 8 25,0-4 1,4 15-9,-5 2-15,-4 12 0,0 0 8,13 0-9,-1 2 16,-5 5 1,-16 1 4,0 0 0,7-24 0,-10 4-5,15-3-3,-1-15-5,11 0 0,-4 4-14,0-9 8,-3 16-14,7-1-16,1 5 0,16-5 15,-6-16-4,0 0 0,-13 0-1,0 0 16,0 0 0,15 5 0,-5-3 0,15-4-1,1-15 0,4 0 0,13 1 7,0-8-5,2 0-5,-7 0 16,13-1 0,-16 9-7,-1 0 9,-8 0 0,13-8 0,0 4-7,0 16 13,-1 23-16,10-11 4,0-1-5,0 15 9,-7 1-15,17 0-26,0 10-11,-6 0 8,-13-1 16,9-7 0,-1 8 0,-10-15 10,-16-2 0,-1-11-8,0 9-5,12 0 1,-3-20 0,-1 0-5,0-9-5,-1 0 9,5 0 16,1 4 14,-16-6 3,0 0-8,1 0 0,-4 3 0,16 0 12,14-16-9,4-4 0,-14-4-1,0-3 16,0 15-5,4 27-15,-9 3 6,0-4 1,1 0-9,3 0 32,-9 12-11,-32-4 0,-3 0-14,4 0 0,1 8 0,0-9 12,-15 0-5,3-3 0,-8 0-1,0-5 12,0 15 1,8-10-15,-10 4 10,0 1-4,-10 0-5,12 10 16,-4 7 0,-16 4 0,0 0-8,-3 0 0,8 3 0,15 4 1,4-15 5,-5 1 0,5-3 0,0 8-8,0 16 9,-1-2-16,8-7 0,0 1-7,0 0 13,-5 0 0,8-4-1,16 1-7,-1-16 8,-4 0 0,5-5 0,0 13-7,-23 15 5,-3-4-15,8-13 0,0 8-4,-1 16 15,-7 8-16,3-4 9,0 5-16,-13 0 0,-7 5 0,8-1-10,0 1-7,-2 16-5,-5 0-16,4 1 0,0 5 7,2 0-4,5 0 15,-14-1 0,-15 5 8,0 0-9,8 18 0,-8 4 0,16-19 0,-8-16 1,12 8 0,-9 3 28,0-5 5,10 15-8,-1 2-15,-4 12 0,0-5 4,-22 0-14,8-4 16,-12 4-1,-16 0 7,0 0-9,12-13 0,-14 5 9,16-8 3,-9-16-13,15 8 0,4 12-8,0-8 1,0 15-10,3 0-15,-3 4 0,0-5 4,9 0-1,0-9 16,1-8 10,-16 0 4,-10 0 13,4 24 0,0-7 0,16 0-9,-1-16 13,0 0 0,9-7-2,0 5-8,0 0 4,-12 0 0,17-4 0,15 5-4,6-15 12,-11 1 0,1-4 0,0 13-12,0 16 18,0-40-16,4-8-8,0 8-16,-2 15 14,-3 0-15,5-8 10,0 8-12,3 0 8,-15 0 0,10-1 0,32 8-7,-14-32 1,0-2 0,-5-12-1,0 4 0,0 15 0,4-11-15,1-4-3,0-10-7,0 0 1,11 0 0,-9 7 40,0-5 9,0 0-8,0 12 0,-1 11-4,16-8 4,21-16-4,8 4 0,-14 4 1,0-4 12,0 16-9,3-14-16,-4 8-4,15-13 1,0-15-1,7 0 0,-8 16-5,0-13 3,-2 0-23,5 0 0,1 15 0,16 4 8,-20-16-13,7-4 0,-13 5-1,0 0 11,0 15-5,12 16-15,-12 0 0,0-10 8,0 0 1,0 0 16,3 0 13,-16-3-1,3 0 4,-7 0 0,8 0 0,16 1-3,15-16 13,-5 3 0,-5-12 1,0 27 1,0 0 13,-13-20 0,9-7-4,15-5-11,-1-15 18,-5 0 0,4-3-10,0 9-13,0 16 0,-7 0-16,26 0 8,0 14-11,-8 0 4,-13-17 16,8-15 4,-16 10-4,1 15 12,-7-12-15,5-9-3,0 0-11,0 0 13,-4 0 0,9 0 17,0-4-4,10 16-5,-8-12-16,0 4 12,15 9 0,0-15-5,4 0 0,-8 0 0,0 0 12,0 0-5,8 0 0,-8 3-8,16-14 4,8-16-4,8 0 0,-8 16 0,0-10 0,0 16-8,3 8-16,-14 13-8,0 1 7,26 0-18,4-1 15,0 0 0,-15-9 15,0 0-13,13-25 0,-13 11 0,16-13 0,0-16-9,15 0 0,-13 16 0,0-14 5,0 0-8,3 9 0,-4 7-9,16-5 5,0-16 0,-4 8 0,-13 4-8,0 4 3,0 31 5,-3 14-31,4-8-2,0 0-4,0 0 18,-8 0 0,12-8 4,0 6-11,1 0 7,-12 0 15,19-4 0,-15 13-8,-3 0 8,-3-1 0,1-16 0,16 17-8,0-16 0,0-13 0,22-8-13,0 8-12,2 0 14,-7 1 16,13-4-1,-16 9-16,0 0 4,-12 0 0,18-7 0,15 4-4,0-15 9,-4 0 0,-9-4 0,0 13-4,0 16 9,0 11-16,-4 0 0,0-9-7,0 0 4,7 0 16,-4 8 0,-16-9-1,0 0-13,5 0 0,0 12 0,15 0 3,0-15-17,12 0 0,-14 0 0,0-9 12,0 16-3,4 14-16,-15 11 2,0-7 1,0 0-10,7 0 15,-4 8-16,-15-18 12,11 0-8,3-11 0,-13 12 10,16-10 16,-10-16-12,8 0 0,-14 4 0,0-8 11,0 16-9,8-8-16,-13 8 8,0-9 0,-10 0-1,8 10 0,1-1 0,15 0-3,12-15 0,-4-1 0,5 0 0,0 8 4,-2 0 9,-12 0 16,8-8 0,-16 10-11,0 0 12,-9 9 0,10-7 2,16 8-11,0-16 13,-5 0 0,13-3-20,0 10-13,10 15 8,-7-10-15,13-7 8,0 13-1,-8 0 9,-20 0 16,9-7-12,-16 17-11,12 0 18,-5-15 0,9-11 5,15 4-16,1-15 9,0 0 0,9 0-11,0 0-8,-3 16 8,-8 0-16,9-3 0,0 9 7,15 0-4,0 8 16,-9 1-10,-16 0 7,10 0-1,11-12 0,-12 1 3,15-13 4,1-15-14,15 0 0,-8 8 8,0-14 4,0 16-17,0-9-16,-5 12 9,0-4 15,0 0-13,5 15 16,-8 3-3,-16-14 4,0 0-5,23-12 0,-12 12 8,0-18 0,-8 15-9,12 0-15,-18 12 8,0-17 11,-8 0-13,4 0 16,-9 12 0,-16-4 7,0 0-5,1 0 0,-17-1 0,0 4 1,0 15 0,0 0-15,5-1 0,0 4-3,8 0 9,-4-8 16,12-8 19,-16 1-8,1 0 9,-12 0 0,13-3 0,16 17-12,-5-16 9,-8-1 0,9-12 0,0 9-7,0 15 13,0-14-15,13-16 0,0 0 0,0 0 17,-8 0 16,18-12-9,-16 5-11,-2 0 12,-12 0 0,10-8 0,16 12-11,-2-16 14,-12-1 0,9-4 0,0 12-8,0 15 14,0-1-15,-4-7 0,0-1-9,0 0 9,5 0 16,9 3 15,-16-8 5,-12 0-10,-1 12 0,-8 12-12,15-9 8,12-15-5,3-9 0,-13 5 9,0-4 11,-8 16-8,12 8-16,-23 8 0,0-13 4,8 0-4,11-8 16,-5 12 14,-16-13 4,-2 0-13,0 0 0,-17 20 0,0-1 15,-12 15-17,4 0-15,-18 8 0,0-12 11,0 16-6,12 0-16,-21 8 0,0-13 8,0 0-9,4 0 16,-5 11 0,-16-12 5,0 0-10,-13 0 0,10 9 0,0 4-1,25 0 8,-3-1 15,9-17 0,-15 9-3,0 0 14,-4-12 0,8-15-4,16 0-8,0-16 22,-8 0 0,13-4-8,0 9-12,8 15 4,-12-8-15,18-3 8,0 4 0,-8 0 9,-12 0 16,13-12 0,-16 14-7,0 0 17,-5-17 0,8-11 1,16 5-16,0-16 22,-3 0 0,13-9 2,0 14-14,1 15-1,-9 0-15,5 0 0,0 8 0,-9 0 9,-7-2 16,0-9 0,-16 5 9,0 0 0,3 8 0,-9 4 0,16-14 0,1-16 1,12 0 0,0 12 15,0-14 7,0 0-13,1 0 15,-8 15-9,-15-14 7,9 0-12,13 14 0,-19-1-3,16-3 16,-1-16-27,4-10 0,0 0 12,0-9 16,-12 15-13,11 12-15,-13 16-12,0-18 8,10 0-17,0-10 0,-9 23 10,16-9 12,-10-16-12,3 0 0,-15 1 0,0-7 4,0 16-6,7 0-16,-12-4 0,0 0 1,0 0-1,3 0 15,10 1 15,-15 8-13,-3 0 9,-7 0 0,13-8 0,16 13-3,8-16 9,-13 0 0,4-15 1,0 18-4,0 16 14,-4-6-16,7-12-2,0 10-11,0 0 13,0 0 15,13-12-13,-15 13-12,0 0 5,-11 8 0,17-8-8,16 13-8,-9-16 9,-12-5 0,4-12-1,0 18-7,0 15 22,-8-4-15,5-8-1,0 8-7,0 0 4,-1 0 16,14 1 12,-16-5-1,8 0 0,-7-12 0,1 7 12,16-10 1,-12-16-4,7 4 0,-4 4 8,0-1 12,-13 15-3,11 13-15,-10 5 0,0-21 7,-10 0-9,12 10 0,-14 11 0,0-8 5,0 16-18,7 0-16,-8 8 0,0-5 12,0 0-22,8 0 16,-8 3 0,-16-14 16,0 15-13,12 9-15,-22 11 0,0-13 5,0 0-8,15 0 0,-5 12-9,0-14-1,0 16-17,1 0-16,1 4 0,0-6 3,0 0 6,4 12 15,-10-3-12,-15 9-8,12 0 9,-1 5 0,9-11 2,16 4-11,0-16 17,-9 0 0,23 1-5,0 4-17,-1 16 4,-6 0-16,18-9 0,0 9-8,-13 0 8,-7 8 15,5-4-8,-15 13-8,0 0 13,-8 0 0,9-8 0,16 5-11,0-16 16,-8 0 0,15-8-9,0 16-11,-5 16 9,-13-1-16,10-3 0,0 8-4,-4 0 4,-4-1 15,4-8 0,-15 10 0,0 0 4,8 20 0,-5-7 0,16-4 3,-8-16 0,4 8 0,0 8 0,0 1-1,-10 0-19,5 10 15,-4 15-8,-15-4 8,8 0-22,8-12 0,-14 4 12,0-8 12,-12 16 0,11 12-16,-18 4-8,0-12 4,8 0-10,16-8 16,-8 15 8,-16-14 8,0 0-17,4 0 0,-9 11 8,31-13 13,1-31-13,7 1 0,-22-4 0,0 0 12,0 0-1,7-10 0,-7 5 8,0-10-4,-8 0-4,-1 8 16,4 1 4,-16 5-8,0 0 4,-8 0 0,9-8 0,15 8-3,-3-15 5,-9 0 0,5-11 0,0 12-4,0 16 19,-4 5-16,-1-15 1,0 9-8,0 0 8,-5 0 15,10-3-15,-15 12-12,0 0 1,-7 8 0,13-12-8,16 17-5,0-16 9,-11 0 0,9-15 0,0 13-4,-10 16 9,-5-5-16,4-7-1,0 13-12,0 0 10,1 0 15,7 3 16,-15-3-8,-12 0-5,0 12 0,0 5-12,16 9 7,12-16-13,0 0 0,-5 0 0,0-4 11,0 0 0,9 0 0,-9 7 13,16-21 8,-2-16-1,8-1 0,-9 16-10,0-12 3,-17 15-10,4 4-15,-17 12 1,0 0 16,12 0-13,3 0 16,-18 9 0,-16-8 15,0 0-9,11 0 0,-18 12 0,15-18 1,0-15 1,11 0 16,0 4 0,-16-14 7,0 0-8,-3 0 0,-5 0 0,0 9 0,8 0-4,0 5 16,9-9 1,-16 8-6,0 0 4,-1-2 0,10-8 0,15-1-15,0-15 18,-4 0 0,18-4 0,0 8-8,-1 16 5,-15 0-16,8-5 0,0 9-7,-11 0 9,-4 0 16,9-7 0,-16 13-13,0 0 22,-3 0 0,4-12-17,15 5-8,2-15 13,-12 1 0,8 0 14,0 14-15,-9 16 9,-8 9-16,3 0-8,0 6-4,0 0-10,-3 0 15,5-1 0,-15-4 4,0 0 12,4 8 0,-8 0 0,0-4-4,0 0-14,12 0 16,-4 7 0,-16-13 9,0 0-9,3 0 0,-13 12-8,16-9 16,8-16-9,7 0 0,-8-3 0,0-9 7,0 15-9,12 0-15,-9 12 0,0-13 3,0 0-18,16 0 16,1 16 0,-16-22 8,8 0-18,-4-8 0,-9 15 0,16-9 12,9-16-8,4-9 0,-5-4 12,0-8 4,-12 15-5,11 10-15,-4 1-10,0 4-8,8 0 4,-1-8 16,5-3 0,-16 5-12,8 0 8,-15-8 0,13-4 0,15 13-1,15-15 10,-11-3 0,8-11 0,0 17-5,0 16 9,1-12-16,9-17 8,0 5-7,-8 0 13,-4 0 16,8-7 0,-16 5-13,0 0 13,-7 0 0,17-12 0,15 9-4,-14-15 14,-11 1 0,8-12 0,0 5-4,0 16 4,-4-4-16,0-4-1,0 0-4,0 0-1,4 0 0,10 0 18,0-13 0,0 16-1,0 0-16,-8 4 0,0-4 12,0 0-10,4 0 15,-17-1 0,-15 0 13,0 0-13,15 0 16,-4 7 8,-16-9 1,-8 0-9,11 12 0,-5 12 3,15-8 1,0-15-18,6 0 0,-8 13 0,0-14 19,-15 0-12,4 0 16,-14 8 0,-16-9 11,0 0 0,13 0 0,-13 3 0,16-13 0,0-16-4,4 0 0,8 0 0,0 5 4,0 15-1,-4 0-15,10-4 0,0-1 0,8 0 10,-8-8 16,3-11 11,-16 18-8,-11 0 9,-5 12 0,14-10-4,16-1-9,0-16 17,-7-8 0,14-1 13,0 4-11,-4 15 9,-4-1-15,9-12 0,0 13 1,-8 0 0,-13-9 16,9-11 9,-16 17-8,-13 0 9,-3 13 0,4-13-12,15 5-7,12-15 9,-4-12 0,4-1 12,0 13 1,0 0 0,-12 0 0,5 8 0,16 4 0,0-16-5,0 0 0,-8-4 0,0 4 12,0 16 0,7 0-16,-4 9 0,0-22-1,0 0-5,16 0 15,-8 7 0,-15-9 9,0 0-23,-1 0 0,-3 13 0,16-5 7,-11-16-13,0 11 0,-17 11-12,0-14 13,12 16-9,15 0-16,-17 11 0,0-13-3,8 0-9,16-8 15,0 11 0,-15-17 8,0 0-14,-4 0 0,0 4 0,16 1 3,0-16-1,1 0 0,-4-8 8,0 9 4,-8 15 4,0 0-15,9-12 8,0-5-8,-8 0 18,-7 0 16,9-4 9,-16 13-12,-9 0 9,-12 8 0,13-4-8,16 13-3,9-16 4,-4-9 0,5-16 10,0 13 0,-10 15 4,-12 0-15,14-8 8,0 4-7,-8 0 13,-12 0 16,18-4 0,-16 8-11,0 0 5,-13 0 0,8-3 0,16 10-4,0-16-1,-4-12 0,0 0 12,0 5-4,-10 0 4,4 10 15,5 0 0,-15-9-8,-9 0-1,12 9 0,-3 8 0,16-10 4,-11-16-17,3 11 0,0 12-8,0-8 12,8 0-10,4 0 15,-13 4 0,-15-8 11,0 0-1,12 0 0,-17 4 0,16 0 0,0-16-17,8 0 0,-5 15 0,0-9 5,0 16-17,7 0-16,-9 15 0,0-9 9,0 0-13,7 0 15,-13-3 0,-15 4 7,0 0 1,8 0 0,-6 0 0,16-7-4,0-16 3,4 0 0,9 4 0,0-4-8,0 16 4,-8 8-16,14-3-8,0 8-5,0 0 9,-11 9 15,4-8-9,-15 14-4,0 0 8,-4 12 0,9-7-12,16 5-13,12-16 8,-3-12 0,9-8 0,0 0 0,0 15 17,-12 0-15,10-7 0,0 12-1,-9 0 9,-15 1 16,10-12 0,-16 3-3,0 16 14,-1-1-16,3-11 0,0-3-8,0 0 8,-1 0 0,1 9 9,0-5-4,-10 0 0,-5 10 15,0 5-10,-15 8 8,-2 0-12,-1-1 0,-14 8 0,0-8 9,0 16-5,10 13-16,-17 5 0,0-9 0,-10 0 0,15 10 16,-9 8 0,-16-13 4,0 0-13,-4 0 0,-5 16 0,15-8 15,12-15-13,1 3 0,-18 7 1,0-5 11,0 16 1,9-16-16,-9 4 0,0-5-5,0 0 0,12 0 15,1 5 0,-15-5-1,0 0-5,-8 0 0,5 5 0,16 0-1,0-16 9,-8 0 0,0-7 0,0 4 0,0 16 18,-8 0-16,4-8 0,0 5-12,0 0 8,-3 0 15,13-1 14,-15 5-7,-3 0 4,-8-1 0,9-4 0,16 0 0,-10-16 18,-16 0 0,8-7 0,0 14-5,0 16 8,-7-9-16,5-8-4,0 4-11,-1 0 9,-5 0 0,17 5 14,15-4-9,0-15 4,1 0 0,5 0-9,0 9 3,-3 16-5,1-1-16,4-5 0,0-4 5,0 0 5,3 13 0,-9 4 0,15-14-3,0-15 1,11 0 0,-1 16 0,0-8 3,0 16-13,1 12-16,-5 11-12,16-8 12,-20-16-10,0-10 0,-17 8-2,15-8 4,-1-15-10,15 33 0,-3 4 0,0-19 8,12 0 1,4-3 0,-14 12 2,0 1-1,0 16-14,5 0-16,1-1 0,0-5 12,2 0-5,-3 1 16,-8-5 0,-16 4-3,0 0 9,3-14 0,5-11 0,15 8-9,0-15 9,-3-10 0,8 0 10,0 5-11,0 16 5,-13 0-16,12-3 8,0 14 4,0 0 0,-12 0 15,4-8 0,-15 18-8,0 0 17,-11-8 0,9-5-10,16 9-15,10-16 4,-3-13 0,9-5-3,0 4-8,-1 0 1,-7 0 0,122-82-26,47-35 35,26-47-30,19 5 0,-27 8 0,0-14 16,1 0-7,16 11 0,-23 11 0,0-13 4,-9 0-9,8 9 16,-13 19 0,-16-8 0,0 0-14,4 0 0,-13 8 0,15 0 20,0-15-18,7 15 0,-13 0-3,0-8 12,0 16-5,16-12-16,-9 0 8,0-12-1,-8 0-1,9 0 15,0 3 0,-15-9 4,8 0-8,4-8 0,-5-4 0,16 5 5,21-16 0,-13 2 0,4-4 0,0 8 1,0 16 10,-5-23-16,8-3 0,0 1-16,-10 0 12,0 10 15,5-3 0,-15 9-13,14 0-1,-3-1 0,10-5 0,16 8 1,-5-16 9,-12-8 0,0 0 11,0 57-51,-11 31 0,1-13-31,5-5 0,16 3-3,0-16 1,-1 0 0,4 8 13,0-4-3,0 0-9,-1 0 0,5 5 0,0-10 11,0 0-3,-4 0 15,-5 0 0,-15-5 12,0 0 0,3 0 0,-8 5 0,16-4-1,0-16-6,9 0 0,1 7 0,0-8 4,0 16-14,4 0-16,0 0 0,0 4 12,11 0-13,3-2 15,-4-3 0,-15 0 12,0 0-5,11-9 0,-8-4 0,16-5 4,9-16 1,4-9 0,-1 12 0,0-4-5,0 16-9,-3 0-16,4 0 0,0 5 4,9 0 5,-4-9 15,-6-8 12,-15 1-4,-12 0 5,4 13 0,-1-7-4,16 13-5,-1-16 1,-7 0 0,4-1-8,0 13-3,0 15 0,-12 0-15,8 4 0,0 10 0,0 0 0,-8 0 16,-5-8 0,-16 61-50,-27 31-8,11 27-31,-9-4-10,0-13-3,10 0 0,7 0 0,0 1 0,0-5 11,0 0-4,-8 0 0,-4 12 0,16 0 7,0-16-9,5-8 0,0 0 8,0-9 7,0 16 4,8 0-16,-12 0 0,0-5 8,0 0 0,0 0 15,4 12 0,-15-8 4,-8 0-14,3 8 0,1 12 0,31-5 8,0-31 0,4 0 0,-5-8 0,0 1 8,0 0 0,12 0 0,-1-5 0,0 1-3,0 0-5,4 0 16,5 0 0,-16 0-5,0 0-5,-3 0 0,0-4 0,16 9 0,0-16-4,-4 0 0,9-11 0,0 3-5,0 15 10,9 9-15,-5-13-9,0-8-11,8 0 17,-4-8 16,0 0 11,-16 0 0,-3 0 0,-12-8 0,17-7 12,16 5-1,-12-16 0,-7-10 0,-9-8 2,0 14 0,0 15-1,0 8-15,0-4 0,0-8-12,0 0-1,8-8 16,5 4 8,-16-4-4,0 0-5,0 0 0,0 12 0,15 5 8,0-15-5,0 0 0,-4 7 0,0-5 4,8 0 5,12 0 16,-9 0 0,-16 0 0,0 0-5,16 0 0,5 15-8,0-4 0,0 16-9,0 0-16,0 4 0,0 0 12,0 0-5,-4 0 15,-4-4 0,-15 0 4,0 0 0,8 0 0,-9-4 8,16 1-1,-8-16-1,1 0 0,5 4 0,0-5-12,8 16 0,-12-8-16,9 4 0,0 9 1,-15 0 0</inkml:trace>
  <inkml:trace contextRef="#ctx0" brushRef="#br0">763-1493 280,'-763'1493'0,"788"-1493"-4,0-25 0,-1-4 0,0-3 0,0 16 8,4 48-16,0-4 4,0-9-4,0 0 0,0 1 15,5 5 3,-15-9-1,1 0 4,-8 0 0,0 4 0,0 0 4,-8 16-4,-4-1-16,4 1-1,0-4 3,0 15 0,0 5-15,0 0 2,0 0 0,0 0 0,0 0 0,-1 4-6,0 6 0,0 16-14,4-1-16,8 0 0,0 6 8,2 0-5,-5 1 16,-5 1 0,-16 0 4,0 0 10,0-12 0,-10 3-2,15 5 5,-1-15 0,3 0 0,8 4-7,0-3-3,-2 16-6,-1 0-16,6 5 0,0 8-1,1 0 0,-4 0 16,-5 1 0,-16 5-1,0 0 9,-3 5 0,-5 3 2,15-4-8,0-15 9,5 0 0,4-4-10,0 1-5,-1 16-6,-3-1-16,6-4 0,0 3 4,-5 0-4,-4-1 15,0-8 0,-15 1 0,0 0 3,0 4 0,-4-8 0,16 0 1,0-16 1,-5 0 0,3 4 0,0-4-3,1 0-4,-5 0 16,0 1 0,-16 4-1,-5 0 0,1-2 0,-4-9 0,0 0 5,0 15-5,4 2-15,5-5 1,0-5 5,0 0 1,-1 0 16,3 8-3,-16-3-3,-1 0-5,3 0 0,4 4 0,16-4 8,1-16 0,0 0 0,0 0 0,0 0 0,0 15 0,0 6-15,0 0 0,0 0 0,1 0 5,12 0 16,-1 4-2,-16-4-1,-1 0 0,1 0 0,0-1 0,15 4 5,0-15 1,-1 0 0,-5-3 0,0 4 7,0 16 1,1-9-16,-1-5-1,0 0-7,-8 0 5,4 12 16,0-1-4,-16 0 1,0 0-5,-12-8 0,0 3 12,15 10 1,-12-15-6,0 0 0,6-12 0,0-6 4,0 16 5,-4-32-16,1 0-7,0-1-7,-1 0 4,-1-698 16,5-4-140,-16 0 0</inkml:trace>
  <inkml:trace contextRef="#ctx0" brushRef="#br0">991-1653 298,'-991'1636'15,"1018"-1636"12,-11-27 0,-3 0 0,0 8-4,0 15 0,0 125-15,0 0 20,0 0 0,4 0 0,0 1 0,8 12-102,0 6-4,-20 16-14,-8-4-16,13 4 0,0 9 3,-11 0 0,-7-1 15,0 0-1,-15 4 4,0 0 5,0 7 0,-5-4 2,16 0-4,0-16 1,4 0 0,-1-4-20,0-4 4,10 16-5,-7-10-16,5 7-304,15 0-4,-67-15 0</inkml:trace>
  <inkml:trace contextRef="#ctx0" brushRef="#br0">1202-1797 302,'-1202'1797'0,"1229"-1797"0,0-27 15,0 0 0,-15 0 0,0 0 0,0 114 0,0 0 18,16-9 7,3-16 5,5 1 0,4 4-80,0-5-5,-15 16 1,1-3-16,0 8-1,0 8-1,-12 0-4,4-2 15,-13 1-1,-15 8-1,0 0 1,8 5 0,0-3 1,16-5-1,0-16 5,8 0 0,4-4 3,0-5 1,1 15-4,-1 0-15,5 0 0,0 4 4,25 0 0,-8 6 16,-4-7 1,-16-1-1,0 0 10,5-17 0,-5-5-3,0 0-3,-1 0 4,-1 0 16,5 1-22,-16 0-4,-4 0-9,-12-1 0,8 7 0,15 5 1,-16-15 1,-8-9 0,-14 0 1,0 13-4,-480 16 0,0-96-16</inkml:trace>
  <inkml:trace contextRef="#ctx0" brushRef="#br0">1518-1497 810,'-1518'1510'27,"1590"-1510"-13,-27-58 0,-9 8-14,0 5 4,0 15 4,-1 28-15,-5 5 4,0 1 0,0 0 4,-1 0 16,0 1-32,-16-4 3,0 0-1,-7 0 0,5 0 0,16 0 3,12-16 0,-7-3 0,0-8-1,0 0 12,0 15 0,-4 16-15,0-8 4,0 0 0,0 0 0,11 0 31,5 5 8,-31-5-16,1 0 0,0 1 0,0 0 0,0 0 0,-38 0 0,0 0 0,0 0 0,0 0-8,-353 16 4,-4-67-16</inkml:trace>
  <inkml:trace contextRef="#ctx0" brushRef="#br0">1610-1965 745,'-1610'1996'4,"1676"-1996"-31,-4-53 0,0-8-13,0 0 8,0 0 0,0 43 0,0 0 5,16 0 0,2-16 0,0 0 0,0 12-16,0 0-12,-3 16 0,0-1-16,0 0 0,0 8 11,-2 0-8,1 0 15,-4-4 0,-15 0 4,0 16 8,-1 0-16,-8-3-1,0-9 0,0 0 13,4 0 0,8-1-7,0-3 1,-2 16-5,-12 0-16,0 0-394,15 4 16,-78-15 0</inkml:trace>
  <inkml:trace contextRef="#ctx0" brushRef="#br0">1860-1610 403,'-1860'1610'0,"1896"-1610"0,0-36 0,0 0 0,0 0 0,0 15 9,11 88-15,-5 1 12,0-4-12,1 0 0,16 1 16,5-5-71,-16-5 1,-15 0 0,-12-2 0,0 12-1,16 4 3,-43-16-4,1-9 0,0-4-1,0-4 3,-1 15 8,5 41-15,-8-5 16,0-1 1,-1 0 5,4 0 16,-4-1 60,-16 4-3,12 0 0,-1 2 0,4 1 1,15 5-4,-24-15 0,-1-5 0,-9-11-1,0 9 8,0 16 4,4-21-16,0-4-5,0-13-8,-1 0 9,0 0 0,8 3-17,0-4-6,-3 16-4,-1-1-16,4-8 0,0 0 0,0 0-4,1 0 15,0-5 0,-15 0 4,0 0 4,1 20 0,-4-9 4,16-5-3,1-16 0,-1 0 0,5 5-1,0-4-1,0 16-5,-7 0-16,0 0 0,0 0 3,-2 0-5,-3-1 15,5 0 0,-15-9-1,0 0 5,9-9 0,0-1-1,16-5 1,-1-16 0,3 0 0,5 8 12,0-1 1,2 15-8,3 1-15,0 0 0,0 4 4,-11 0-4,4-2 16,-4 0-1,-16 3 3,0 0-3,5-23 0,4 0 9,16-9-4,-9-16 4,3 0 15,1 5-35,-15-1 0,-13 0 1,-1-4 0,-1-3 0,16 9 3,15-16 0,-3 2 0,1-4 1,0 3 0,-529 0 10,3-105 0</inkml:trace>
  <inkml:trace contextRef="#ctx0" brushRef="#br0">2286-1669 799,'-2286'1691'12,"2357"-1691"-22,-12-57 0,0 0-14,0 0 0,0 15 8,12 20-15,1-5 0,0-9-7,1 0 9,12 0 0,0 0-6,16-5 0,-2-16-4,-12 0 0,4 11 0,0 10 5,-3 0-10,-1-1 16,-8-3 0,-16 4 4,0 0 8,-1 41 0,-8 1 8,15-4 0,2-15 4,-5 0 0,4 9-4,0-4-9,0 16 0,5 0-16,0-4 0,0 5-1,-6 0-5,-3-2 16,0-8 0,-16 0 12,0 15 4,-4-17-15,-4-8-4,0 0 0,-1 0 0,0 0 0,0 0-6,0 0 0,-2 16-4,-8 0-16,8 0 0,0 1 0,6 0-1,-3 2 15,-4-5 0,-15 0 0,0 0 9,-3-8 0,-9-1-2,16 0-3,0-16 0,4 0 0,13-5 3,0-9 5,0 16-4,-1 0-16,9 1 0,0 0-1,-5 0 0,8-1 15,-1-3 0,-15 1-1,0 0 0,8 11 0,-5-3 1,16 9-1,1-16-4,0 0 0,4 5-8,0 1-1,-2 0-10,0 0 0,5 0 0,16 4 8,-2-16-13,0-1 0,4 0 0,15 9 0,0-15 1,4 13 0,-6 4 2,0-8-8,1 0 9,12 0 16,0-1-3,-16 0 5,-1 0-5,-8 0 0,0 11 0,15 5 1,-5-15 0,-5 0 0,-9 1-1,0 4-1,0 32 1,5-7-32,-1-1 0,0-4-7,-1 0 0,4 0 0,5-1 3,0-1 1,1 0-8,-4 0 0,4 3 0,15 4 1,-5-15-4,-1-1 0,-4-7 0,0 4 0,0 16 8,0-20-16</inkml:trace>
  <inkml:trace contextRef="#ctx0" brushRef="#br0">4966-1942 673,'-4966'1942'0,"5026"-1942"0,0-48 0,0 0-12,0-13 0,0 0 13,0 38 15,-4-4 6,-15-5-3,0 0-9,3 1 0,14 4-14,0-5-4,-3 16-8,-8-1-16,4 0 0,0 4 5,-7 0-4,3-2 16,-1-8 0,-16 1 8,0 0 0,0 33 0,9 0 6,15-9 0,2-15-1,4 0 0,1 8-1,0 9-4,0 16-9,0 0-16,-1 4 0,0 1 7,-9 0 13,-3-1 15,-8 0-1,-15 3 3,0 0 1,5-19 0,-1-1-4,16-3 1,-1-16 8,3 0 0,-5 5 4,0 1-1,1 16-1,-8 0-16,5 1 0,0 0 7,4 0 5,-7 0 15,-5-1 1,-15 4 1,0 16 1,-5-9-16,3 1-1,0-3-4,-1 0 4,-1 0 0,-1 1 5,0 1 0,1 16-9,-12 0-16,18 0 0,0-1 4,-12 0 1,-4-1 15,-5-8-1,-15 9 0,0 16 0,0 1-16,9-7 0,0-5-1,0 0-9,0 0 0,14 1-15,0-9-5,0 0-9,-3 0 0,5-1 0,15 4 5,10-15-9,-4-1 0,-4-1 0,0-1-3,0 16 6,7 0-16,-1 1 0,0-9-1,0 0 5,1 0 16,-5 11 3,-16-4-4,0 0 0,1 0 0,0-1 0,15 0 12,8-15 0,0 3 0,0-8 0,0 0 8,0 16 0,0 5-16,0 0 0,0-4 4,1 0-1,8 0 16,1-1-16,-16 0 1,-3 0-1,0-1 0,-3 7 0,15 16 5,3-15-8,-5 0 0,-8 1 0,0 8-1,0 16 0,5-12-16,0-5 10,0 0 1,-10 0 0,-1 10 15,8 1-10,-15-3-5,8 0-1,-3-8 0,5 0 8,16-5 3,-25-16 9,-7-6 0,-13-8-1,0 18 4,-725 16-5,0-146-16</inkml:trace>
  <inkml:trace contextRef="#ctx0" brushRef="#br0">5203-2106 763,'-5203'2111'20,"5271"-2111"-5,-20-55 16,0 0-13,-16 0 0,0 0 0,8 40 0,0-8 6,16 0 0,1-16 13,8 0 0,4-5-35,0-4-3,-12 15 9,-3 9-15,0-1-9,16 0 0,-16-16 0,0-8 0,9-8-1,0-5 4,-1 0 9,4 38 0,-4 1 8,16 4-9,2-16 0,8 0 0,9 0 35,0-9 0,7 15-4,-8 2-15,4 9 0,0 9-1,-16 0-9,0-3 0,-4-4-1,16-1 4,-420-16-3,0-84 15</inkml:trace>
  <inkml:trace contextRef="#ctx0" brushRef="#br0">5651-2320 406,'-5651'2320'0,"5687"-2320"0,0-28 16,0 0-8,-16 0 0,0 0 0,0 68 0,0 0 12,16 0 0,2-16-5,8 1 0,1 3-51,0 4 1,-11 15-9,-4-1-15,0 4-1,0 9 3,1 0-4,1 1 0,-5-1 0,16 5 1,0-16 4,4 24 0,-5 3 5,0-3-4,1 0 8,9 0 15,-5 3-2,-15-4-4,0 0 5,1 0 0,0 3 0,16 4 8,6-16-5,-8 1 0,1 0 0,0-9 4,0 16 13,0-16-16,0-3-4,0-5-1,0 0 1,-4 0 15,4 4-5,-15 4-3,-2 0-4,-5 0 0,5 0 0,16-5 1,-9-16 13,-9-3 0,-9 1 0,0 9-4,0 16-4,-5-9-16,4 1-8,0 1-8,12 0-6,-4-12 15,19 0 13,-15-14-3,-4 0 0,-5-1 0,0 0-524,16 9-3,-106-16 0</inkml:trace>
  <inkml:trace contextRef="#ctx0" brushRef="#br0">5879-2223 565,'-5879'2223'0,"5929"-2223"0,0-40 0,0 0-10,0 9 12,0 16 4,4 47-16,-4-1 7,0-1 1,2 0-3,0 0 15,8 7-45,-15-4 0,-11 0-1,-3 0 0,-8 3 0,16 14 8,0-16-14,-3-12 0,8-5 2,0-3 4,1 16-1,5 49-16,5-5 11,0-5-4,1 0-4,-3 1 0,0 3 16,15 9 1,3-15-9,-9 1 0,4 1 0,16 1 3,-14-16-5,-3-3 0,0-16-1,0 0 0,0 0 0,12-25 0,0-12-5,15 0 0,-1-15 0,0 0 0,0 0 5,0 0 0,1 16 0,0 0-16,0 0 0,0 0 0,2 0-5,0 1 16,1-12 0,-16-5 4,0 0 9,-4 7 0,0 1 0,15-4-9,1-15-5,1 0 16,9 7-6,-16 0-7,-2 0 0,-1 0 0,0 1 0,0 9 3,5 0-5,0 1 16,-4-7 0,-16 13 3,0 15-4,1-18-15,0-4-3,0 4 3,-1 0 0,1 0 0,0 3-6,0 1-4,-2 16-1,5 0-16,9-5 0,0-5 9,-9 0 5,-5 0 15,-4 0 9,-15-1 1,-9 16 1,3-35-16,8 0-11,0-13 1,-2 0 5,-1-578 0,-1 8-115,0 0 0</inkml:trace>
  <inkml:trace contextRef="#ctx0" brushRef="#br0">6326-1973 162,'-6326'1973'0,"6340"-1973"0,0-14 0,0 0 0,0 0 0,0 16 9,20 148-16,-5-9 26,0-4 1,6 0 0,4 0 16,14-1-132,-16-10-3,-28 0-4,-12-4 0,0 12-2,15 0 3,-50-15 9,-3-11 0,-18 3-1,0 9 1,-1 0 0,0 49 0,0-5 24,16 0-11,-3-16 0,16 0 0,0-4 60,0 0-12,12 15 0,11 3-15,0-11 0,16 0 12,-43-16 0,-12-8 0,0 0-1,0 0 0,-399 16 0,0-79-16</inkml:trace>
  <inkml:trace contextRef="#ctx0" brushRef="#br0">6533-2382 489,'-6533'2382'0,"6577"-2382"0,0-36 0,0 0-8,0 0 0,0 16 0,0 92-16,0 0 17,0 0 0,3 0 0,0 1 15,13 15-68,-15-9-3,-13 0-4,-12-4 0,9 8 0,16-5 7,-37-16 9,-7-8 0,-13-8-2,0 5 12,-265 16-5,3-52-16</inkml:trace>
  <inkml:trace contextRef="#ctx0" brushRef="#br0">7134-2234 900,'-7134'2234'0,"7214"-2234"0,0-64 15,0 0-16,-15 0 0,0 0 0,15 16 0,0-3 0,16-5-8,0-16 1,4 0 0,8 7-16,0-17 1,-13 16 0,-12 2-16,-5 11 1,0 14 5,10 0-9,-1-13 15,0 1 5,-15-14 3,8 0 10,1 55 0,4-5 18,16-18 1,4-16 18,-1 1 0,-9 5-6,0 0-1,-2 15 4,-3 0-15,-17 26 160,32 9-3,-174-32 0,-8-36 0,-5-7-6,0 18-1,-2 0-5,-4-12 0,5-3 0,0 4-5,-9 0-4,-3 9 15,4 4 0,-15-4-8,0 0-4,-5 0 0,12 5 0,16-4-4,0-16 9,-4 0 0,-4 0 0,0 4 0,-488 16 0,0-95-16</inkml:trace>
  <inkml:trace contextRef="#ctx0" brushRef="#br0">6818-2168 900,'-6818'2168'0,"6898"-2168"0,0-64 0,0 0-16,0 0 0,0 0 0,0 16 0,0 0 1,16 0 0,0-16 13,12 0 0,0-1-17,0-9-3,0 15-4,-8-13-15,14 12 5,0-6 4,8 0 1,-1 0 16,0-7 0,-16-5 8,-8 0 14,-1 60 0,-9 5 12,16-5-5,2-16 9,5 1 0,5 3 1,0-10 1,1 15-3,-1 0-15,12 0 0,0 10 5,-13 0-10,-5-4 16,-4-3 0,-16 1-1,0 0 3,4-25 0,-4-3-6,16-4-4,-1-16 0,-1 0 0,0 1-20,0-5-5,0 15-4,-11 0-15,0 0-497,16 13 12,-97-16 0</inkml:trace>
  <inkml:trace contextRef="#ctx0" brushRef="#br1">2606 0 370,'-2606'0'35,"2639"0"-9,-19-33 15,-17 0 0,-15-5 11,0 0-13,12 51 0,-17 12 3,16-14 3,1-16-13,13 0 0,-4 7-27,0-17 11,-6 16-23,5-1-16,-4 8 0,0 9 7,3 0-5,4 0 15,-13 0 0,-15 5 4,0 0 0,8 12 0,-1-8 2,16-4-7,1-16 14,-5 0 0,4 0 26,0 13-7,6 16-1,-12 1-16,23-8 0,0 13-12,-13 0 18,-11-3 15,8-20 0,-15 18-3,0 0 18,-9-31 0,8-15-6,16 13-20,-2-16 18,-11 0 15,26-16-71,-15 14-15,-14 0 8,-16-4 0,13-16-297,0 14-4,-60 0 0</inkml:trace>
  <inkml:trace contextRef="#ctx0" brushRef="#br1">1351 488 540,'-1351'-584'113,"1399"584"43,-55-39 16,-13 5-9,-16-13 11,0 0-4,12-8 0,-5-4-4,16-4 3,-1-16 9,-7 0 15,8-4-20,-15 5-7,-4 0 4,-13-1 0,18-11 0,0 21-12,56 0 1,-7 11 16,4-12 3,-16 13-9,0 0 9,-3 12 0,18-19 2,16 8-12,1-16 18,-12 0 0,13-8-28,0 9-7,-6 15 4,-9-1-15,18-3 0,0 8 0,3 0 5,-12 0 0,0-8 0,16 9 5,0-16 4,3-15 0,4-4 0,0 1-4,-12 15-5,8 12-15,4 8-17,0-8 0,3 0-9,8 1 0,-9 7 0,16-4 16,22-16-14,4 5 0,-16 4 1,16-10 12,0-16-9,11 21 0,-17 4 5,0-13 1,1 15-9,22 0-15,-9 13-6,0-17 11,-2 0-18,7 0 0,-13 13 0,16-9 15,-3-16-8,4-1 0,-14 8 0,0-9 7,0 16-12,13-18-16,-1-1-4,0-4-8,-8 0 0,9 12 15,4-1 4,-15-4 4,0 0-4,-7 0 0,8-5 0,16 13-7,52-16 1,-4 10 0,4-16 2,0 17-4,1 15 9,-7-37-15,9-9-8,0 5-7,-2 0 12,-12 0 16,23-7-34,-16 3-13,0 0 14,-11 0 0,14-7 0,16 16-13,-56-16 14,-15-4 0,13-16-2,15 9-11,-371-15 17,-12-75 0</inkml:trace>
  <inkml:trace contextRef="#ctx0" brushRef="#br1">1895 316 1062,'-1895'-228'-47,"1989"228"-49,20-75 0,1-8-19,0-1 8,0 16 5,3 42-16,-13 5 5,0-18-1,1 0 5,13 0 16,-5 3 24,-16-13 4,6 0-13,15 1 0,-14 13 0,15-8 14,-36-15-17,5-7 0,-14 8-2,0-9 15,0 16-17,8-23-16,-4 8-11,0-10 0,10 0-3,7-10 15,3 9 15,-15-12-1,-3 0-9,0-1 0,4 5 0,16 0 3,20-16 0,-8 4 0,-4-7 1,0 17-8,0 16 9,-8 9-16,13-8 3,0 10-12,0 0 12,-7 0 15,22-4-11,-15 4-16,-1 0 14,-8-1 0,8-11 0,16 18-12,-35-16 14,-8-16 0,12-15 2,0 18-12,0 16 13,-12-54-16,13-11-10,0 9-13,-2 0 9,-11-1 15,13-7 32,-15 4-5,6 0 0,-3 2 0,5-1 0,0 4 5,22 0-4,-5 5 16,-5 1 1,-16 5 7,0 0-1,4 23 0,-3 4 5,15-19 4,1-15 1,12 0 0,-13 11 7,0-14 5,1 16-8,7 1-16,-14 4 0,0-4 11,20 0-13,9 4 16,-9-1 1,-16-8 13,0 0-5,7-8 0,-9 7-2,15-17 5,0-15-9,12 0 0,-9 7-17,0-18 16,-4 16-17,-1-1-16,-4 21 0,0-9 11,-1 0-5,7 0 16,-8-3 0,-16-5 8,0 0-4,0 3 0,5 7 1,15-10-7,0-15 10,3 0 0,3 5 19,0 5-12,3 16 5,-12 1-16,12-8 0,0 10-3,-12 0 12,-13-3 15,10-11 0,-15 8-8,0 0 18,-7-17 0,12-12-4,0 6-5,-8 0 21,-14 12 16,18-5-23,-16 4-19,-5 0 13,-12 0 16,13-16-1,-1 10-11,-35-15 7,-8-8 0,6-8 0,0 8-7,-1 16 13,-1 13-16,-4-3 2,0-4-5,1 0-1,9 0 0,1 3 28,0-10 8,5 0-3,4 2 0,-5 8 0,16-5 11,10-16-12,5 0 0,-10 7 0,0-8 8,0 15-4,19 41-15,-9 1 11,0-18-1,1 0-5,13 1 16,-8 7-16,-16 0 7,-3 0-17,5-1 0,-5 12 0,15-9 11,-16 1-4,15-3-16,-22 9-1,0 0 11,0 0-4,12-5 0,-10 0-1,0-3 4,0 0-5,7 0 16,4 5 0,-16-8-1,-8 0-9,-3 12 0,9-1-4,15 8 1,7-15 5,-8 1 0,0-12 0,0 12-4,0 16 10,-8 11-16,9-7 2,0-1-12,1 0 10,-4 0 16,12 0-22,-16 5-8,-8 0 4,-11 0 0,9-9 0,15 13-3,-32-15 9,-12-13 0,0-7-3,0 9-13,0 16 8,-11-8-16,10-8-3,0-1-11,0 0 13,-9 0 15,1-7 27,-15 3-4,4 0 1,-8 2 0,0 4 0,0 4 8,7 0-8,3 2 16,-5 5 0,-16-5 7,0 0 1,5 17 0,-9 7 0,16-5 4,0-16-30,39 214 47,-4 19-160,-47-19 9,-32 0-12,-1-6 0,-5 20-2,0 1 7,-14 0-19,9 0 15,-8-1 0,-15 0 12,0 0 0,0 12 0,0-3 0,16 0 3,0-16 0,-4 0 0,9 0 5,0 4-4,1 15 0,-7 0-15,5-5 0,0 12 1,-4 0 5,-12-1 0,5-8 0,0 8-12,0 16 9,1-13-16,13-12-16,0 5-12,3 16 13,-12 1-1,8-8-62,-15 5-11,-12 0 4,-20-2 0,9-3-610,0 13-9,-122 0 0</inkml:trace>
  <inkml:trace contextRef="#ctx0" brushRef="#br1">1847 694 1710,'-1847'-633'-35,"1999"649"-39,20-122-16,0 3-30,0-4 0,0 0-1,5 35 0,-8 3 1,15-9 4,0-15 0,0 0 0,-13 19-2,0-9 9,0 16-13,7 0-16,-9 11 0,0-9 9,-10 0-12,7-1 16,-10 1-1,-16-4 7,0 0 0,8-11 0,-9 8-3,15-8 3,0-15 4,-3 0 0,4 4 12,0-4-4,3 16 0,-8 0-16,4-4 0,0 9-4,7 0 9,-8 2 15,8-7 0,-15 10-8,0 0 12,-8-8 0,9-12-2,16 5-7,0-16 17,-13 0 16,9-7-40,-16 9-11,-8 0 9,-9-2 0,17-15 0,15 13-8,-50-15 9,-7-10 0,4-13-3,0 14-3,0 16 13,-8 41-16,-5-4 8,0 5-4,2 0 4,-4 0 0,0 8 23,0 0 4,5 0 0,0 0 0,-4 8 1,16 9 3,11-16-10,9 0 0,-12 3 0,0-14 4,0 31 1,12 25-31,-14 4 1,0-8 3,0 0-10,9 0 0,-3 11 30,0-10 0,5 0-8,4 2 0,-9 12 0,15-4 12,-32-15-10,7-7 0,-12 4 0,0-5 12,-1 16-12,4-14-16,-15 4-9,0-16 3,12 0-1,9-12 16,1 7 16,-16-5 0,-3 0-5,4-1 0,5-4 0,15 5 1,0-15-5,-9-1 0,0-4 0,0 13-7,0 16 13,-8 17-16,5-4 3,0 0-12,1 0 8,-3 0 16,19-5-13,-16 3-7,-3 0 9,-4 0 0,9-8 0,15 18-12,-71-15 12,-7-14 0,10-13-3,0 13-7,-602 16 12,-11-120-16</inkml:trace>
  <inkml:trace contextRef="#ctx0" brushRef="#br1">1711 574 414,'-1711'-574'0,"1747"574"0,0-28 16,-9 11-8,-16-4 9,0 0 0,11 57 0,-9 4 11,16 0 12,1-16-4,7 1 0,-5 9-43,0 0 7,-9 15-8,8-2-15,-5 8 0,0 4 7,-4 0-8,5-2 16,0-4 0,-16-5 3,0 0 1,-3 14 0,-1-1 4,15 5-3,0-15-1,0 0 0,5-8 30,0 5-8,6 16 0,-8 2-16,8-11 0,0 9-9,-27 0 4,-11-6 0,5-11-1,0 4-5,0 16 14,-7-32-16,-5-12-22,0 17-12,3 0 10,-7 1 31,3-12-12,-31 5-16,-2 0-4,-16-1 0,9-3 0,16 8-4,4-16-9,-4 1 0,1-8 0,0-5-8,0 0 0,-3 28 0,-4-5-9,0-5-3,9 0 0,3 0 15,-4 16 20,-15 5 12,8 0-10,0 3 0,1 11 0,16-1 13,5-16-4,7 0 0,-4 7 1,0-4 13,0 15-1,7 26-15,-4 12 5,0 0 0,0 0-4,12 1 16,4 11-50,-16-9 12,-11 0-9,8-8 0,1 4 12,16-1 16,-12-16-4,7 0 0,-8 8 0,0-1 0,0 15 5,8 0-15,-10-5 8,0-3-6,-8 0 4,3 8 16,0-4 16,-16 4-4,2 0-4,-8 1 0,9-7 0,16 8-8,32-16 1,-8 6 0,-1-12 2,0 5-4,0 15 8,-7-43-15,5-16-9,0 0 0,-2 0 14,-12 0 16,8-3-50,-16 4-17,-11 0 0,-18-1 0,5-5-1,15 4-7,14-15 0,-8 4 0,-4-12 0,0 0-4,0 0-1,-4 20 0,1 0 4,16-5 1,8-16 5,7-13 0,0 12 13,0-5 3,0 16-8,9 12-16,3 7-12,0 6 12,20 0-10,8-4 15,-3 4 0,-15-1 15,0 16-5,8 0-16,-8 4-1,0 0 0,0 0 0,16 0 0,0 15-6,0-8 0,-1 16-14,4 0-16,4 12 0,0 1 4,6 0-10,7 1 15,-3 5 0,-15-1 7,0 0 5,4-15 0,-10-4 0,16-12 0,0-16 9,-3 0 15,-1-1 28,-15 1-4,0 0-5,-11 0 0,9 0 0,0 13-5,8 0 0,-10 0 16,-4-13 1,-16 8-4,0 0 5,1 0 0,9-16 0,16 4-4,0-16 4,-12 0 15,9-3-59,-15 5-13,-12 0-1,-7-2 0,9-12-1,16 10 1,-19-16-1,-5-3 0,-5-8-1,0 5 1,0 0 5,-1 39 0,-9-3 7,0-1 0,2 0 1,3 0 16,4 4 12,-16-8 9,0 0-6,3-10 0,1 4 10,15-4 4,0-15-1,7 15 0,-12 5-3,0-1 7,0 31 1,9 11-31,-5 7 1,0-9-4,1 0-4,15 0 0,-5 13-8,0-8 3,-1 0-9,12-1 0,-5 8 0,16-4 11,-15-16-8,5-8 0,-14 3 8,0-4 8,-13 16 4,4 21-16,-4-4 5,0-5-4,1 0 9,5 0 15,5-1 22,-15-5-8,5 0 5,-8 1 0,4-7 0,16 17-8,-6-16 1,-8 0 0,8-11-1,0 13-13,0 16 18,-11-22-16,0 0-4,0 14-15,-1 0 12,-13 0 15,13-11-78,-15 14-11,-16 0 8,-13-3 0,5-7-514,16 18-4,-102-16 0</inkml:trace>
  <inkml:trace contextRef="#ctx0" brushRef="#br1">1658 917 2062,'-1658'-877'-43,"1842"877"-36,19-148 0,-8-3-28,0 4 8,-8 16 0,3 31-16,-5 8 5,0-12 8,0 0-1,8 1 15,-4 12 19,-15-8 11,4 0-19,8 1 0,5 8 0,16-8 11,-61-16-1,12 0 0,-8 4-16,0-1 12,3 16-3,8 13-16,-1 3 0,0-4-7,0 0-1,7-9 15,6 1 9,-15 3-8,8 0-4,-1-8 0,14-3 11,16 3-8,22-16 5,-8 5 0,5-11 1,0 13-8,0 16 8,-9-26-16,5-6-5,0 4-13,0 0 18,-11-8 15,9-5-36,-15 8-14,-13 0 5,-13-3 0,8-11-672,16 14-16,-135-16 0</inkml:trace>
  <inkml:trace contextRef="#ctx0" brushRef="#br1">2751 1143 2210,'-2751'-1034'-59,"2947"1034"-60,36-156 0,-6-12-32,0 10 4,-8 16 0,0 32-16,-9 3 6,0-5 1,1 0-8,4 0 15,-5 11 18,-15-13 4,4 0 1,-4 1 0,-14 12 0,16 0 0,-42-16-14,20-9 0,-12-1-2,0-13 9,0 16-10,11-9-16,-8 7 0,0-17 5,0 0-1,8 0 15,-4 7 0,-15-13 8,0 0-18,0-9 0,5 8 9,16-5 0,0-16 1,-4 12 0,-1-4 0,0 5 0,0 0-1,4 4 16,5-4 1,-16 9-7,0 0 9,-9 0 0,13-3-2,15 8-12,-1-15 10,-12 0 0,8-4 0,0 17 0,-14 0 6,-15 8 16,12-4-8,-16 9-8,0 15 13,-12-20-15,13-15-9,0 14-8,-3 0 17,-16 0 16,22-4-20,-16 0-3,-5 0 0,-12-1 0,13-4 0,0 9 3,32 0 0,-3 6 16,4-4 2,-16-4 4,0 0 4,4 26 0,-13 0 6,15-8 0,1-15 3,7 0 0,-3 9 17,0-10 3,3 16-12,4 1-16,-1 8 0,0-4 12,-8 0-13,3-2 16,-13 5 0,-16-9 3,0 15 0,12-18-15,-9 1-8,0-13 3,8 0-13,11-8 0,-5 9 0,0-13 7,0 0-17,12 0 16,-5 8 0,-16-8 7,0 0-14,9 0 0,1 7 0,0-14 0,0 15-13,8 8-15,5-8 4,0-10 1,0 16 10,3 0-16,4 0 4,0 0-8,0 0 0,-3 1 16,8-5 0,-16 10 1,4 0 12,-13 1 0,1-3 0,0 12-8,0 15 10,-3-14-15,13-13-8,0 4-7,8 0 22,-12-8 32,9 0-28,-32 8-12,-9 0 9,-15-3 0,18-8 0,0 22-12,-20 15 4,-12-5-15,0-3-1,0 23-8,0 0 7,0 30 16,10-1 7,-16-5-7,1 0 1,-4 0 0,-10 4 28,0 10 0,0 0-6,8 0 0,-3 4 0,15 0 7,0-15-14,5 0 0,-9 3 8,0-8 12,-8 16-9,8 42-16,-8 4 2,0-14 3,0 0-22,28 32 31,-4 8-63,-31-23 7,-13 0-12,9 0 0,-18 11 0,0-4 15,8 16-18,5 3-16,-13-1 1,0-4 12,0 0-1,8-12 0,-8-3 0,16-17-5,0-16 3,0 0 0,5 4 24,0 5-4,-1 15 4,-3 0-15,4-5 0,0 13 0,-2 0 1,-7 0 16,-1-8 0,-16 14-8,0 0 17,-8-21 0,5-4 8,15 3-11,-8-15 15,-4 0 0,16-5 0,0 5-7,-20 16 13,-11 4-16,14-13 1,16 21-7,-56-16 9,-16-11 0,4-7-2,0 14-9,-1 15 17,-3 44-15,5 0 9,0-5-8,1 0 0,-1 1 0,4 1 15,0-4 4,3 16 1,-4 1-16,-1 8 0,0 0 3,30 0-9,5 5 16,-8 3 2,-16-1 8,0 0-12,8 13 0,-5 4 2,15-18 8,1-15-4,8 0 0,-8 7-21,0-5 4,-4 16-14,4-1-16,-8 4 0,0 0 12,-6 0-13,7-2 0,-13 5 0,15-9 11,0-15-9,8-8 0,-13 7 8,0-18 9,-8 0-4,7 8 16,0 4-8,-16-4 1,0 0-9,-5 9 0,0 0-9,16-5 4,20-16 1,-3-1 0,4-5 0,0 4 1,0 15 13,-1 1-15,1-4 1,0 8-15,0 0 9,0 0 16,13-8 0,-16 9-11,0 0 0,-9 0 0,17-3 0,31 18-12,-32-31 0,0-6 0,9-12-2,0 17-11,0 0 14,-8-33 0,8-8-8,16 9-16,0-16 18,1-1 0,8-9 18,0 5 1,4 0 0,-5 1 15,-1 5 0,-15 5 0,21 0-4,-1 4 0,0 1 1,0 0 3,0 16-5,1 35-16,-4 7 7,0-13 0,2 0-5,12 0 16,-8 8 4,-16-9 8,0 0-9,3 1 0,-13 9 0,15 4 3,-21-15-13,4-4 0,-13 4 0,0 0 0,-1 16-4,19-3-16,-14 9 0,0-12 3,0 0-14,8 0 0,-9 8 4,16-8 7,0-16-5,-3 0 0,-4 8 0,0 0 3,-4 0-1,0-8 15,-8-7 12,-15 0 3,-4 0 0,1 12 0,0-1 3,16 0-7,0-16 9,0 0 0,9 0 9,0 8-9,1 15 1,-10 1-15,16-5 0,0 6-4,-34 0 8,-11 0 16,4-4 0,-16 5-4,-9 16 13,-4-19-16,13-20-4,0 9-11,-1 0 13,-4 0 15,18-4-34,-15 8-12,-6 0 5,-3-2 0,4-5 0,0 5 5,49 0 0,-5 10 16,-5-3 1,-16 9 3,1 0 0,-3 14 0,-5 3 0,16-8 5,0-16-5,3 0 0,1 4 12,0-5 4,1 15-13,8 1-15,-9 8 0,0 0 7,20 0-9,5 4 16,-8 7 1,-16-5 4,0 0-13,4-21 0,0 0-4,15-9 16,-1-15-8,11 0 0,-5 4-5,0-18 12,0 0-12,0-8 0,-1 8 12,16-13 7,-12-16 0,5 0 0,-8-9 0,0-1 9,0 16 1,3 16-16,-5-4 4,0-5 1,1 0-3,-1 0 15,3 4 7,-15 14-7,0 0 4,-12 1 0,14-4 0,32 3-4,-7-32 14,-12-2 0,4-8 0,0 10-3,0 0 7,0-20 0,14-16 0,0 0 0,-10 0 14,-16 10 31,12-4-76,-31 9-11,-9 0 18,-16-2 0,8-3 0,0 18-9,24 15-4,-3 5-15,4-4 1,0 0-1,0 0 0,5 30 0,-1-1 7,0-3-3,0 0 4,4 1 16,4 11 19,-16-12 0,0 0-6,1 8 0,-8 3-8,16-4 8,42-16-13,8 2 0,-10 3 1,0-12 9,0 15 8,7-14-15,-17 0-3,0 0 9,-1 0-9,3 0 16,-13 7-11,-16-9 9,-1 0-13,11-1 0,-5 4 0,16-8 12,-14-16-18,8 0 0,-13 0 0,0-4 7,0 0 4,5 0 0,-13-1 0,15-9 0,0-15 0,9 0 0,-5-1 9,0 1 0,-9 16 0,-4 8-16,4-3-8,0 9-1,19 0 0,-11-2 15,4-12 0,-15 9 0,0 0 9,-4-7 0,8-12-2,16 10-7,0-16 12,-8 0 0,18-4 15,0 9-8,2 16 4,-12 1-16,18-11 0,15 22-4,-74-15 8,-16-14 0,5-8-3,0 13-7,-1 16 13,-8-2-16,5-1-1,0 0-7,0 0 8,4 0 0,9 0 45,0 0 0,8 16-4,0 3-16,0 0 0,0-5 4,25 0-8,3 6 15,-10 9 1,-15-12 7,0 0 0,8 22 0,-9 8 5,16-9 0,1-16-5,12 0 0,-3 7-18,0-5 1,-3 15-18,3-1-15,-4 12 0,0 0 0,-17 0-4,12-8 0,-18-1 0,16-5 13,8-16-8,15-8 0,-9 0 0,0-13 7,0 16-8,13 0-16,-6 3 0,0-12 5,12 0-5,-5-4 0,1 0 0,15 3 1,8-15-4,-1 2 0,-4-7 0,0 9 3,0 16 8,-3 9-16,1-4 1,0 4-12,1 0 8,-4 0 16,18 4-14,-16 0-12,-3 0 14,-7-1 0,3-9 0,15 14-3,-11-15 13,-8 0 0,0 0 0,0 18-12,0 31 17,-7-37-31,9-16-13,0 8-12,-2 0 14,-4-1 0,13-3 2,16 5-5,1-16-1,-7 0 0,5 0 0,0 13-5,16 0-5,1 3 0,-8 4 1,0-5 3,0 16-4,9 18-16,-9-1 3,0-13 8,1 0-4,5 0 15,0 6 41,-15-14 9,9 0-8,4 2 0,-9 7 0,16-5 4,-12-16-4,9-1 0,-13 3-1,0 0 0,0 16-13,15-30-16,-9 9 8,0-8 3,-8 0-10,8 0 0,-4 12 0,0-17 3,8 15-18,9-8-15,0 3 0,0-4 5,9 0-5,-5-9 16,0 0 8,-16 0 1,-8 0 5,-1 16 0,0-3-3,15-5-1,0-15 9,-7 0 0,9 4 21,0 8-9,4 16 1,-11 1-16,8 1 0,0 18-5,-24 0 4,-12-5 16,5-7-1,-16 13-4,0 0 13,-8-17 0,0-4-4,15 9-16,-1-15 21,-7 0 16,14-4-48,-16 5-12,-10 0 3,-8-1 0,14-3-1,16 4-1,21-16 0,0 5 0,-4-7 1,0 0 4,0 0 4,3 28 0,-8 0 6,15-1 1,0-15 0,3 1 0,1 4 54,0-14 8,10 16-13,0 3-16,0 8 0,0-8 8,-12 0 3,3-1 15,-16 1-1,-15-6 7,0 0 1,8-32 0,-9 4-10,16-9 0,0-16-8,8 0 0,4 7 9,0-14 9,-9 0-17,-1 0 16,1 12 9,-16-10 8,-9 0 0,4 0 0,-8 4 0,0-5-1,0 31-4,1 0-31,-5 0 0,0-8 0,10 0 8,-1-10 0,14 1 28,0 4 0,0 0-5,-12-1 0,10 0 0,16 12-4,-15-16 1,-4-2 0,8-12-1,0 9-3,0 15 9,0-9-15,9-9 0,0 4-7,0 0 13,-11 0 31,13-5-54,-31 14-11,-3 0-1,-12-1 0,23-8 0,0 21-4,-6 16 0,-7 0-16,1-8-1,0 3-1,0 0 10,-3 32 0,-1 0 6,0 1 0,2 0-1,3 0 16,-3 9 12,-16-14 3,2 0-14,5 1 0,-3 7 0,15-5 4,38-15-9,7 7 0,-13 5 1,0-4 8,1 16-5,7 3-16,-8 4 0,0-10 0,0 0-8,8 0 16,0 0-23,-16-8 16,-4 0-14,0-1 0,-9 11 0,0 0 12,-12 15-13,4 0-15,-13 0 0,0-4 3,0 0-5,9 0 0,-4-4 9,16-5-1,-9-16 5,1 8 0,9-8 6,15-1 0,1-15 10,-12 0 0,3-7 0,0 14 3,8 16 5,-15 1-16,3-5 1,0 14 1,0 0 4,-8-6 0,14-8-2,16 4-11,0-16 13,-8 0 15,17-12-58,-15 14-12,-12 0 8,-15-3 0,14-1 0,16 12-7,2-16 6,0 0 0,-6-8 0,0 19 0,0 0-1,0 28 0,0-3 6,16 0-5,0-16 1,8 1 0,-5 4 19,0 4 8,-8 15-13,0 8-15,5 7 0,0-10 5,18 0-3,3 10 16,-10 1 3,-16-8 7,0 0 0,8-1 0,-13 8 0,15-14-1,0-15-4,17 0 0,-4 7-17,0-9 4,-3 16-13,0-1-16,-9 4 0,16 0 20,-9-16-9,7 0 0,-22 4 9,0 0 8,-9 0-13,8 0 0,-13 4 8,0-8 3,-8 0-6,5 0 15,-3 7 0,-15-1 0,0 0-4,1 0 0,0-5 8,16 5 4,8-16-5,-3 3 0,-5-13 0,0 10 5,0 31 8,-4-7-31,0-5-2,0 9-10,0 0 9,-5 0 0,8-4-10,0 14-7,0 0 0,-13 0 0,13 1 8,31 13-8,0-31 0,0-8 0,17-19 12,0 14-9,-4 16 17,-3-37-16,5-12-8,0 4-7,-2 0 9,-1 0 0,8-4-15,16 1 1,-3-16-14,-5-1 0,5 9 0,0-5 3,58 0-8,4 16 0,-9 4 0,0-5 8,1 15-3,7 26-15,-6 5 5,0-12 3,0 0-1,4 1 16,-8 9 0,-16-9 3,0 0 0,0 0 0,-4 15 0,16-18 12,-39-16-9,5-10 0,-4 7 0,0-9 7,0 15-4,17 0-15,-14 3 0,0-16 0,0 0 3,5 0 16,5 7-34,-16-5 0,1 0-8,3 0 0,4 5-823,15 4-4,-165-15 0</inkml:trace>
  <inkml:trace contextRef="#ctx0" brushRef="#br1">2321 663 1771,'-2321'-584'-50,"2478"584"-44,26-125 0,-9-3-32,0 0 4,0 0 5,7 43 0,-13 0 2,15-5 9,1-15-4,-1 0 0,-9 8 24,0 0 0,5 16-14,8 1-16,-7 11 0,0-10 16,-45 0-13,4-9 16,-17 12-2,-16-10 3,0 0 1,13-32 0,-13-1-8,15-9 4,0-15-9,8-1 16,-5 8 21,-16-3 4,-9 0-1,-5 9 0,5 5 0,0-1 0,13 0-3,-12 10 15,-1-4 1,-15 9-4,1 0 13,-4 4 0,10-7 1,16-1-12,0-16 17,-4 0 0,14-4-2,0 13-12,0 16 8,-11 0-16,14-9 0,15 13-7,-52-15 13,-11-10 0,14-17-2,0 135-112,-312 32-17,15 240-32,-14 8 47,0-8 0,9 0 0,12 3 0,13 11 24,0-13 1,5 0-13,3 0 0,-5 4 1,31-4 16,31-31-5,4 5 0,-3 3 2,0-14 9,0 0-9,7 0 0,-13 12 0,0-13 8,0 0-9,7 0 15,-9 8 24,-15-4 5,5 0-22,7 0 0,0 0 1,16-4 23,-29-16-23,8-7 0,-3 4-1,0-19 12,0 16-3,11 3-16,-10 5 0,0-12-1,0 0-10,8 0 15,-8 8-15,-15-13 0,8 0-5,8-8 0,-4 4 0,16 9 0,13-16-5,-5-3 0,0-7-1,0 5 0,0 16 9,0 15-16,4-11 2,0 8-9,1 0 10,-7 0 15,21-8 11,-15 0-8,2 0 18,-8 1 0,4-11 0,16 14-1,-33-16 8,-15-8 0,14-3 0,0 16-17,0 15 15,-15-76-15,16-8-15,0 10-15,-2 0 12,-13-1 16,18 1 40,-16 9-16,8 0 0,-11 2 0,9-5 0,0 13 1,23 0 4,0 5 16,-9-1 0,-16 10 1,1 0-1,7 15 0,-4 1 0,15-9-1,0-15-13,16 0 0,-5 4 0,0-12 8,10 16-14,7-2-16,-4 9 0,0-1 11,21 0-16,3 4 16,-14 9 1,-16-123 125,6 46-9,3-40-46,-8 4 0,0-13-7,0 0 8,-1 0 0,-8 1 24,0-5-1,5 16-9,1 2-16,9 3 0,0 0 1,-5 0 9,-9-1 16,5-11 0,-16 8-4,0 0 9,-4 4 0,8-11 1,15 10-5,0-15 12,-11 0 0,18-8-9,0 14-8,-1 16 8,-15-1-16,13-5 0,0 18-7,-29 0 8,-12-6 0,14-15 0,16 17-8,-1-1 18,-12-53-15,9-12-10,0 4-15,-3 0 17,-8 0 16,18-8 31,-16 9-3,5 0-4,-5 2 0,12 0 0,0 10 9,33 0-5,-5 12 0,0-8-9,0-5 9,9 15-8,7 0-15,-5 0-8,0-12 8,8 0-1,12 0 16,-4 3 0,-16-18 12,0 0-17,8 0 0,-9 12-8,16-9 11,8-16-17,5-12 0,-13 7 12,0-18 4,-12 31 0,19 30-31,-22 9 6,0-18 7,0 0-8,15 1 0,-9 17 13,0-18 3,2 0-12,8 1 0,-6 8 0,16-3-1,-21-16-14,13-5 0,-26-5-1,0 13 9,0 15 1,3 3-15,-6-7 1,0-3-5,0 0 4,-3 0 16,12 0 3,-16 6-12,1 0 8,-8 0 0,13-8 0,15 14-7,0-15 8,-8 0 0,4-12 0,0 23-8,0 16 12,-4-13-16,10-11-9,0-1-16,12 0 23,-7-12 16,21-13-40,-16 14-15,-16 0 8,-12-2 0,13-7-1,15 14-8,-17-15 17,-12-4 0,9-12-1,0 4-4,0 16 9,-3 37-16,0 3 8,0 9-3,2 0 0,3 0 0,0 8 34,0-5-3,0 16-12,3 0-16,-10 8 0,0 5 4,8 0-13,11 4 15,-14 5 2,-15-12 7,0 0-5,16 9 0,-13 8 1,16-22 3,1-16-5,13 0 0,-4 3 25,0-13 8,5 15-26,12 1-15,-9 11 0,0-5 16,-25 0-12,4-5 16,-18 8-1,-16-5 11,0 0-4,8-6 0,-17 4-2,16-14 0,0-16-9,8 0 0,10 8-3,0-14 0,-1 15-18,-1 0-15,14 1 0,0 9 0,13 0 4,-8 2 16,4-4 1,-16 13-8,0 0 5,0 1 0,13-8 0,16 5-11,0-16 12,0 0 0,14-8-14,0 9-12,-4 0 8,-8 0 15,9-7 0,-15 9-4,-12 0 13,-12-8 0,9-12 8,0 21-11,-13 31 19,-13-54-31,8-14-10,0 4-5,-3 0 14,-7 0 16,17-5 40,-16 4-7,8 0 5,-4 2 0,4-4 0,0 5 1,17 0 4,3 3 0,-4-4 1,0 8 4,0 31-4,7 18-31,-4-3 4,0-13 4,1 0-10,4 0 0,1 7 10,0-5 9,1 0-8,3 1 0,-14 12 0,16-17 4,0-16-9,7 0 0,-17 5 0,0-5 7,0 16 5,8-18-16,-18 4-8,0-9 12,8 0-9,11-8 15,-17 12 20,-15-4 4,0 0-18,8-1 0,-9 8 0,16-9 3,-3-16-12,5-1 0,-14 3 0,0-5 8,0 15 1,8 1-15,-13 4 1,0-1-4,0 0 1,-1 0 16,4-6-1,-16 8 3,0 0 6,-12 0 0,7-4 0,16 14 1,-6-16 0,-13-2 0,9-3 0,0 13-12,0 15 13,0 1-15,9-11 0,0 5-13,0 0 12,-7 0 16,18-4-34,-16 18-15,-7 0 3,-13-2 0,19-14 0,16 17-5,-47-16 13,-16-10 0,9-7-1,0 18-8,-1 15 12,-4 41-15,1-4 8,0 0-7,1 0 13,3 1 0,4 0 42,0 0 5,0 16-4,-1 0-16,-9 8 0,0-4 0,0 0-5,8 16 15,-17-1-3,-15 4 9,0 0-4,15 13 0,-14 4 2,16-17 8,1-16-9,8 0 0,-4 15 7,0-17 1,0 16-14,-1 1-16,-13 12 0,0 0 0,-21 0-18,19-4 15,-17 13 0,-15-13 7,-1 0-5,15 7 0,-8 5 2,16-18 7,0-16-9,8 0 0,-4 4-8,0-9 0,-2 16-17,4 0-16,-1 0 0,0 5 11,4 0-13,1 1 0,0-12 0,0 4 0,0 15 17,-4 1-15,6-8 1,0 7-8,0 0 14,-3 0 16,9-4-5,-16 9-9,-2 0 4,-11 0 0,13 1 0,15 18-13,-10-15 4,-4 0 0,8-15 0,0 14-4,8 32 18,-15-48-32,8-9-11,0 9-11,-1 0 18,-12-1 15,13-11-4,-15 17-4,-1 0 5,-13 0 0,13-3 0,0 9 4,36 0-1,-8 7 0,1 1 2,0 0 3,0 32 8,7 13-32,-8 1 0,0-14 0,0 0-8,11 0 0,-5 5 29,0-8 7,12 0-9,-4 3 0,-5 12 0,15-4 12,0-15-13,0 1 0,-18 7 0,0 1 5,0 16-5,7-23-16,-9 0-5,0-13 8,-1 0 0,0 0 15,0 20-6,-15-18-1,-2 0-17,12 0 0,-4 8 0,16-10 12,0-16-12,4-8 0,-14-1 12,0-3 16,-4 16-15,4-8-16,-8 4 0,0-8 0,0 0-1,4 0 15,0 0 0,-15 1-4,0 0-1,-8 8 0,5 1-8,16 13-9,15-16 8,-3-3 0,10-13 0,16 17 1,0-16 8,-8 8 0,10-8 0,0 8-11,1 0 14,-5 0 0,12 1-29,0 5-16,-7 15 13,-8-1-15,18-7 0,16 13-9,-65-16 13,-15-14 0,13-8-2,0 9 1,-1 15 13,-5 43-15,0-4 9,0-4-3,2 0 4,-5 0 0,5 5 32,0-9-1,12 16-1,5 0-16,-3-1-9,0-5 8,37 0-9,1 8 16,-17 3 2,-16-1 4,0 15-4,11 26-15,-8 1 4,0-9 8,2 0-1,-1 0 0,-8 8-43,0 0 5,-9 16-13,3-2-16,-9 4 0,0 0 0,-16 0-4,11 0 16,-14 5-11,-16-4 11,11 0-9,8-8 0,-12 12 8,0-10 4,0 15-13,7 0-15,-13 9 0,0-13-1,0 0-5,0 0 16,1 5 0,-16 4 3,0 0-9,0 17 0,0-4-3,0 9-4,-1 15 9,1 14-15,4-13 2,0 4-3,1 0 18,-8 0 16,13-4-7,-16 9-12,-2 0 4,-7 0 0,18-9 0,16 4 1,-34-16 9,-12-7 0,13-12-2,0 23-7,0 31 21,-16-58-31,4-12-11,0 14-12,-2 0 8,-7-670 0,13-8-133,0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1:47:40"/>
    </inkml:context>
    <inkml:brush xml:id="br0">
      <inkml:brushProperty name="width" value="0.13333" units="cm"/>
      <inkml:brushProperty name="height" value="0.13333" units="cm"/>
      <inkml:brushProperty name="color" value="#ffffff"/>
      <inkml:brushProperty name="fitToCurve" value="1"/>
    </inkml:brush>
  </inkml:definitions>
  <inkml:trace contextRef="#ctx0" brushRef="#br0">971 2331 1231,'-971'-2313'-102,"1080"2313"-9,55-87 16,-18 0-22,-16 0 0,0 0 18,7 21 0,-9 1 0,15 0 8,0-15 0,31 0 0,0 0-13,0 0 0,-8 16 18,23 10-16,-1 9-10,0 10 7,18 0-1,8-2 16,-26 8-1,-16 18 16,0 0 8,-9-15 0,-8 17 9,0-9 7,-9 0 0,1 8 15,8-9-8,-15-17 16,0 0 0,8 0 0,0-8 0,16 0-15,0-16 0,-1-9 0,-17-15 9,0 8-8,0 15 18,-16-12-15,-9-7 4,0-18-17,8 0 18,-15-13 32,9-15-16,-32 0-17,-3 0-18,-15-1 0,9-23 0,0 0-17,9 0-9,-23 1 0,0 0 1,0 0-15,0 15 9,-8 6-15,-8-1 2,0-10-7,0 0 0,0 0 16,9-1 14,-16-8 9,10 0-19,0-2 0,10 7 0,16 8 16,4-16-8,8 1 0,-9 16 0,0 17 7,0 15 18,17 2-15,-9 14 0,0-17 17,0 0 8,0 0 16,18 15-1,-16 0 16,0 0-27,0 0 0,27 0 0,15 0 0,8-15-8,39 2 0,-10 8 0,0 9 16,0 16 18,0-14-16,0 23-2,0-27 1,-8 0 18,15 12 16,9 15-12,-16-9 1,-18 0-18,0 4 0,9-1 1,0 18 1,13 15-9,-8 12-15,-26-24-3,0 8-7,0 0 27,-9-9 0,-18-30 8,16-9-1,-8-16 18,-16 8 0,0-23-8,0 0 0,0 16 0,-23-12-16,18-9 12,0 9-22,-26 0-10,-9 2 15,-26 0 1,-15 27-23,0 16 17,-9 5-16,-26 1 1,0-9 0,0 0 0,-8 0 0,18 0 17,0-18-8,0 15-18,0-8-15,1 8 8,0 8 0,0 0-9,8 0 16,-26 8 0,-16 17 7,0 0 36,9 21 0,-18 15-1,16-8 8,-1-16 17,15 0 0,9 9-7,0-9 23,-2 15 0,0 0-15,0 0 0,0 0 23,14 0 0,17 2 16,-9 7 1,-16 9 23,0 0 17,1-14 0,1 15-2,16-18 16,-1-16 9,8 0 0,17-8-10,0-26 16,0 0-8,-8 9 15,8 7-9,-15-9-7,0 0 0,-8 0 0,-9 0 0,16 9-8,0-16 18,-23 16 0,-9-8-2,0-26-16,0 0 26,-8 0 15,26-23-24,-15-26-16,-5 0 0,0-1 0,0-31 0,16 9-17,-6-16 0,-14-2 0,-9-9 0,0 18-15,0 16 8,-8 24-16,-8-8 0,0-18-16,-9 0 9,0 9 15,8-7 0,-15-8-1,-8 0-18,8 8 0,-8-7 0,16 8 7,-12-16-9,8 4 0,-17-8 8,0 8 16,-13 16 18,8 25-16,1 16 6,0-10-1,1 0 9,17 0 15,18 7-8,-15-18 23,-2 0-17,9 0 0,8 7 0,16 18 16,23-16 0,0 5 0,-18 31 1,0 18 9,0 15 18,30-19-15,-18 17-4,0-9 15,-1 16 9,7 0-16,18 9-6,0-18 8,-8 0-9,7 11 0,-9 16-11,16 10-8,8-16-10,9-8 0,-17-17 0,0 17 0,0 15 0,-15 13-15,1-8-1,0-10-16,0 0 9,-23 0 0,10-8 12,16-1-24,1-16-9,-8 1 0,18-31 0,16 0 0,-42-16 0,0-8 0,-9-39-1,0 18-8,-1 15 18,-16 0-15,-10-15 0,0-17-17,0 0 0,-14 0 0,18-1 18,0-9-16,8 16-18,-7-8-16,9 7 8,0 0-7,0 0 0,15-8 15,-27-8 8,-15 19 17,0 0-10,7 0 0,0 7 0,16-8 1,12-16 8,16-4 0,9 15 8,0 1 8,3 16-10,8 0-16,9 23 0,0 9 24,-1 0 0,0 0 15,-9 24 0,-15 9 15,0 16 27,16-10-16,-18 16-8,0-9 15,9 0 8,16-9 0,19 8 8,0-18 16,-8 16-9,7 0-16,8 16 0,0 19 0,0 0-9,0-12 15,-27 0 1,-15 26-7,0 0 1,-9 23 0,-9-7 5,16-9-17,1-16 0,-22 0 0,9-17-18,0-9-15,0 0 0,-15-13 15,9-17 5,-15 8-23,-8 0 10,-16-2 0,-27-15 0,16 26-24,0 0 18,-16-7-16,-17-15-2,0-9-24,0 0-1,-15 0 0,10-24 14,0-1 0,2 0-26,-24 1 0,9 8 0,15 35 0,-4-15-35,8-1 0,-36 0 0,0 19 0,0 16 25,24 2-16,-17 0 0,0-17 15,0 0-1,8 0 16,9 24 23,-16 0 23,5 0-8,8 1 0,8 39 12,31 9 16,-13-16 0,32-3-15,0 15-1,0 0 16,0 0 9,23 1 0,-18 16 1,0-18 8,0 0 10,8 0 16,17 7-13,-16-18 8,0 0-26,17-12 0,17-9 12,16 10 8,0-16-1,-8 0 0,-17-15 10,0 8-24,-2 15 10,-8 0-15,-1-23 0,0-9-17,0 0 10,-6 0 16,17-25-22,-16 0-23,-4 0 0,0-1 0,-9-16 0,16 18-7,5-16-9,-32 1 0,-9-8 0,0 9-23,0 0 18,-32 13 15,-10 0 0,-15-8-15,0 0 0,0 10 16,18-9-34,-16-9 9,-6 0-27,0-2 0,9 7 0,0 18-7,20 0-18,7 12 15,-17 16-13,-15 0 16,5 0 8,8 17 0,0 23 4,16-8 0,1-16 8,24 0 0,9 23 16,0 0 8,3 16-17,24 1-16,-1 23 0,0 27 32,-12 0-8,23-2 15,-10 8-1,-15 9 24,0 0 0,31-11 0,0 0-8,16-8 15,12-16 8,1-12 0,9 23 0,0 0 0,0 16-9,-8 0-16,0-7 0,0 1-1,9 0-10,-15 2 15,0 0 0,-15 1-16,0 0 8,-15-2 0,0-25 0,16-9-30,0-16 18,-9 0 0,0-22-9,0 9-17,0 0-9,-31 0 0,9-31 0,31 17-17,-27-31-8,-22-10 0,-18-24-3,0 9-8,0 0 26,-16 22 0,9-23 4,0-17-1,1 16 8,-22 0-1,-8-1-14,-15-10-8,-2 0-8,16-1 0,0 8 0,0 17 8,30 0-17,8 0 0,-9-1 8,0 0 24,-8 16 27,16 26-16,-27 16-2,0-9 7,0 0 9,24 0 16,26 0-12,-16-8 23,-4 0-18,9 0 0,0 15 0,15 26 23,6-15-8,24 1 0,-18 8 0,0 9 8,0 16 17,23-5-16,-8 8-1,0-18 16,0 0 9,8 0 15,17 15-9,-15-8 9,0 0-18,-1 0 0,9 0 8,16 9 0,0-16-18,-7 0 0,-9-16 0,0 0-16,0 16 18,-8-8-16,0-31 12,0-9-9,-12 0 17,-22 12 15,10-9-21,-15-10-38,-4 0 1,-9-1 0,9-31 0,16 17-15,-18-16-18,-25-4 0,-17-22-1,0 9-17,0 0 35,-7 12 0,-18-16 2,16-17 8,1-16 8,-8 0 0,9 8 10,0-17 8,1 15-18,15 1-15,0 1 0,0 9 15,10 0 8,16 0 16,-34 23 10,-16 17 16,-10 0 9,16 12 15,-1 23-3,-15-8 16,-1 0 18,24 0 16,9 23 4,-16-10 16,0 0-8,23 0 0,9 8 0,0 8 16,4 0-8,0 0 16,0 23 1,-16-1 8,0 0 10,16-17 0,-10 0 0,15-8 0,0-15 0,0 0 0,9 0 8,0-9-8,-8 16-18,8 0-16,9-16 0,0 0 8,0 0-9,-23 8 16,-18-16-8,-16 10-16,0 0 17,-15 0 0,0-25-19,15-9-22,3-15 0,-1 0 0,9-15-4,0 0-16,-1 16-18,-8 0-16,10-15 0,0-1-17,5 0-9,1 0 0,-8-8 1,15 8-16,0-15 9,0 7 0,0-7 8,0-26-9,-13 0 8,1 5 16,10-1 8,-16-10 9,9 0-26,-9-1 0,27 9-8,16 17 7,15-16-9,8-4 0,-8 8-1,0 17 15,0 15 27,1-10-15,-18 15 10,0-9 9,-10 0 9,7 10 32,18 23 4,-32-10 1,1 0-8,15 0 0,0 8 0,0 27 16,-15 0-18,7 8 0,-18 1-8,0 9 7,0 15 18,9 8-15,-10 7-8,0-16 8,0 0-1,-8 0 16,18 16 8,-16-9-8,-8 0-9,-8 0 0,0-8 9,15-9-7,-9-15 9,-8-11 0,-17-9 3,0 8-7,0 16 27,-15 8-16,-9-9 0,0-26-15,0 0 26,-16 0 16,8-8-14,-16-8-16,2 0-17,-23 1 0,8-8 0,15 18-23,-3-15-18,-9-1 0,-18 1 0,0 19-24,0 16 16,-7 15-16,1-1-9,0-26-8,9 0 17,1-8 16,8-1 8,-16 1 8,-13 0-18,1 5 0,1 15 8,0 8 0,0 15 0,15 15-15,-9 17-1,0 18 15,0 0 17,16-14 16,-17 7 0,-16-18 17,0 0 9,15 0 0,35 0 0,15-8 23,0-15-18,8 0 0,0 24 0,0 17 0,13 16-8,16-3-16,-18 0-1,0 9 15,0 0 17,8 7 0,-8 16 0,16-18 8,1-16 0,-9 0 0,9 1-17,0-18 16,10 15-18,-1-10-15,1 1 8,0 17 0,17 0-18,-9 3 16,-26 1 1,-16 27-16,0 0 26,-8-18 0,-9-15-11,16-17-17,12-16 8,-15-12 15,9-7 13,-15 0-17,-4 0-8,-7-1 0,17-16 0,16-9-24,-30-16 9,1-6 0,-18-24-2,0 9 0,0 0 27,-16 13 0,-18-16 2,15-18 1,1-15 10,-16 0 0,-1 0 14,0 0-8,0 0-26,-8 9 0,17 0-9,16 18 8,0-16-9,0 8 0,0 16-8,0 9 7,0 16 9,8 0-16,0 17 0,0-18-1,0 0 9,23 0 15,18 1 0,-15-9 15,11 0-18,16-3 0,9 0-8,16 0 0,0-16 9,16 0 0,-1 23 0,0 1 0,0 16 18,24 16-16,-10 0-4,0-8 7,-1 0 9,17 0 15,0-1-11,-15-10 8,0 0-8,8 0 0,9 0 0,16 9-8,0-16-18,1-20 0,-18-1 3,0 18 8,1 15 0,-8 16-15,-9 0 0,0-17-15,0 0 17,-9 0 16,9-15 0,-16 0-8,12 0-18,-15-1 0,18-32-1,16 0 0,-2-16 0,0-8 0,-8-32 12,0 16-15,-4 15 10,-8-30-15,0-8-6,16-18-23,-2-16 17,-8 0 0,10-8 12,0-10-8,2 0-17,0 1 0,0-7 0,0 18-1,2 16-9,16 0-16,-27 0 0,0 18 15,0 0 27,1 13 15,-18 23 0,-15-27 1,0 0 27,30 0 31,26 17 8,-31-17 22,-8 0-27,17 9 0,9 15-9,0 26 24,12 0-8,0-4 16,-36 7-8,-16 27 9,12 0 9,15 6 0,-18 0 1,16-27 0,0-16 19,0 0 0,8 1-19,0-18 7,0 15-9,-8 0-15,10 0 0,0 8 8,15 0 0,-8-4 16,-17-8-1,-16 17-7,0 0 0,-8-10 0,-9-24 8,16-8-8,-8-16 17,-16 8 0,9-23-8,0 0 0,0 15-9,-31 0-15,9-8 8,16 18-24,-36-16-9,0-8 0,-9-15-2,0 0-16,0 0 26,7 18 0,-8-15 3,15-27 0,1-15 9,-8 0 0,0 1 6,0 9 14,2 16-18,17 0-16,18-1 0,0 17 1,8 0-8,7 0 0,-27 9-9,16 18 7,9-16 17,15 0 0,-8 9 0,0-18 7,10 0 0,9-10 15,27 7 12,-15-27 8,-12 0 0,0 12 0,8 23-12,16 1 9,21-16-9,7-2 0,-9 16-1,0 9 0,0 16 9,0 1-16,0 16 0,0-27 7,0 0 18,0 0 15,18 9-10,-15-18 7,-1 0-18,0-8 0,18-8 12,16 0 1,-4-16-8,7-8 0,-37-8 11,0 28-7,-11 15 26,-1 14-15,-18-7-4,0-27-16,-1 0 28,-16 0 16,25-8-9,-16-17-15,10 0-17,0-10 0,17-16 10,16 8-16,-29-16 1,-15-5 0,-26-1-2,15 17-15,0-15 8,-8 14 0,1-8 2,0-9-7,1 0 9,-9 0 16,18 1-4,-16-19-8,-1 0-8,-1 0 0,0 1 0,16 27 0,14-16-9,7 0 0,-27 1 0,0 18 7,0 15 8,8 0-15,-17 8 0,0 9 8,0 0 0,8 0 0,17 8 0,16-8 7,-12-16-18,24 1 0,0 0 1,0 0 0,10 0 0,0 0 15,9 31 0,-15 0 9,0 0 8,15 0 0,1 7 11,16-18-7,-1-16 18,16 0 0,-1 0 10,0 1 7,1 16-27,1 1-16,9-1 0,0 18 8,-22 0-18,-7 0 15,-27 7 0,-15 18-7,0 0 9,-1 0 0,-17 1 0,16-1-9,0-16 1,-15 0 0,25-8 8,0-8-23,1 16-17,-9 0-16,17-15 0,0 0 0,-9 0 0,-23 0 15,-18-24 0,-15 27 0,-11 16 17,-24-17-16,-17 0-4,0-18-15,-1 0 9,0 0 0,18-16 19,0-9 0,4 15-18,-16 1-15,9 8 0,0 9-7,-7 0-18,-1-2 0,-17-8 0,16 17 16,0-16 9,-7 10 0,0 15 8,16-18 8,-12-16 9,15 12 0,18 1 0,0-9 31,0 15-18,7 0-15,18 9 0,0 18 15,0 0-18,16 0 0,0 0 0,16 0 24,-10-16 18,7 10 0,-1 16 0,0-17 8,10 0 9,16-10 16,9-1 13,-16-1 9,-3 0-8,7-1 0,-9-7 0,15 18 15,-9-15-9,8 0 0,-9-8 0,0 9 8,0 16-1,8 0-16,-8-8 0,0-17-8,0 0-1,0 0 15,27-7 0,-15-18-9,0 0-9,-7 8 0,10-16-8,16-1-16,24-16 0,-8-1 0,-17 1 0,0 26-32,0 16 0,0-23-16,0 0-15,0 0-24,3 0 0,-15 0 15,8 0-8,-15-8-16,-2 0-8,-8 0 0,8-8 0,16 0-7,6-16 8,-16 2 0,-16-1 0,0-1-101,-61 31 26,47 58-31,-17 24 17,0-8 30,-8 0 8,17 8 0,17 15 0,0-8 24,12 16-18,8-2-16,9 7 0,0 18 16,1 0-18,8 0 15,0 0 0,-15 9 24,0 0 8,15 0 16,1 8 0,-16-18 8,0 0 0,0 0 0,18 8 3,0-10 7,1 16 1,17 0-16,9 7 0,0 0-8,-15 0-1,0 0 15,-17 16 8,-15 0-7,-8 0 9,-1 0 0,-9 8 0,16-18 0,0-16 10,-8 0 0,-1-16 12,0-9-7,0 16-8,-8 0-16,17-16 0,0 18-8,-1 0-18,-7-1 15,0-25 0,-15 9-7,0 0 9,-23-26 0,0-16-4,16-9-16,-2-16 0,0 0 0,17-24 8,0-8 1,2 15-18,-9 0-15,18 1 0,0 0-8,-2 0-9,-16 0 16,-27 0 0,-16 19-7,0 0 8,7 14 0,-18 0-11,0-9-8,11 16 1,8-10-16,17 0 10,0-17 16,0 0-10,0 0 15,19 16 0,-15 26-1,0 0-18,24 8 0,-9 8-8,0 9 16,8 16 27,-1-8-16,-9 17 0,0-27-1,0 0 18,16 0 16,0 0 11,-16 0 0,-3 0 9,23 0 0,0 9 0,15 26 7,-8-15-17,8 0 0,-9 16 0,0 8 8,8 16 1,7-8-16,-1 1 0,0 1 7,0 0-9,8 0 15,9 16 0,-15-10-8,0 0-8,0 0 0,9-8 8,16 9 8,4-16-9,-16 0 0,-18 1 0,0 9-24,0 16 9,-1 1-16,-9-15 1,0 0-7,0 0 9,-17 0 15,-1-7-14,-15-8-16,8 0 0,0-8 0,0 0 0,16 27-24,0-16-9,-7-21 0,-18 0 3,16 8-17,1-16 1,-6 2 0,-9-9 1,0-9-8,0 0 9,0 0 15,0 1 14,-15 0-1,0 0-17,1-10 0,8-1 10,16 18-7,-12-16-18,-1 1 0,-9 8 1,0 1 1,0 0 25,7 10 15,-16 16 16,-15-1 16,-4 0 9,-1-1 0,9 1-11,16-1 15,8-16-16,8-8 0,8 8 8,0 26 0,12 16-26,0 3-16,0 24 0,0 9-1,0 0 17,17-8 0,-8-1-2,15-9 16,0-15 0,15 0 0,17 9-13,0-8-1,-13 16-9,9 2-16,8-1 1,0 1 0,10 0-9,1 16 16,-9-1-4,-16 0 0,-1 0 9,1-11 0,-1-9 0,15-16-7,0-15 8,-9 0 0,8-7 19,0 1 0,5 16-18,-16 0-16,1-15 1,0 16 0,-14 0-8,-24-3 15,0 0-8,-15 0 0,12 16 9,-24-35-16,-9-7-7,0 0-9,-2 0 0,-7 0 0,9-8 32,0-9 0,-9 0-9,-15 9 16,0-1 0,-16 18-7,-13 0-9,-9 2 15,-9 1 1,-15-8-8,0 0-1,-8 10 0,-8 8-10,0-1 0,10 0 10,7-10 16,25 17 10,-16-16 7,0 0-10,16 0 0,9 8 0,16 9 7,0-16 0,9 0 0,0 15 0,0 0 8,11 15 0,0-11-15,0 0 8,0-18 23,-8 0 18,17 8 16,0-1 20,-16 9 16,3 0-9,15 1 0,9 9 0,15 9-1,-32-15-9,16 0 0,-18-7-11,0 9 7,11 16 9,0 0-16,-1 8 0,0-25-8,12 0 8,0-4 16,18 1-8,-16-18-9,-14 0-9,8 3 0,9-15 1,15 1-25,10-15-10,1 0 0,9-15 8,0 0-1,-8 16 0,-16 12-16,9-23-1,0 0 0,-1 0 0,0 0 16,0-23-18,-16-8-8,-4 0-10,-9-1 0,0-7 0,15 18-16,13-15 0,-7 0 0,-26-1-10,0 8-7,10 16 18,-1-14-16,-18-15 2,0-8 0,0 0 0,0 0 0,8 0 12,0 0 7,0 15-17,9 0-15,17 15-9,0 27 8,17 0-18,8 4 16,-8 0 1,-16 8 23,0 0 18,1-3 16,-9 23-1,-16 0 0,0 0 0,0 0 0,26 15 6,15-17 1,1-15-9,8 0 0,18 15 0,0 8 8,-8 0 1,16-8 16,-19-8 11,-16 10 15,-11 0 8,1 8 0,-17 0-8,16-9 7,0-16 18,1 0 0,-9-9 0,0 0 9,0 15-9,-17 8-15,0 9-8,0 0-8,8 0 0,-8-8 16,-9-16 9,-16 9 0,-9 0 9,-7 18 0,-9-9-2,15-18-15,-1-15 18,-8 0 0,0 0-15,0 0 0,0 16-9,-16 0-16,0-7 0,0 9-1,-14 0 0,-15 1 16,-17 8 0,-16 8-9,0 0 9,-7 13 0,-9-8 0,15-26 8,0-15 17,0 0 16,9 0 8,-16 0 0,-8 0-35,0 0 0,18 16 0,0 26-1,0 0-18,9 8 0,-26-1-8,0 26 16,0 16 18,8 18-16,-17 0-3,0-10 0,-1 0 10,8 0 15,17-8-5,-15-9 24,-1 0-9,-1 0 0,9 9 0,16 0-1,-8-16 1,0 0 0,-19 1 0,0 9 7,0 15 36,8 0-15,-18 0 0,0-18-8,0 0 10,8 8 16,34 8-8,-16-26 0,0 0-9,-8 9 0,9 8-9,31 27-8,11-31-18,1-3 0,-18-9 0,0 9-8,0 0 35,-7 3 0,-17-9 0,0-9 9,0 0 17,-16 0 16,9 0-11,-16-17-8,0 0-18,0 0 0,18-16 8,16 8-8,-31-16 1,-7-6 15,-19 7-2,-15 10-7,0 0 9,0 11 0,-19-9 3,0 1 9,0 0 0,0 0 16,18-9 8,-16-10 9,9 0-34,-8-13 0,17 0 5,0 0 7,8 15-9,9-8-15,-9-9 8,0 0 9,-8 16 10,-1 8-16,-10-7 0,0-26 7,0 0 26,1 8 0,9 7 10,0-8 8,2 16-28,0 1-16,28 0 0,15-1 8,2-15-8,8 0 0,-10 0 0,16 19 8,0-16 17,7-13 0,0 1-2,0-9 15,-8 0 9,-7 12 0,18-1-12,0-10 8,0 16-8,8 0-16,0 0 0,0 27-7,0 0-18,14-12 15,-9-6 1,-15 17-1,0 0 27,0 11 0,-17 0 0,16-18-8,0-16 8,-8 0 0,19 1 0,0-10-9,0 15-26,-15 0-15,0-8 0,0 27 8,0 0-27,-8-15 16,0 0 3,-16 0 0,0 0 35,-16 4 0,-17 1 8,16-9-9,-13-16-1,1 5 0,10-9-2,0-9 9,0 15-18,-9 0-15,-17-38-3,32 26 23,13-32-9,-1-11 0,-18 17 11,0 10 0,-10 0 17,7 10 0,-9 8 0,0-18 1,0 0 10,-1-8 15,17 16-12,-15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02: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1975-89 345,'-1975'111'7,"2006"-111"-13,-3-31 16,-9-4 0,-16 0 0,0 0 0,12 61 0,0-12 7,15-13 8,0-15 9,7 1 0,4 5-15,0 0-5,-3 16-5,5-1-16,5-1 0,0 5 9,-20 0-14,-1-4 16,0-4-1,-16 0 12,0 0 14,4 18 0,-10 0 3,15-4 4,1-15 5,-4 0 0,8 4 14,0 1-4,3 16-14,-4 1-16,9 4 0,0 13-4,-52 0-8,-3-13 16,-10-5 0,-16 10-4,0 0 8,-3 48 0,-4-5 6,15-5-3,2-15 5,-4 0 0,13-4-56,0-5-4,-8 16 1,-12-4-16,4 0 0,15 4 5,-25-15-4,-13-6 0,-9-3-1,0 9-1,0 0 0,1 16 0</inkml:trace>
  <inkml:trace contextRef="#ctx0" brushRef="#br0">1813 273 576,'-1813'-273'0,"1864"289"0,0-41-16,13-4-10,0 0 4,0 15 5,-8 53-15,0 5 9,0-10-1,2 0 10,0 0 0,4 4-32,16-5-4,-7-16-8,0-1 0,9 0 0,0 12 8,-4 0-3,-4-2 16,-10 0 0,-16 10 4,0 0 3,0-18 0,-3-4 0,15-1 0,0-15-4,-4-285 16,4 0-54,-16 0 0</inkml:trace>
  <inkml:trace contextRef="#ctx0" brushRef="#br0">85 195 345,'-85'-195'0,"116"195"4,4-31 16,-13-4 0,-16 9 0,0 0 0,8 0 0,-9-4 0,15-4 0,0-15 4,0 0 16,9-4 0,-16 0 11,0 0-13,-3 0 0,9 4 0,0 8 3,57 0-8,1 6 15,-9-4 1,-15 4 7,0 0 9,5-20 0,0-1-3,16-9-4,-1-16 9,5 0 16,9 7 6,-16-5 0,1 0-12,0 0 0,8 5 0,0 13 3,-7 0-9,-4-2 15,-4-4 0,-15 9 0,0 0 4,4-14 0,0-8-4,16-13 1,0-16 13,-9 0 0,5 5 9,0-1-5,2 0-8,-7 0 16,9 0 0,-16 4-9,3 0 4,1 1 0,-8-11 0,15 8-5,0-15 5,-4 4 0,-9-3 1,0-1-9,0 0 10,-7 0 16,0 0-7,-16-5-8,-1 0-13,-7 0 0,18-48 77,31 4 12,-77-15-13,12-15-16,-17 12-3,0 3 7,-1 0 5,12 35 0,-13 4 6,0-8 0,2 0-1,8 0 15,9 8-7,-15-9 3,-1 0-4,5 0 0,4 3 0,16 5 4,-13-16-9,8-3 0,-5 0-1,0 5 4,0 16 0,4-10-16,-5 4-1,0-8-1,-1 0 4,9 0 15,0-1 4,-15-4 5,1 0-5,-1 0 0,0-3 0,0 14 3,-8 16-10,-4-2-16,-8 1 0,0 13 3,0 15 14,1-14-15,-10-5 0,0-4-3,-9 0 5,-1 9 16,12 1-31,-16-8-4,0 0 0,-4 0 0,4-1-661,16 22 1,-133-16 0</inkml:trace>
  <inkml:trace contextRef="#ctx0" brushRef="#br0">256 472 378,'-256'-464'12,"289"464"-8,-12-33 16,0 0 0,-16 14 11,0 0-1,1 83 0,4 0 9,15-8-4,3-15 4,3 0 0,5 5-31,0-1-4,-5 16-8,-1-2-16,4 1 0,0 5 4,-21 0-1,-5-4 0,-4-3 0,0 1 4,-1 16 3,3 9-16,1-3 1,0-18-12,1 0 13,12 0 15,4 3-16,-15-8-3,-3 0-9,-12-1 0,9 12 0,16 4 0,34-16-4,-1 6 0,-9-11 2,0 0 0,0 15 9,4-52-15,-9-4-12,0 0 0,0 0 0,0-441 16,0 0-91,-16 0 0</inkml:trace>
  <inkml:trace contextRef="#ctx0" brushRef="#br0">808 246 428,'-808'-246'0,"846"246"0,0-30 15,-4 4-8,-15 0 4,0 0 4,-8 57 0,0 7 11,16-5-3,1-16 1,8 1 0,4 0-22,0-5-1,-4 16 1,1 0-16,0 8-1,0 8-1,-5 0-4,4-1 15,-4-7 0,-15 4 7,0 0 4,5-14 0,-4 3-3,16 0-4,-1-16 4,4 0 0,5 1 28,0-4-5,5 15-1,-4 2-15,5 5 0,0 4-1,-7 0 0,-8-2 16,-4-3 0,-16 0 0,0 0 4,-5-5 0,0 1 0,16-9-4,-1-16 10,-4 0 0,7 0-10,0-3 0,-1 15-9,-8-1-15,8-4 0,0 1 4,-12 0-1,-8-3 16,1-3 0,-16 0-1,0 0-1,0-1 0,-4-7-1,16 0-4,0-16-4,-1 0 0,9 1-10,0-5 0,10 15-9,-4-10-15,1-12 215,31-1 8,-172-31 0,7-35 0,-4 1-8,0 0 11,0 0 5,1 53 0,-5 7 9,0 0 8,2 16 0,0 0-16,0 0-52,0 0 0,-12 0 0,0 0 0,-5 16 0,16 5-1,16-16 0,5 1 0,-4-5 0,0 4 9,0 15 9,-1-4-15,-5 4-1,0-8-3,0 0 8,-1 0 16,5 5 19,-16-5-5,3 16-4,-4 1-16,5 1 0,0 4 3,-35 0 4,-7 0 0,-13-4 0,0 13-5,0 15 4,9-44 1,-3-8-16,-16-1-8,-4 0 4,4-614 0,1 0-123,0 0 0</inkml:trace>
  <inkml:trace contextRef="#ctx0" brushRef="#br0">1589 308 345,'-1589'-308'0,"1620"308"-4,4-31 16,-5 0 0,-16 0-4,0 0 1,0 57 0,-6 0 6,16-3 0,1-16-1,4 0 0,10 0 0,0-10 0,0 15-4,0 0-15,5 0 0,0 8 3,-52 0-4,5-12 16,-1-4 0,-16 6 11,0 0 8,1 55 0,-5-1 8,16-8 1,1-16 4,-5 1 0,9 5-21,0-4-1,-5 15-5,5-1-15,9-1 0,0 9 1,-3 0-5,-1-1 16,-4-3 0,-16 5-1,0 0 8,4 17 0,-4-7 3,0-5 0,1 0 0,-1 0 15,10-3-34,-15-6-4,-6 0-8,-8-2 0,14 0 0,16 3 0,-13-16 1,-8-18 0,-5 0 4,0 0 0,1 16 9,-3 45-16,-9-5 10,0-4-7,2 0 4,-1 0 15,5 1-28,-15-10-4,-6 0 1,-1-1 0,4 5 0,16-4-1,7-16 0,1 0 0,-9 0 1,0 4-1,0 16 5,5 6-16,-5-1 1,0-4 1,0 0-4,7 0 15,4 0 8,-15 0 12,1 0 0,-7 1 0,0 7 0,16 0 0,7-16 0,0 2 0,0 0 0,0 0 11,0 15 4,9-22-15,-4-1-4,0 0-3,-1 0-4,-1 0 16,8 9 6,-16-4-5,1 0-4,-3 0 0,4 7 0,0 4 5,-4 16 5,-1-1-16,-13-11 0,0 8-1,0 0 5,5-3 0,-5-9-1,15-4-11,0-15 5,8 0 0,8 4-26,0-4-8,-6 16-9,-4-1-16,13-4-671,16 4-4,-134-16 0</inkml:trace>
  <inkml:trace contextRef="#ctx0" brushRef="#br0">2370 293 367,'-2370'-284'4,"2402"284"4,-1-32 0,-8-3 0,0 8 4,0 15 4,-4 52-15,1 0 3,0-18 0,1 0 13,0 0 16,13 0-7,-16-4-4,-1 0-9,-3 0 0,5 3 0,16 4-8,-2-16-5,8-1 0,-3-4 0,0 3 1,0 15 10,-1-8-15,-10-8-1,0-8 4,-1 0 0,1 0 16,4-1 3,-16-4 0,1 0-14,1 0 0,10-1 0,15 3 0,5-15-3,1 2 0,-18-5 0,0 8 4,0 16 1,4-20-16,-5-3-4,0-13-1,-1 0 5,0 0 16,3 5-1,-16-3-1,-1 0-10,0 0 0,6 8 0,15 7 0,9-15-3,4 1 0,-9 0 1,0 8 4,0 0 5,3-5 0,0 1-1,16-5 0,0-16 1,3 0 0,3 5 4,16 6-1,0-16-10,-3 0 0,9 7 0,0 5 1,18 15 0,3 4-15,-5 0 1,0 4 4,0 16 10,1-51-16,-5-5 0,0 4 0,-12 0 5,1 3 0,-5-1 9,0 5 0,12 15-5,-7-2-15,5-1-1,0 9 1,27 0-9,-5 4 16,-1-3 2,-16 5 0,0 0 5,-5-22 0,-5-3-4,16-4-8,0-16 9,1-1 15,-1-5-57,-15 1-4,-11 0-10,-7-3 0,10-1-551,16 8 4,-110-16 0</inkml:trace>
  <inkml:trace contextRef="#ctx0" brushRef="#br0">2691 12 255,'-2691'5'8,"2714"-5"-4,-4-23 0,0 3 0,0-4 1,0 16 4,4 76-16,-4 0 10,0-9-1,2 0 5,5 1 15,3 7-29,-15 1-3,-7 0-13,-1-1 0,8 9 0,16 9-5,-16-16-8,4-4 0,-10-3-1,0 5 3,0 16 9,8-1-16,-9-8 0,0 0-3,0 0-4,-1 0 15,4 4 5,-15 0-7,1 0-9,-4 0 0,9 3 0,16 9 1,9-16-5,-9 3 0,-13-3 0,0 9 0,0 15 0,0-2-15,0-8 0,0-9-4,0 0 1,-4 0 16,8 8 8,-16 0-16,2 0-9,-3 0 0,9-1 0,16 4 5,-24-16-4,-9-4 0,-4-7 0,0 4 0,-1 15 13,8 9-15,-4-5 1,0-5 1,1 0 5,4 0 16,4 3-12,-16 0-3,-2 0-4,3-1 0,4 1 0,16 5 3,11-16-1,0 2 0,-3 1 1,0-1 3,0 15 4,4-65-15,-4-3-14,0 1-1,-2 0-1,0-552 16,0 4-111,-16 0 0</inkml:trace>
  <inkml:trace contextRef="#ctx0" brushRef="#br0">3125 98 403,'-3125'-98'0,"3161"98"4,11-36 16,-4-3 0,-16 0 8,0 0 5,-1 28 0,-1 5 0,15-13-1,-1-15 9,1 0 0,9 3 7,0-9 1,2 16 0,3 0-16,0 8 0,0 4 0,-8 0-4,-4-2 16,-4-11 0,-16 4 7,0 0 4,0 10 0,-8-3 3,15 0-5,0-15-1,1 0 0,5-1 4,0 0-7,1 16 0,0 0-16,0-1 0,0 0-3,-4 0 0,-8 0 15,0 0 0,-15 0 0,0 0 0,0-9 0,5-11-3,16-10-13,0-16 5,-3 0 0,9 7-8,0 0 1,-3 16-9,-12 0-16,9 3 0,0-1 1,8 0 6,4 2 0,-6-1 0,0 5 1,0 15 1,3 9-15,-1 1 1,0-4-5,1 0 4,9 0 16,0-1-8,-16 0 5,-2 0 0,-9 0 0,0 12 0,16 1 4,6-16-6,0 1 0,-8 4 0,0 9-3,0 15 9,10-23-15,-18-7-12,0 0 0,12 0 0,12-12 16,13 8 26,-16-4-1,-2 0-9,-3 0 0,4 3 0,15 5 1,-3-15-5,3-1 0,-8-3 0,0 4-1,0 16 0,4 9-16,0-3 2,0-5-8,0 0 5,3 0 16,9 5-5,-16-9-1,-1 0-9,-7 0 0,5 0 0,15 13-1,-15-15-9,-11-10 0,0 0 12,0 0 0,-658 16 0,0-131-16</inkml:trace>
  <inkml:trace contextRef="#ctx0" brushRef="#br0">3651 265 414,'-3651'-265'12,"3687"265"0,4-28 16,-4-9-8,-16 0 9,0 0-1,4 60 0,-4-5 12,16 1 1,1-16 3,3 1 0,5-3-42,0 0 3,-8 15-9,-3-1-15,9 0-1,0 0 3,6 0-4,-3 2 16,4-1 0,-16 0-3,0 0 4,-4-30 0,-4-8-21,15 0 0,3-15 0,0-229 0,9 11-45,0 0 0</inkml:trace>
  <inkml:trace contextRef="#ctx0" brushRef="#br0">3629-97 248,'-3629'111'0,"3651"-111"-14,0-22 0,0 0 0,0 0 0,0 16 0,0 89-16,0 0 14,0 0 0,2 0 0,0 1 15,0 0-37,-15 0 8,-7 0 0,-8-2 0,0 11 0,16 8 1,-48-16-8,-12-12 0,0 0 0,0 0 12,-248 16 9,-5-52-16</inkml:trace>
  <inkml:trace contextRef="#ctx0" brushRef="#br0">3919 211 414,'-3919'-211'0,"3955"211"0,11-28 15,0 1-8,-15 0 0,0 0 0,0 60 0,0 3 10,16-4 1,2-16 4,-1 1 0,4 1-32,0 0 0,-6 16-8,-1-2-16,8-3 0,0 1 7,-9 0-1,-3-1 15,-4-16-1,-15 0 12,0 0 9,-1 18 0,0 1 3,16-9-12,1-16 8,4 0 0,10 0 0,0-9 0,0 15-9,-4 0-15,0 0 0,0 13-4,3 0 0,-4 1 16,-8-4 0,-16 3-3,0 16 1,-5-21-16,0-3-4,0-14 3,-1 0 14,-3 0 0,4 3 15,0-8-3,3 0-5,0 1 15,0-5 0,-15 4 5,-15 0-4,0-3 0,-13-5-1,16 4 1,0-16 0,4-5 0,1-1-1,0-10 1,0 0 5,3 0 16,0 9 39,-16 0-1,7 0-14,0 2 0,10 8 0,31 4 8,-28-31-1,4-6 0,-7 4-1,0 7 3,0 0 1,5-21 0,4-1-8,0-8 1,0 0 8,-1 0 15,5 5-17,1-5-5,-10-16 0,-3-1 0,0-1-568,0 5 1,-114 0 0</inkml:trace>
  <inkml:trace contextRef="#ctx0" brushRef="#br0">4274 55 475,'-4274'-41'8,"4316"41"-10,-5-34 16,5 1-8,-16-1 0,0 0 1,4 65 0,-4 4 11,0 3-1,3 0-8,1 0 16,5 8-23,-16-5-1,-5 0 0,1-1 0,4 3 0,15-4 0,-3-15-4,5-1 0,-1-5 0,0 5 1,0 16 0,3-21-16,0 0-4,0-8-3,-1 0-1,-1 0 15,9-7 20,-15-5-1,4 0 5,-3 1 0,0-4 0,16-4 3,3-16 4,-11 1 0,0 0 0,0 0 0,0 16 0,0-10-16,0 0-3,0 0-15,0 0 4,-1 0 15,-4-7-9,-15 5-1,-3 0-5,-3 0 0,4-4 0,16 9 4,4-16-8,-1 1 0,-1-3 0,0 5 4,0 16 4,-4-4-16,0 3-1,0-8 1,0 0 3,7 0 15,6 1 6,-15-6 7,1 0 1,-7 0 0,0 11 0,16 4 4,2-16-4,-4 1 0,-5 0 0,0-4 8,0 0 13,8-6 0,1-4-2,15-14-4,0-15 8,8 0 0,-3 4-4,0-1-1,-1 16-4,1 0-16,4 4 0,0 5 3,-4 0 0,-3-1 16,0-1 0,-16 0 1,0 0 4,7 6 0,-4-3 1,15-9-5,0-15 4,32 54 32,0-8-54,-32 5-4,-11 0 0,-11-3 0,4-5 0,15 0 9,-38-15 0,-13-8 0,1-3-2,0-1-4,-696 16-9,-1-139-16</inkml:trace>
  <inkml:trace contextRef="#ctx0" brushRef="#br0">4880-89 673,'-4880'89'0,"4940"-89"0,0-48 0,-9 0-12,0 9 0,0 16-9,11 52-16,-8-3 9,0-5 0,2 0 4,4 0 15,14-1-21,-15-5 5,-4 0-13,-5-1 0,0 5 0,16 0 4,-7-16 5,-1-2 0,-1-3 0,0 5 3,0 16 0,5 21-16,8-5 4,0-3-7,1 0 16,7 0 15,14 1-19,-15-8-5,-4 0-6,-3-1 0,-8 4 0,16 9-1,13-16 4,-3 2 0,14-4 1,0-1 0,0 16-9,3-21-16,10-11-4,0-5 0,-1 0 8,0 0 15,1 0-20,-15 0 4,0 0-9,0 0 0,0-4 8,16 4-4,16-16-8,4 4 0,-5 0 1,0-13 0,0 0 0,0-1 15,0 0 0,-15 0 0,0 0 13,12 0 0,0 0 18,0-13-1,3 16-4,1 1-16,-5 4 0,16 5 3,-9-16-10,1-1 0,-3 3-1,0-5 0,0 0-13,1-11 0,4-1-3,15 5 1,0-15-1,-5 0 0,14 4-1,0-9-3,-1 16-4,-4 0-16,-5-1 0,0 1 1,3 0 3,-5 1 16,1 1 0,-16 4 0,0 0 0,-4-27 0,0-1-16,15 5-7,3-15 3,0-712 16,1 0-143,-16 0 0</inkml:trace>
  <inkml:trace contextRef="#ctx0" brushRef="#br0">5674 78 450,'-5674'-78'0,"5714"78"0,0-32 0,9-4-8,0-9 4,0 0 0,0 62 0,13 0 11,15 0-4,3-15 5,0 0 0,-10 4-28,0 5-3,-6 16-4,-5-1-16,9 0 0,0-5 8,-5 0 13,0-2 16,1-8 0,-16-5 8,0 0-1,0 4 0,1-4 1,15 5 0,0-15 8,0 0 16,9 1-63,-16-5-1,-13 0-8,4-3 0,0-4-272,16 8 4,-54-16 0</inkml:trace>
  <inkml:trace contextRef="#ctx0" brushRef="#br0">5963-347 284,'-5963'374'4,"5988"-374"-10,0-25 15,-17-4 0,-15 0 0,0 0 5,12 36 0,-5-12 3,16 0 0,0-16 0,19 0 0,0 5 22,0-5-1,5 16-3,0 1-16,8 1 0,0 8 7,-36 0-3,4-7 15,-18-8-2,-15 8 5,0 0 10,7 15 0,-1-4 3,16 0 0,1-16-4,0 0 15,-8 0-11,-15-1 0,-2 0 9,0-1 0,9-4 0,0 8 4,18 0-8,-3 4 0,-9-1 1,16-5-8,0-16 5,1-13 0,5-5-2,0 4 1,-1 0-9,-5 0 16,-14 1 1,-16 10-5,0 0 4,-11 0 0,13 4 0,15 9-4,-21-15-4,0-4 0,-14-11-1,0 9-1,0 16 5,-4 18-16,-5 1 3,0-13-1,1 0 4,-3 0 16,5-1-31,-16-4-3,0 0-10,3 0 0,14-3-462,15 13 3,-91-15 0</inkml:trace>
  <inkml:trace contextRef="#ctx0" brushRef="#br0">6529 43 590,'-6529'-43'0,"6581"43"0,0-41 0,0 0-11,0 0 0,0 16 0,0 52-16,0 12 9,0-4-1,2 0 0,1 0 15,8 4-27,-15-4-5,-4 0-4,5-2 0,4-4 0,16 4 7,14-16-8,-3 2 0,-1-4 1,0 1-1,0 15 8,9-16-15,1-9-3,0-5-3,-1 0 4,4 0 16,0 4 22,-16 5-5,5 0-9,-11 1 0,9 8 0,16 0 0,-8-16-9,-8-2 0,0 0 0,0 13 0,0 15 0,-4-9-15,0 0-1,0 0-8,-1 0 1,1 0 0,7-1-6,16-7 0,0-16-6,-7-1 0,6 3 0,16 3 1,6-16-4,-5 2 0,-13-7 0,0 9 7,0 0 4,5 3 0,-8-5 1,15-10-3,0-15 1,3 0 0,8 5-1,0-8-1,0 16-5,-3 0-16,0 3 0,15 1 8,-8-15-10,-3-2 0,0-5 0,16 1 12,0-16 4,4 0 0,-5 0 0,0-4 4,0 0 5,4 0 0,4 7-1,0-5-3,-1 16-4,0 0-16,4 3 0,0 1 5,-26 0 8,-1 0 15,-8 1 8,-15 3-5,-740 16 1,1-147-16</inkml:trace>
  <inkml:trace contextRef="#ctx0" brushRef="#br0">2090 1642 208,'-2090'-1642'0,"2109"1642"4,-12-19 16,-4 1 0,-16 4 3,0 0 9,-4 41 0,-8 0 5,15-10-3,1-15 10,3 0 0,4 4 20,0-9 1,4 16-5,-5 1-16,1 4 0,0 4 8,1 0-9,-8 1 15,-8-3 0,-15 8 3,0 0 9,8-23 0,0 0-5,16-22-4,-1-16 4,0 0 0,9 8-1,0-8 0,-1 16-9,0 0-16,12 3 0,0 10 1,3 0-5,4 1 15,-8-4 0,-15 4 7,0 0 13,5-14 0,-14-1-2,0-3-7,-1 16 4,8 0-16,13-5 27,0 0 1,6 0-13,-1 1 0,13 1 0,16 8 0,-52-16-8,-5-12 0,0-11 0,0 9 8,0 15 13,0 38-15,-4 0 5,0-5-4,1 0 4,-4 0 16,5-8-20,-16 0 0,-3 0-9,0-1 0,5-4 0,15 13 5,-20-15-9,-5 0 0,-5-4 0,0-4 5,0 16 9,3 0-16,0 0 0,0-13 0,0 0 0,0 0 16,4 5 51,-16-4 3,5 0-9,0 2 0,0 0 0,15 17 7,-35-15-8,-3-7 0,-9-4-2,0 4 16,0 16 5,3 7-16,0 1 2,0-14-8,0 0 5,7 0 16,5 1-5,-16-1-1,-1 0-8,4 0 0,8 1 0,15 1 7,-1-15-1,-4 0 0,-8 1 0,0-1 3,0 0 10,-4 5 16,-5 4 1,-16-9-7,0 0 0,7 0 0,9 4-4,0-4-4,-1 15-9,0 0-15,-1-3 0,0 10 3,3 0-5,-4 0 16,-8 0 0,-16 3 1,0 0 10,-5-12 0,-9-3-8,16-5-5,9-16 5,1-9 0,4-1 28,0-4-3,0 15-13,-4 0-15,8-4 0,0 10 4,-18 0-6,-4-10 16,-16-8 10,-16-10-28,-49 31 18,5-17-31,0-4-4,0-4-4,-1 0 9,4-708 16,12-4-142,-16 0 0</inkml:trace>
  <inkml:trace contextRef="#ctx0" brushRef="#br0">958 1478 320,'-958'-1478'0,"986"1478"0,0-28 15,0 0 0,-15 0 0,0 0 0,0 66 0,0 0 7,16-9 12,2-16 9,-4 0 0,4 3-12,0-4-11,-3 15-9,8 0-15,5 4 0,0 4 0,-19 0-4,-1-4 0,-1 1-1,0 5 0,0 16 0,7-1-16,0 1-1,0-9-1,0 0 1,36 144 47,3-4-132,-47-3-9,-26 0-6,1-6 0,1-4-1,0 13 0,41 0-4,-4 8 0,-9-3 2,0 0-5,0 16 13,4 0-16,-5-8 0,0-12-3,0 0 8,-1 0 15,0 1-64,-15 0-4,-10 0 0,-9-3 0,5 5-1,16 4-12,14-16 0,0 0 0,-13 4-10,0 13-4,-486 15 0,0-98-15</inkml:trace>
  <inkml:trace contextRef="#ctx0" brushRef="#br0">795 1899 414,'-795'-1881'4,"831"1896"-9,-4-28-15,-5-4-8,0 5 4,0 16 8,-3 69-16,1-1 13,0-5 0,2 0 5,0 1 16,-1-4-35,-16 5 4,-7 0-4,-8-2 0,4 1 0,15 8-1,-13-15-8,0-2 0,-4 5-1,0 4-5,0 16 13,4-25-16,-9-4 0,0-4 1,0 0 4,-1-280 16,5 4-60,-16 0 0</inkml:trace>
  <inkml:trace contextRef="#ctx0" brushRef="#br0">1041 1506 414,'-1041'-1497'0,"1077"1497"4,0-28 15,-4 3-8,-15-1-3,0 0 1,4 68 0,-9-4 12,16 0 0,2-16 5,8 1 16,8 0-31,-16-4 8,-7 0-5,-5-1 0,5 9 0,0 13-1,2 0-14,5 0 15,-3-1 0,-15 4 8,0 0 8,-3-7 0,-4-1-2,16-13 4,0-16 9,-4 0 0,4 5-8,0 0-5,-1 16-13,0-1-16,5-7 0,0 8-1,29 0-9,-3 7 15,-4 3 1,-15 0-3,0 0 9,-5-23 0,-5 5-4,16 1-4,-1-16 4,3 0 0,-1-3-20,0-8-4,-4 15-8,-4 0-15,3-4-1,16 5 0,-47-16-4,4-8 0,-14-8-3,0 5 0,-418 0 13,4-84 0</inkml:trace>
  <inkml:trace contextRef="#ctx0" brushRef="#br0">1524 1564 349,'-1524'-1564'0,"1555"1564"0,0-31 15,0 0 0,-15 0 0,0 0 0,0 60 0,0 12 5,16-9-1,2-16 4,5 0 0,10-4-7,0-5 3,0 15-9,1-1-15,5 0 0,0 4 7,-21 0 0,0-4 16,-5 1-1,-16 1-1,0 0 13,8-1 0,-9 1-1,16-5-9,0-16 1,0 0 0,13 5 27,0-9-1,6 0-5,-12 0 0,5 1 1,15 5 4,-52-15-5,-5-13 0,-5-3 0,0 5 0,0 16 5,-5 35-16,-5-7 4,0 0 0,1 0 0,0 0 16,0 0-13,-16 0 0,-3 0 0,-7 0 0,0-5 0,15 8-4,4-15-3,-3 0 0,-1-5 0,0 1-3,0 16 8,4-4-16,-5-5-1,0 1-3,0 0 0,8 0 15,9 3-4,-15-5 5,-1 0-9,-5 0 0,14 1-18,32 8 7,44-32-13,0 8 0,-4 5 0,0 0-1,1 15 13,8-21-15,-14 0-5,0-3-8,-1 0 4,8 0 16,4 8 1,-16 0 0,0 0-9,-1 0 0,1 1 0,16 8 4,-8-16 0,0-2 0,-13-5 0,0 4 5,0 0 10,4-9 15,-10-1-8,-15-8 1,9 0 8,-4-9 0,9 7 22,0 0-3,-2 16-17,-5 0-16,8 1 0,15 14 4,-71-15 4,-5-14 0,-13-11-3,0 12 8,-560 16-3,-4-112-16</inkml:trace>
  <inkml:trace contextRef="#ctx0" brushRef="#br0">2313 1287 403,'-2313'-1274'8,"2349"1274"-4,-4-36 0,-9-4 0,0 5 0,0 15 8,8 68-15,-9-4 6,0-4-4,2 0 0,0 0 16,18 11-32,-16-10 5,-7 0-8,-4-1 0,9 7 0,16 4 4,4-16-4,-3 1 0,-4 3 0,0-5 1,0 15 8,7-14-15,1-4-3,0-9 4,-1 0 4,5 0 16,5-1 21,-16-4-4,4 0-10,0 0 0,5 0 1,16 9 4,-3-16-9,-3-1 0,0-5 0,0 0 0,0 15 9,0-60-15,-5-7-12,0-8-1,-2 0 4,-7-360 16,13 4-72,-16 0 0</inkml:trace>
  <inkml:trace contextRef="#ctx0" brushRef="#br0">2660 1716 414,'-2660'-1716'0,"2696"1716"0,0-28 16,0 0-8,-16 13 0,0 0 9,4 68 0,-9 0 12,15-4-8,2-15 0,4 1 16,8-4-35,-16-4-4,-8 0-8,-3 0 0,4-1-1,0 8 4,-8 0-8,-4-2 16,-9 1 0,-16 4-5,0 0 14,4-5 0,-9 1-2,15-9-5,0-15 4,4 0 0,9 5 26,0-13-9,6 16-4,0 1-16,-5 5 0,0 9-1,-3 0-4,4 0 0,-14-7 0,0 9 3,0 16 5,4-8-16,-5 0-3,0-13 1,0 0 5,-1 0 31,12 4-8,-31-8 0,-1 0-13,4-1 0,4 0 0,0 13 4,-3 0-4,0-1 0,0 4 0,0 4 3,0 15 5,1 18 1,-1 4 4,-16-4-5,1 0 5,5 0 0,4 3-28,0-4 1,-6 0-5,-5 0 0,4 5-1,16 10 7,17-16-5,-3 4 0,-9-9 1,0 9 9,0 15 13,-1-11-15,-4 4-2,0-5-3,-1 0 5,-1 0 16,0 1 1,-16 0-5,1 0-9,-3 0 0,4-5 0,16 9 1,3-16 0,0 0 0,-13-12 0,0 14 4,0 15 7,-4-13-15,1 0-3,0-8 0,0 0-1,-4 0 16,9 0-12,-16-5-4,-15 0-8,-4 3 0,4 1-711,15 0-1,-142-15 0</inkml:trace>
  <inkml:trace contextRef="#ctx0" brushRef="#br0">4024 1225 345,'-4024'-1225'0,"4055"1225"0,0-31 16,0 4 0,-16-4 3,0 0 0,5 57 0,-1-4 6,15-4-4,1-15 5,8 0 0,-5 3 0,0 0 1,0 16 5,-5 0-16,-9 5 0,0 8 4,-31 0-8,-1-5 16,0 4-2,-16 4-3,0 0 1,3 9 0,-1 5 1,15-9-1,1-15 5,4 0 0,9 0 23,0-5 1,4 16-4,-1 0-16,4 0 1,0 0-4,-41 0 0,1-9 15,1-9-2,-15 8 4,0 0 0,1-23 0,-5-9-5,16 1-3,-1-16 0,0-364 16,8 0-72,-16 0 0</inkml:trace>
  <inkml:trace contextRef="#ctx0" brushRef="#br0">3994 1283 381,'-3994'-1283'0,"4028"1283"0,0-34 0,0 0 0,0 0 0,0 16 0,0 85-16,0 0 11,0 0 0,1 0 8,12 1 16,1 4-36,-16 4-1,-7 0-8,-7-2 0,8 11 0,15 9 1,-20-15-9,-1-4 0,-9-3-1,0 5 7,0 16 9,1 32-16,-5-1 5,0-4-3,2 0 4,3 0 16,0 4-42,-16-4 1,-8 0-1,-9-1 0,1 1-1,15 9 3,23-15-1,1 5 0,-12-5 1,0 3 1,0 16-3,-1-8-16,4-7-2,0-9-12,0 0 0,11 0 15,4 1-46,-15 0 0,-10 0-4,-12-2 0,0 0-436,16 5 8,-87-16 0</inkml:trace>
  <inkml:trace contextRef="#ctx0" brushRef="#br0">3765 1576 442,'-3765'-1562'4,"3805"1562"-6,0-32 15,-8-4-8,-15 9-4,0 0 4,8 72 0,-4-4 14,16-9 0,2-16 9,0 1 0,8 0-46,0-3 3,-10 16-10,-6-1-16,9 3-1,0 18 7,11 0-9,-7 2 15,-13-7 1,-15 12 7,0 0 15,-4-55 0,-6 0-11,16-3-8,-3-16 3,4-268 16,10 0-55,-16 0 0</inkml:trace>
  <inkml:trace contextRef="#ctx0" brushRef="#br0">3182 1572 324,'-3182'-1572'0,"3210"1572"0,0-28 15,0 0 0,-15 0 0,0 0 4,-4 66 0,-4 4 7,16 0 0,2-16 0,0 0 0,13 8-13,0 1-8,-2 16-14,0-1-16,8 8 0,0 10-5,1 0-5,5 1 15,-13-8 0,-15 18 0,0 0 8,4 5 0,-13-4 1,16-13 0,0-16 18,0 0 0,8 0-41,0 5 0,-8 15-14,-8-2-15,10 4 0,0-1 4,21 0-9,-3 4 16,1-5 1,-16 0 4,0 16-1,4-42-16,1-4-12,0-18 4,-1 0 13,-4-417 15,0-4-83,-15 0 0</inkml:trace>
  <inkml:trace contextRef="#ctx0" brushRef="#br0">4722 1221 496,'-4722'-1221'0,"4766"1221"0,0-35 15,-13 4-9,-15 13 0,0 0 13,7 73 0,-13-11 13,0-13 12,2 0 0,4 1 16,-5 3-41,-16 0-3,-9 0 1,3-2 0,4 5 0,16-9 3,-10-16 4,-4-3 0,1 5 0,0 4-1,0 15 8,4 16-15,-8 0 2,0-5 1,1 0-4,-1 0 16,9 4 1,-16 0-4,0 0-9,0 0 0,9 4 0,16 4 0,-9-16 1,-7-2 0,-1-9 0,0 4 1,-453 15 5,-5-90-15</inkml:trace>
  <inkml:trace contextRef="#ctx0" brushRef="#br0">4424 1272 424,'-4424'-1272'0,"4462"1288"0,0-30-16,0 0-8,0 0 0,0 0 4,11 77 16,-4-11 15,-16 0 0,2 0 9,12 1 0,-1 0-39,0 1 3,-8 15-9,-3-2-15,5 0 0,0 3 7,-14 0 1,-3-4 16,0-1 0,-16 0 5,0 0 8,3-28 0,1-3 8,16-5-1,-8-16 0,1 0 0,9 3 58,0-9 1,9 15 0,-5 1-15,-4 4 1,0-4 1,-8 0 3,-5-1 16,1-3-1,-16 9 0,0 15 12,3-71-15,-16-3-13,0-19-5,-3 0-4,-3-399 16,9 0-79,-16 0 0</inkml:trace>
  <inkml:trace contextRef="#ctx0" brushRef="#br0">4972 1428 727,'-4972'-1437'3,"5036"1437"5,1-51 15,-1-4-13,-15 5 0,0 0 14,4 46 0,-14-4 6,16 0 12,2-16 0,-4 0 0,-5 3-14,0 5 1,-4 15 0,-4 0-15,0 8 0,16 0-1,-2-16 0,5-1 0,0-9 0,0 0 5,0 0 9,0 8 0,-5-1 2,0 1-3,0 0-5,0 0 31,0-1 0,-31 0 5,0 0 0,-16 0 0,4 8 0,0 0 7,-43 0-4,-7 0 0,0-8 0,0 0 0,-433 16 14,-4-91-16</inkml:trace>
  <inkml:trace contextRef="#ctx0" brushRef="#br0">4994 1116 187,'-4994'-1116'0,"5010"1132"0,0-16-16,-5 0 0,0 5-4,0 16 14,0 112-16,-14 4 20,0 0 0,3 0 0,0 1 15,-9 11-55,-15 4 1,-10 0 1,0-3 0,0 3 0,0 4 9,-24 0 0,-5-6 16,-5-3-1,-16 10-4,0 0 8,7 18 0,0-7 3,16-9 0,1-16-4,-1-407 15,5 5-82,-15 0 0</inkml:trace>
  <inkml:trace contextRef="#ctx0" brushRef="#br0">5455 1205 464,'-5455'-1205'0,"5496"1205"-9,0-33 15,0-4-8,-15 9 4,0 0 13,4 79 0,-13-4 13,0-17-4,4 0 3,8 0 32,6 0-49,-32-5 0,-10 0-9,0-1 0,13 4-1,0 13 0,-6 0-13,3-1 0,-13 1 0,0 5 0,0 15 8,-1 16-15,0 5 2,0-4-4,1 0 0,7 0 16,-5-3-24,-16 10-5,-5 0-5,1-1 0,13-12 0,16 17 8,38-16-8,4 7 0,-9-12 2,0 9 11,0 15 17,5-20-15,-13-8-3,0-13-8,-1 0 9,8 0 16,4-1-19,-16-4-3,-4 0-9,-4-1 0,9 8 0,15 8-4,-4 1 1,0 0-16,4 0-1,0 0 0,0 0 0,3 1 0,-5-7 0,0 9 0,0 0-8,4 0 16,-5 0 7,-16 0 0,1 0-13,-4 1 0,13 4 0,15 5 4,-2-15-5,0-1 0,-13-8 0,0 0 0,0 0 5,11 26 0,-5 1 6,16-9 0,1-16-9,-1 0 0,1 5-23,0-1 0,-4 16-8,-5 0-16,4 1-1,0-4 4,18 15-1,-5 4-15,-3-3 1,0 16 4,0 0 10,0-22 0,-9-5-5,16-22 1,-1-16 4,-4 0 0,9 4 2,0-4 0,1 15-1,-8 0-15,14 4 0,0 13-4,-21 0 0,0 0 16,-17-8 0,-16 8 0,-735 16 9,8-151-16</inkml:trace>
  <inkml:trace contextRef="#ctx0" brushRef="#br0">1361 5398 162,'-1361'-5393'3,"1375"5393"-10,-3-14 16,-12 0 0,-16 8 8,0 0 9,-4 92 0,-4 4 16,16-10-4,4-16 10,4 0 15,4 7-51,-15-9-3,-9 0-8,-4-3 0,3 7 0,0 10 1,-25 0-9,3-4 16,-5-7-2,-16 10 4,0 15 8,7 37-15,0-3 7,0-14 3,2 0 6,0 0 0,12-3-52,0-8 7,-12 16-5,-3 0-16,0 7 0,0 5-4,54 0-5,0 8 16,-4 1 2,-16 0-1,0 0 8,-4-52 0,1 1-12,15-9-5,0-15 8,1 0 0,5-9 0,0 0 5,0 16-4,-8 0-16,4 4 0,0 4-5,0 0 0</inkml:trace>
  <inkml:trace contextRef="#ctx0" brushRef="#br0">1173 5760 342,'-1173'-5760'0,"1203"5760"13,8-30 0,-13-8 0,16 8 4,0-16 10,0 38 0,-9-4 2,16 0 0,0-16 8,0 0 0,5-4-7,0-4 4,-1 0-10,-4 0 15,10 0 0,-15 13 0,-32 0-5,0 0 0,-4-7-15,0 4-1,-159 16 5,0-32-16</inkml:trace>
  <inkml:trace contextRef="#ctx0" brushRef="#br0">1344 5281 345,'-1344'-5264'7,"1375"5280"-8,-3-31-16,-9-4 0,0 0 0,0 16 18,12 57-16,-10 0 6,0-3-5,1 0 8,5 0 15,9 8 0,-15-9-5,0 0-4,5 0 0,4 3 0,16 9 4,-25-16-5,1-5 0,-3-1-1,0-1 4,0 15 0,8-1-15,0 0 0,0-9-8,0 0 5,5 0 0,4 3 25,0-4 0,5 16-9,-8 1-16,0 19 67,31 9-11,-83-31-5,-7-17 0,-12-9-3,0 3-7,-440 16 10,3-88-16</inkml:trace>
  <inkml:trace contextRef="#ctx0" brushRef="#br0">1813 5530 576,'-1813'-5530'0,"1864"5546"0,0-41-16,-4 8-10,0-1 0,0 15 5,3 53-15,0 1 9,0-4 0,2 0 0,3 0 0,4 9-43,0-9-9,-8 16 0,1-1-16,5 4-1,0 4 3,-11 0 0,4-16 16,-9-3 4,-16 0-5,1 0 9,1 59 0,-4-1 12,15-1 1,3-15 1,-5 0 0,4 1-24,0 0-8,-5 16-9,-5-1-16,9-3 0,0 0 0,-11 0 0,0-2 16,0 0-1,-16 5-7,0 0 3,-5-5 0,-3-4-1,15-10-3,0-15 5,-1 0 0,13 1-13,0-4-4,0 16-9,-1 0-16,9 5 0,0 9-5,38 0-1,9 5 15,-8-1 1,-15 4 0,0 0 0,1-8 0,-4 3-2,16-13 0,0-16 34,20 160 47,5 4-143,-47-13 7,-29 0-22,-3-6 0,5 4 0,0 12-1,0 0-4,1 0 16,-17-5 0,-16 8 1,0 0 14,7-31 0,-9-3-5,15-5-9,-2-15 5,5-510 0,8-4-101,0 0 0</inkml:trace>
  <inkml:trace contextRef="#ctx0" brushRef="#br0">2427 5421 626,'-2427'-5421'0,"2483"5421"0,0-45 0,-4-8-11,0 4-4,0 16-4,9 60-16,-5-5 9,0-4 0,3 0-1,0 0 15,6 8-26,-15-5-4,-5 0-5,4-1 0,0 4 0,16 5 0,21-16 0,4 4 0,-9 0 1,0 13 7,0 15-4,1-42-15,0-1-9,0 0 1,-2 0 4,4 0 0,5-1 31,16-1 1,5-16-8,3 2 0,9 0 0,16 4-3,-23-16 4,-1-4 0,1-3 0,0-1-4,-1 0 5,-1-3 0,-9-11 0,15 0 0,0-15 22,4 0 0,4 4-20,0-4-12,0 16-5,-4 0-16,1 1 0,0 4-5,0 0-4,-4 0 16,-5 1 8,-16 0-1,-8 0 4,0 20 0,1 5-1,15-9-5,0-15 4,4 0 0,4 5-19,0-8-1,0 16-9,8 0-16,5 4 180,31 8 4,-137-31-4,3-27 0,-9 1-6,0 4 4,-1 0 9,3 17 0,-9 4 3,16-8 1,1-16 0,-1 0 0,17 5-14,0-9 3,-2 15-4,-4-1-15,0 4 0,0 13 0,2 0-13,4 0 16,-13-3 0,-16 13 3,0 0 9,0 7 0,-9-4 2,0-9 0,0 0 0,0 0 31,9 1-4,-31-8-1,0 0-10,-4 0 0,5 0 0,0 13 1,-7 0-4,-5-1 16,-10 1-1,-16 6-5,0 0 8,4 5 0,-5-7 0,0-8 4,1 15 0,-5 0-15,0 1-3,0 0-1,-1 0-1,-7 0 16,1-4 0,-16 0 4,-13 0 0,-4-12 0,-9-4 3,0 4-4,-719 16-3,0-143-16</inkml:trace>
  <inkml:trace contextRef="#ctx0" brushRef="#br0">2660 5148 367,'-2660'-5135'8,"2692"5135"-13,0-32 16,-4-8 0,-16 8 7,0 0 9,9 74 0,-4-4 8,15-9-1,2-15 0,9 0 0,13-1-36,0-9 9,-6 16-8,-1-2-16,4 0 0,0 13 8,-6 0-4,0-2 16,-13 1 0,-16 4 3,0 0 8,3 2 0,-3-3 0,15-18 0,0-15 13,0 0 0,4-3 1,0-4 3,0 16-13,-4 0-16,13-4 0,16 4 0,-35-16-4,0 0 0,-13-7 0,0 13-5,-344 15 9,1-72-15</inkml:trace>
  <inkml:trace contextRef="#ctx0" brushRef="#br0">2822 5593 370,'-2822'-5580'3,"2855"5580"-4,5-33 0,0-4 0,0 0 0,0 15 4,0 58-15,4-4 5,0-8 0,1 0 4,0 0 16,5 0-24,-16-5 0,-4 0-4,-4 0 0,4-4-1,15 5 8,-11-15-1,-8-1 0,-8-3-1,0 4 3,0 16 5,0 10-16,-5 0 3,0-9-3,0 0 5,-1 0 16,0 4-7,-16-1-4,0 0-12,-3-1 0,8 3 0,15 5 0,9-15-4,1 3 0,-10-5 0,0 1 1,0 0 8,3-10 0,-13 0-1,16-4 0,-1-16 0,1 0 16,9-1 25,-16-5 4,6 0-13,-3 1 0,9 7 0,0 0 0,-19 0 0,0-4 15,-5 8-1,-15 5 0,0 0 4,7 0 0,-4 1 0,16-5-4,0-16 10,4 0 0,3 7-5,0-4 1,-1 15-4,-1 0-15,4 1 0,0 5 7,-4 0 4,0-1 16,-9 0 0,-16 9 5,0 16 5,3 0-16,-1-4 0,0-8-4,0 0 8,1 0 0,5-1 2,0 0-4,0 15-5,-3 0-15,9-1 0,0 5 1,0 0-1,-9 0 16,-8-7 0,-16 4 0,0 0 9,-4-26 0,-4-4 0,16-10-7,0-16 10,3 0 15,0 0-61,-15-1-4,-11 0 1,1-3 0,-1-1-529,0 1 0,-105 16 0</inkml:trace>
  <inkml:trace contextRef="#ctx0" brushRef="#br0">4875 5238 406,'-4875'-5216'7,"4911"5216"-13,-3-28 16,-9-4-8,-16 0 0,0 0 9,12 82 0,-5 0 15,15-4-12,3-15-4,15 1 0,4 1-47,0 0 0,-10 16 0,-1-1-16,4 5-1,0 9-1,-11 0-8,1-3 15,-10-1 0,-15 5 1,0 0-4,-1 2 0,0 1 0,16 4-5,0-16-5,1 0 0,1-4-12,0 4-1,-2 16 0,-3-1-16,9 0-359,0 4-4,-72 0 0</inkml:trace>
  <inkml:trace contextRef="#ctx0" brushRef="#br0">4915 4992 352,'-4915'-4992'0,"4947"4992"0,0-32 0,0 0 0,0 0 0,0 16 17,12 79-16,-3-1 9,0-14 1,3 0 0,0 0 15,4 3-59,-15 5-3,-12 0-5,4-3 0,-4-5-229,16 5 5,-45-16 0</inkml:trace>
  <inkml:trace contextRef="#ctx0" brushRef="#br0">3349 5483 270,'-3349'-5483'0,"3373"5483"0,0-24 0,0 0 0,0 0 0,0 15 17,8 77-15,-8-8 11,0-9 0,3 0 0,0 0 0,22 0-26,16 0 0,-5-16-13,-4 0 0,4-4-1,0 13 8,3 0-4,-3 1 16,-4-5 0,-16 4 4,0 0 8,0-51 0,-8 0-12,15-4 0,0-15-1,-4 0 0,5 4 16,0-4 4,0 16-18,0 0-16,13-3-333,15 4 3,-67-15 0</inkml:trace>
  <inkml:trace contextRef="#ctx0" brushRef="#br0">3840 5557 370,'-3840'-5535'8,"3873"5535"-22,-8-33 15,0 0 0,-15 9 0,0 0 13,-4 0 0,-9 0 0,16 0 1,-10-16 9,-1 10 16,13 4 26,-16-4-4,13 0-5,-4 2 0,0 0 1,0 9 4,-42 0 0</inkml:trace>
  <inkml:trace contextRef="#ctx0" brushRef="#br0">4033 5086 403,'-4033'-5073'7,"4069"5089"-13,-7-36-16,-9 4 0,0 9-4,0 15 9,12 77-15,-9-12 9,0-9 8,2 0 1,7 0 16,12 5-32,-16-8-1,-7 0-9,1-1 0,8 7 0,0 5 0,-13 0-4,5-3 16,-9-1-1,-16-1 0,0 0 14,4-18 0,-13 0-3,15-4-4,-1-15-5,36 192 31,9-13-140,-31-1-11,-28 0-3,-12-5 0,8-3-415,16 9-5,-82-16 0</inkml:trace>
  <inkml:trace contextRef="#ctx0" brushRef="#br0">4020 5171 345,'-4020'-5171'0,"4051"5171"0,0-31 16,0 0 0,-16 0 0,0 0 17,4 60 0,-17-4 7,0 9 12,1 0 4,4 0 16,5-1-7,-16-5 5,-1 0-9,-1 0 0,5 5 0,15 13-1,-37-15-4,0-8 0,-9 1-2,0-1 3,0 16 5,4-13-16,1 0-18,0-6 1,4 0 1,-1 1 16,0 0 62,-16 0 0,13 0-5,0 2 0,5-3 1,15 8-5,-23-15-8,1-5 0,-4-5-1,0-1-3,0 16 9,-1-53-1,-8-3-11,-15-5 0,-3 0 0,-5-297 0,0-7-59,0 0 0</inkml:trace>
  <inkml:trace contextRef="#ctx0" brushRef="#br0">4709 5050 424,'-4709'-5059'8,"4747"5059"0,0-30 15,5-4-8,-15 4-4,0 0 13,16 64 0,-13-9 12,16-9 5,3-16 0,0 0 0,14 3-24,0-10 5,-5 15-12,-8-1-15,-1 3 0,0 5 5,-13 0-4,-1-2 16,3 1-1,-16 1 3,0 0 9,4 7 0,-9-3 2,16-5-1,0-16 5,4 0 0,9-3 9,0-5 3,1 15-4,-3 1-15,-1-1 0,0-3 8,-15 0 4,-4-3 16,0 1-1,-16 4-5,0 0 9,1 2 0,-9-1 1,16-4-4,0-16 9,-3 0 0,4 0-1,0-5-1,-1 15-4,-7 0-15,1 4 0,0 3-8,-35 0 5,-4-9 16,-4 0-1,-16 4 0,-496 15 0,0-99-15</inkml:trace>
  <inkml:trace contextRef="#ctx0" brushRef="#br0">4380 5195 370,'-4380'-5195'0,"4413"5195"0,0-33 0,0 0 0,0 0 0,0 15 0,0 84-15,0 0 11,0 0 0,1 0 8,8 1 16,1 3-44,-16-4-3,-9 0-5,-8-1 0,13 16-1,16 0-1,1-16 4,1 0 0,-3-4 0,0 3 3,0 15 9,5-12-15,-8-5-3,0-5 1,0 0 0,-1 0 16,9 5 9,-16-4-4,2 0-5,-1 0 0,5 1 0,16 17 3,7-16-9,-3 2 0,-22-1 0,0 10 1,0 15 12,-4-6-15,-9 3-1,0-12 1,0 0-1,-4 0 16,1 3-14,-16-5 1,-3 0 0,-12-1 0,-5 4-507,15 10-1,-102-15 0</inkml:trace>
  <inkml:trace contextRef="#ctx0" brushRef="#br0">4700 5121 406,'-4700'-5121'0,"4736"5121"0,0-28 0,0 0-8,0 0 0,0 16 0,0 81-16,0 0 15,0-13 4,4 0-5,3 0 15,-4-3-45,-15 5 0,-9 0-5,0-2 0,4 0 0,16 9 8,-7-16 1,-5-1 0,-10 1-1,0 9 0,0 15 5,4-3-15,0-1 0,0-5 1,0 0 4,0 0 16,1 3 12,-16 0-3,3 0-1,0 0 0,5 0 0,16 9-1,-7-16-9,-11 0 0,0 0-1,0 4 8,0 15 5,4-3-15,-9-12 0,0 0 0,0 0 0,0 0 16,0 0-6,-16 0 0,-2 0 0,0 0 0,0 0 0,16 0 0,-5-16 0,0-2 0,0 0 0,0 0 0,0 15 18,4 7-15,-18-4 2,0 0 0,0 0 0,0 0 0,0 0-8,0 0 0,-2 16 0,0 0-16,0 0 0,0 13 4,9 0-13,-4 2 15,-9-4 0,-15 9 4,0 0 0,0-5 0,0 0-1,16 0 0,0-16 0,0 0 0,0 0-7,0 0 0,-2 16 0,0 0-16,0 0 0,0 9 4,2 0-9,-4 0 15,0 0 0,-15 0 0,0 0 0,0 15 0,0 0 3,16 0 0,1-16 0,0 0 0,0 0-37,0 0 0,0 16-9,0 0-16,9 0-12,0 9 0,12 0-9,0 11 15,-9-4-3,-15 9 4,0 0 13,0-8 0,-13 0 0,16 0 0,0-16 0,0 0 0,0 0-24,0-8-4,-1 15-1,0 0-15,9 4-677,0 0 0,-135 16 0</inkml:trace>
  <inkml:trace contextRef="#ctx0" brushRef="#br0">5406 5113 194,'-5406'-5113'0,"5423"5113"0,0-17 16,-13-4 0,-16 13 4,0 0 0,0 76 0,-9 0 11,15-8-4,2-15 17,4 1 0,0 0-6,0 0 0,-2 16-18,4 0-16,-4 0 0,0 0 4,-16 0 5,-1-3 15,-5 1-1,-15 4 8,0 0 14,-1-50 0,-5 1-12,16 0-4,0-16 1,7 0 0,8 1 37,0-5-5,5 16-8,1 1-16,4-4 0,15 9 7,-18-15-4,-7-3 0,4 0-1,0 4-1,0 0 18,1 31 0,-9-4 5,16-13-8,2-16 9,8 0 0,13-5-25,0-4 5,-5 0-18,-8-1 0,8 4 0,16 1-4,-6-16 9,4-2 0,4-4 0,0 4 0,0 15 14,4-5-15,-10-4-2,0-12 4,0 0-1,0 0 16,10 0 8,-16-10 0,2 0-17,-4 0 0,0 0 0,15 0 11,12-15-4,1 2 0,-1 0 1,0 5-5,0 16 5,9 5-16,-10 0 1,0-17-9,0 0 1,9 0 16,-1 4-9,-1 0-1,-2-15 4,-7 0 0,-8 7 0,0 4 1,-10 0-4,-1-3 0,4-3 0,0 4-1,0 16 9,5 4-16,-4-4 1,0-13-9,0 0-1,1 0 16,1 0-37,-16 4 0,-7 0 9,-12-1 0,-5 0-666,15 10 0,-133-15 0</inkml:trace>
  <inkml:trace contextRef="#ctx0" brushRef="#br0">409 7453 237,'-409'-7435'8,"430"7435"-18,-8-21 0,0 0 0,0 0 0,0 15 0,0 42-15,0 0 4,0 0 0,1 0 0,0 0 16,13 7 0,-16-13-7,0 0 0,0 0 0,13 4 0,16 13-4,-3-16-8,0-1 0,-9-4 0,0 8 0,0 15 14,4-18-15,-13 0-3,0-5-3,-1 0 4,-1-250 16,14 0-51,-16 0 0</inkml:trace>
  <inkml:trace contextRef="#ctx0" brushRef="#br0">760 7039 158,'-760'-7039'0,"774"7039"0,0-14 0,0 0 0,0 0 0,0 15 0,0 44-15,0 0 7,0-9 12,1 0 9,4 0 16,0 3 2,-16 0 1,1 0-8,-5 0 0,3 5 0,15 10 3,-13-15-5,-3-2 0,-9 3-1,0 4 0,0 16 14,1-12-16,-4 3-3,0-10 0,0 0 5,1 0 16,13 3-11,-16-4 0,-2 0-13,0-1 0,13 1 0,0 4 7,42 0-9,-8 9 15,-4-4 2,-15 9 4,0 0 4,-3-29 0,-4 3-6,16-9-8,0-16 9,-3-1 0,4 3-3,0 0-4,0 16-9,-3 0-16,5-8 0,0 0 4,-24 0 0,-5 0 15,-9-7 0,-15 0 0,0 16 17,0-25-16,-8-7-4,0-5-5,-1 0 5,-4 0 0,4 5 9,0 0 0</inkml:trace>
  <inkml:trace contextRef="#ctx0" brushRef="#br0">931 7394 115,'-931'-7376'8,"941"7392"-9,4-10-16,-9-4 0,0 4 7,0 16 5,1 54-16,0-1 9,0-14-3,1 0 10,8 1 15,8-5-53,-15-5 1,-12 0-3,-5 0 0,4 5 0,0-1 4,52 16 1,-9 9-16,-4 1 3,0 8 0,0 0 0,-1-52 0,0-3-12,16-4-8,0-16 4,4 0 0,9-8 21,0-5 4,5 15-8,-8 1-15,22-23 57,31 4 4,-24-31-13,0-4 0,-13-1-2,0 4 5,0 0-4,3-19 0,-1 1-4,16-3-5,-1-16 8,5 0 0,-4 3 32,0-5 1,6 16-17,-5 2-16,4 5 0,0 5-1,-10 0-5,8-1 15,-8-3-1,-15 3 3,0 0 14,8-46 0,-13 0-12,16-4 0,0-16-1,8 0 0,1 3 53,0-1 1,9 16 0,4 2-16,1-1 0,0 4 9,-52 0 0,-5-12 15,-9 1 0,-15 4-1,-509 0 14,1-105 0</inkml:trace>
  <inkml:trace contextRef="#ctx0" brushRef="#br0">2300 7106 284,'-2300'-7106'0,"2325"7106"0,11-25 0,-9 1 0,15 9 0,0-15 5,-1 36 0,-1 9 1,0-13-8,1 0 9,11 0 16,5 0 14,-16-5 1,4 0-9,-5 0 0,5 5 0,16 8 3,-56-16 0,4-10 0,-4-3-2,0 0-5,-1 15 5,4 61-15,-1 1 13,0-4-13,3 0 4,5 0 16,5-1-19,-16 0-7,-3 0-9,0-1 0,9-5 0,31 8 1,-7-31-8,-4-2 0,-9-4 0,0 13-4,0 0 9,-4-1 0,0 1-1,0-9-9,0 0 9,-4 0 16,5 1-4,-16-5-1,-1 0-9,-3 0 0,4 0 0,15 10-1,17-15-10,-3 3 0,-8 4 1,0 8-5,0 16 5,5-22-16,-8-1-5,0-19-7,-1 0 10,4 0 16,3-4 30,-16-3 3,7 15-14,5 1-15,5 0 0,0 17-1,-16 0-18,5-2 0,-12-5-1,0 4 5,0 16 8,-1-11-16,-8 1-2,0-13-1,-1 0 4,5 0 0,9 7 15,16-5 0,3-16-8,0 1 0,4 4 0,0 4 12,-13 0-4,0-2 15,-8 0-1,-15 8 7,0 0 9,5-26 0,-9-1 8,16-5 5,-8-16 5,3-638 15,9 0-131,-15 0 0</inkml:trace>
  <inkml:trace contextRef="#ctx0" brushRef="#br0">2489 7238 622,'-2489'-7225'8,"2545"7225"-13,-8-45 0,0 0-11,0 0 0,0 15 17,12 55-15,-8-1 9,16-4 1,1-16 3,0 1 0,10 0-31,0-5-1,-7 0-9,5 0 16,10-4-1,-16 12 3,5 0-8,-3 0 15,-1 0 1,-15-4-1,0 0 0,5 6 0,1-4 1,0-10-1,0 16 5,5 0-16,13-4-22,0-5 3,-4 0-8,-3-1 0,9 0 0,16 3-5,3-16 0</inkml:trace>
  <inkml:trace contextRef="#ctx0" brushRef="#br0">2914 7102 374,'-2914'-7097'8,"2947"7097"-5,3-33 0,-9-3 0,0 9 4,0 15 4,-1 44-15,-4 1 1,0-8 4,1 0 8,-5 0 16,0 9-8,-16 4-1,-2 0-4,-3 0 15,4 4 0,-15 5 3,-5 0-5,-4-2 0,-4 1 0,0 9 3,0 16 0,1 10-16,0-1 1,0-5-3,1 0 1,-1 0 16,12-3-7,-16-8-1,-2 0-5,1 0 0,5 0 0,15 4-9,3-15-4,1 0 0,0-4 0,0 4-4,0 16 0,-4-7-16,0 0 0,0-8-7,-1 0 3,3 0 16,6-4-3,-16-6-4,-1 0-3,-3 0 0,4-1 0,15-1 5,2-15 5,-9 1 0,-13 1 0,0 9 0,0 0 0,-1-7 16,0 1-2,-16-14-4,0 0 10,3 0 0,-5 5-17,0 4 3,0 15-13,0 0-15,9 5 0,16 5 3,55-16-5,0 7 0,0 0 2,0 0 8,0 0 4,4 0 0,-4-4 0,16 0 0,0-16 0,0 0 0,5 20-52,0-5-5,-12 15-5,1 0-15,5 3 0,0 13 5,25 0-8,-5 3 16,-5-3 0,-16 4 3,0 0 5,1-11 0,4-4-1,16-4 3,-1-16 0,-3 0 0,4-1 1,0-9-3,0 15 1,0 0-15,3-1-652,16 5-3,-131-16 0</inkml:trace>
  <inkml:trace contextRef="#ctx0" brushRef="#br0">3651 7117 576,'-3651'-7121'0,"3702"7137"4,0-41-16,-9-4-10,0 0 8,0 16 5,4 53-16,-5-4 9,0-4 0,2 0 0,0 0 15,4 8 0,-15 0-1,0 0-8,1 0 0,4-4 0,16 0 7,-52-16-1,1-12 0,1-4 0,0 4 7,0 16 1,1 54-16,-1-5 8,0-4 9,2 0 8,-1 0 0,5 0-52,0 0 1,-12 15-4,-5 0-15,0 5 0,0 4-5,54 16 0,1 8-16,0-5 2,0 4 1,0 0 9,0-40 0,-4-5-7,15-9-11,-1-15 9,4-1 0,8 0-24,0 1-8,-5 16-5,-4-1-16,0-3 0,0 9-5,15 0-9,-3 0 16,5-5 0,-16-1 1,0 0 1,-5-16 0,-1 5-1,15-8-4,0-15 4,-1 0 0,0 1 31,0 1 4,6 16-10,-8 2-16,0 7 0,0 5 9,30 0-4,-5 5 16,-5 1 2,-16 4 3,0 0 0,8 4 0,-4 8 1,15 0 0,0-15 0,0 0 0,0 0-52,0 0 0,-12 16 0,0 0-16,5 16 0,0-5 3,0 0 4,1 0 15,-4-1 0,-15 5 1,0 0 3,3 54 0,-3 1 8,16-5-5,2-16 0,4 0 0,8-3-52,0-3-1,-12 0-5,-3 0 0,4 4 0,31 1-5,0-31-1,1 9 0,0-8-9,0 5-1,8 16 4,-3-55-16,0-4-11,0-13 0,-2 0 9,-11-556 0,9-1-112,0 0 0</inkml:trace>
  <inkml:trace contextRef="#ctx0" brushRef="#br0">3888 7020 345,'-3888'-7015'12,"3919"7015"-10,-1-31 16,-8-7 0,-16 9 0,0 0 4,-4 89 0,0 0 12,16 0 0,3-16 9,12 0 0,12-4-56,0-3-5,-12 0-5,-3-1 15,5 4-1,-15 8-4,-9 0 0,-4-1 16,-12 1-1,-16 3-1,0 0 14,4-23 0,-9-4-10,0 0-4,1 0-5,0-260 16,14 4-52,-16 0 0</inkml:trace>
  <inkml:trace contextRef="#ctx0" brushRef="#br0">4037 6798 356,'-4037'-6789'3,"4069"6789"-4,-3-32 0,-5 0 0,0 0 0,0 16 8,0 98-16,-8 0 14,0-8 8,2 0 8,0 1 15,4 12-58,-15-4-5,-11 0-9,-3-2 0,0 11-1,16 14 8,-12-16-10,1-3 0,-8-1 0,0 9 0,0 16 17,8 1-16,-9-4 0,0-17 0,0 0 13,-4 0 15,5 5 13,-15 3-5,2 0-12,-8 1 0,26 16 125,31 9-12,-127-31-9,-3-26 0,-9-12-5,0 0-5,0 16 9,-3-49-16,-5-4-10,0-3-8,-1 0-6,-3-359 16,1-5-71,-16 0 0</inkml:trace>
  <inkml:trace contextRef="#ctx0" brushRef="#br0">4327 7047 327,'-4327'-7038'16,"4356"7054"-9,-16-29-16,0 0 0,0 0 11,0 16 9,5 64-16,-5-4 8,0-4-12,0 0 4,11 1 15,5-3-25,-15 0 0,-6 0 0,-4-1 0,4 0 0,0 4 0,-17 16 1,-8-4-16,-9-4-1,0 4 0,0 0-4,4 14 0,8-7 3,15-4-1,1-15 5,-8 0 0,-5 9-4,0 0-1,-1 16-4,0 0-16,9 1 0,16-1 3,4-16-4,-8 0 0,-8 5 0,0-5-5,0 0-9,8-11 15,0-4-1,-15 5-3,-1 0 4,3 0 0,4 0 17,0-8 1,3 16-14,-1 1-16,5 4 0,0 0 0,-9 0 0,1-2 16,-1-1 0,-16-3 8,0 0-1,4 0 0,5 4 0,15-4-5,0-15 4,9 0 0,8 0-8,0-4 7,-1 16-8,-3-1-16,4 0 0,15 8 3,1-15-4,4 0 0,1 1 0,0 3 3,0 0 1,4-3 0,0-3 0,16-1-1,0-16 5,-4 0 0,9 1-3,0-5-1,-1 16-4,-3 0-16,0 3 0,0 9-3,8 0-5,-5 2 15,1-3 0,-15-1 0,0 0 5,-1 5 0,-9-11 2,0 0 0,0 0 13,0 0 16,14 4-46,-16-10-4,-10 0-4,-8-2 0,5-3 0,31 4-1,-35-31-5,0-7 0,-8-7-2,0 0-5,-514 0 4,5-103 0</inkml:trace>
  <inkml:trace contextRef="#ctx0" brushRef="#br0">4717 6879 345,'-4717'-6887'12,"4748"6903"8,0-31-16,-5-4 0,0 10 3,0 16 12,9 89-16,-8-5 12,0-18 1,3 0 14,4 0 15,3-1-65,-15 1 1,-13 0-13,-1-2 0,-1 1-1,16 5 7,9-16-4,-4 1 0,0-7 1,0 4 3,0 0 13,5 1 0,-4-5 0,15-9 1,0-15 8,-1 0 0,6-3 12,0-10-4,2 16-13,-1 1-16,5-3 0,0-5 0,6 0 5,-4 0 16,4-4 1,-16 0 0,0 0 22,0-12 0,-14-4-2,15-16-4,-1-15-1,-4 0 0,-4 5-15,0 8-9,-3 16-4,-4-1-16,5 1 0,0-5-4,4 0 9,-1 1 16,0-7 0,-16 13 4,0 0 14,-5 4 0,-10 5 2,15-12 0,0-15-1,0 0 0,9-1-25,0-4 5,-9 16 0,-1 0-16,8 1 9,15 10 4,-40-15-10,3-8 0,-17-4-1,0 13 5,-500 16 5,3-99-16</inkml:trace>
  <inkml:trace contextRef="#ctx0" brushRef="#br0">5139 6864 331,'-5139'-6864'0,"5168"6864"0,0-29 0,-5 4 0,0 5 4,0 16 0,-1 60-16,-4-3 5,0-5 0,2 0 9,4 0 16,9 4-2,-16-9-12,0 0 0,11 0 0,0 5 0,15 9 3,-50-15-5,1-15 0,-4-1 0,0-4 5,8 16-5,3 23-16,4 0 5,0 1-3,0 0 4,-1 1 16,9 1 7,-16-9-1,0 0 0,0 1 0,-5-7 0,15-3 0,-13-15-1,-1-2 0,5-3-1,0 4-4,0 16 0,-8-11-16,0 0-2,0 0 0,-1 0 0,0 0 15,17-4-15,-15-8-4,0 0-9,-4 0 0,9-3 0,0 4-1,17 0-4,-7 1 16,-9-1 0,-16-5 1,0 0 5,-4 22 0,5-1 5,16 3 1,1-16 6,4 0 0,12 3-37,0-9-3,-9 15-12,-1 0-15,-1 9 0,0-4-5,0 0 5,5 0 16,3-1 0,-16 10 8,0 16 4,4 33-16,-5-3 5,0-17 7,1 0 9,-4 0 0,9 8-11,0-5-4,-3 15-13,0 0-15,0 0 0,0 9 15,4 0-5,1 1 16,-4 3 0,-16-4-3,0 0-5,3-9 0,0-3-1,15 0 0,-1-15 18,3 0 0,13 1-2,0-4-1,0 16-18,1 0-16,0-1 0,16 0 1,8-16-9,-1 2 0,0-7 0,0 5-1,0 0 8,1-13 0,-4-12-2,15 0 0,-1-15 9,4-629 16,17-4-126,-16 0 0</inkml:trace>
  <inkml:trace contextRef="#ctx0" brushRef="#br0">5648 6801 115,'-5648'-6815'8,"5658"6815"10,0-10 0,0 4 0,0 8 3,0 15 0,1 104-15,1 3 20,0-18 1,3 0 8,-1 1 16,14 5-103,-16-9-5,-25 0-9,-3 0 16,5 0 0,-16 4 3,0 0 0,1 0 0,-9-5 0,0 13-3,0 15 14,0 0-15</inkml:trace>
  <inkml:trace contextRef="#ctx0" brushRef="#br0">5648 6517 572,'-5648'-6517'0,"5699"6517"-5,11-41 15,5-11-10,-15 9 12,0 0 4,4 54 0,-4-1 9,16-18-3,1-16 9,0-272 15,9 3-56,-15 0 0</inkml:trace>
  <inkml:trace contextRef="#ctx0" brushRef="#br0">5845 6864 320,'-5845'-6851'0,"5873"6851"-13,0-28 0,0 0 0,0 0 0,0 16 13,8 50-16,-13-8 4,0-8 11,1 0 8,-3 0 15,8 4 1,-15-3 0,0 0-18,-1 0 0,8 5 0,16 14 3,-15-16-9,1-2 0,-9-5-1,0 9 1,0 15 13,4-9-15,-8-5-1,0-10 1,-1 0 10,-1 0 16,3 1 2,-16 1 0,1 0-13,-1 0 0,4-3 0,0 4 0,10 16 9,-1 3-16,1-7 0,0 8 0,0 0 13,0-23 0,-13-8-5,15-14 0,-1-15 1,-8 0 0,13 5 22,0-9-5,4 16-13,-8 0-16,5 1 1,0 3-4,-11 16 1,7-2-16,0-4-1,0 0 5,0 0 13,-5 6 0,-14-3 2,15-8 0,0-15-8,-1 0 0,3 5-3,0-8-1,-1 16-13,1 0-16,8 3 0,0-4 0,6 0 5,1 2 15,-1 7 0,-15 9 0,0 16 9,8-15-16,0 0-2,0-26 4,-1 0-5,4 0 0,9 4 7,0 5-1,2 16-1,1 0-16,5 4 0,0 9-5,-30 0-1,9 0 15,-3-8 0,-15 8 3,-610 16 13,-3-126-16</inkml:trace>
  <inkml:trace contextRef="#ctx0" brushRef="#br0">6262 6809 403,'-6262'-6809'0,"6298"6825"0,0-36-16,0 0 0,0 0 0,0 15 0,0 89-15,0 0 11,0 0 0,3 0 4,12 0 16,1 4-47,-16-1 3,-8 0-4,-7-3 0,4 3 0,16 1 5,-8-16-1,-1-1 0,-4-3-1,0 5 7,0 0-1,1-3 15,-4-5 0,-15 0-3,0 0 0,3 0 0,9 1 10,0-9-1,2 16-5,-3 0-16,5-4 0,0 9 3,4 0-9,-7 0 16,0-8 1,-16 0 0,0 15 0,12-19-15,0-12-4,0 0 0,-1 0 0,0 0 0,9-8-9,0-5-4,-3 16-4,-7 0-16,5-5 0,0 3 5,1 0-3,-5 0 15,-1-3 0,-15 1 0,0 0 8,0 2 0,-9 3 1,16 5 1,0-16-5,3 0 16,1 5 3,-16 3 3,0 0-3,0 0 0,8 1 0,15-4 3,2-15 0,4 1 0,-1-4 0,0 1 4,0 0 4,4 13 0,-4 0 4,16-9 0,0-16 4,8 0 0,5 4-12,0-4-1,-3 16-10,5 0-16,10 0 0,0-1 3,-7 0 0,-3-2 15,-8 3 0,-15 4 1,0 0 9,-1 2 0,-9-3 0,0-5-1,0 16 5,5 0-16,5-8-10,0-5 3,-8 0 0,-7 9 0,4 4-9,31 5-5,-11-31-5,1-8 0,-4-8-1,0 13 4,-646 0 5,-4-129 0</inkml:trace>
  <inkml:trace contextRef="#ctx0" brushRef="#br0">6819 6661 435,'-6819'-6661'0,"6858"6676"0,0-31-15,-4 0-8,0 4 0,0 16 0,0 98-16,-9 0 18,0-13-4,4 0 9,8 1 16,13-4-58,-16-9 8,-12 0-9,-4-3 0,5 4 0,15 0-1,-11-15 4,1-2 0,-4 4-1,0 9 0,0 16-1,3-5-16,1-3-1,0-9 0,0 0 8,3 0 0,5 1 14,0 0-5,2 16-4,1 1-16,4 0 0,0 9 0,-21 0 0,-5-4 15,-9-7 0,-15 4 12,-1 0 9,-4 32 0,0 0 6,16-13-8,2-16 13,4 0 15,14 3-36,-15-5-7,-7 0-9,0-2 0,4 0 0,0 5 0,4 0 0,0 1 16,-4 0 0,-16 4 0,0 0 0,4 3 0,0 0 1,16-14 0,0-16 6,0 0 0,3 4 1,0-8 0,1 15-5,-1 0-15,5 5 0,16-5 4,17-16 1,-5 3 0,-10 9 1,0 1-5,0 0 4,5-8 0,-4-1-2,16-9 1,0-16 4,-1 0 0,0 1-1,0-4 3,-1 15-5,-3 0-15,-4-1 0,0 5 1,-10 0-5,-1-3 0,-9-3 0,0 9 0,0 16 0,-1-2-16,0-3-1,0-8 0,0 47 3,-5 0-47,5-3-8,0 0 4,-2 0-8,-8 0 0,8-4 0,0 9 0,-32 0-1,-4-8 0,-7-3 0,0 7-5,-716 0 10,-7-142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03:3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142 0 356,'-142'0'0,"174"0"0,0-32 0,0 0 0,16 0 0,0-16 13,11 24 0,-13-11 0,0 0 0,-1 0 0,0 0 15,9 16 22,-15-4-4,5 0-10,-5 1 0,5 5 0,16 5 4,-22-16-10,-1-4 0,-4-3-1,0 5 4,0 16 4,-1-5-16,0 5-2,0-9-13,0 0 5,9 0 15,4 0 7,-15 0-5,2 0-5,1 0 0,-3 0 0,16 12 3,-2-16-4,1 0 0,-4-4 0,0 4-1,0 16 4,1 5-16,-4-12 1,0-9 12,0 0 9,-1 0 15,0 5-1,-15 0 0,0 0-8,-5 0 0,3 1 0,16 10 8,-9-16-5,-9-1 0,-5 1-1,0 5 3,0 15 0,5 16-15,0-4 3,0-4-1,1 0-1,5 0 16,14-5-7,-16-9 5,-2 0-9,-1 0 0,9 1 0,16 5 3,0-16-1,-3 0 0,-8-1 0,0 4 1,0 15 4,3-5-15,-4 0-2,0-4-3,0 0 4,3 0 16,4 5-6,-16 1-9,0 0-5,-7-1 0,0 7 0,0 8 5,0 16-8,-1 0-16,0-7 0,0 0-1,0 0 9,9 3 0,-9-1 1,15-4 1,0-15 4,3 0 0,0 0-2,0-5-3,0 16 1,-1 0-16,0 0 0,15 8 1,2-15-8,-1 0 0,-5 4 0,0 4-7,0 0 10,3 8 0,-5 1 1,16-9-9,1-16 5,5 0 0,8 3-9,0-8-3,-3 16-5,-1 0-16,4 1 0,0 10-5,1 0-5,5 0 15,-5-5 0,-15 10 5,0 0-1,3-2 0,1-7 0,16-10 0,0-16 5,3 0 0,5 4-4,0-5-3,-2 16-5,-4 0-16,1 3 0,15 4 1,2-15 0,3 0 0,-5-4 0,0 5 1,0 0 5,3 0 0,-5 1 0,16-5-5,0-16 1,5 0 0,8-1 1,0-8 0,1 0 0,1 0 15,-1-5 0,1 10 5,-6-16-5,-5 0 0,-9 1-8,0 9-1,12 0 4,9-3 0,-4-9-1,0-9-3,0 0 5,3 0 16,4 5 4,-16 0-5,1 0-9,-7 0 0,5 7 0,31 4 1,-13-31 0,3 9 0,-4-7-9,0 4 7,8 0 0,1 0 0,-5-5-8,0 1-3,12 0-1,3-4 16,5 5-8,-16-4-1,10 0 0,-7-10 0,-1 7 10,15 10 0,0-15-5,5 0 0,-5-9 0,0 1 1,0 16 8,3-10-16,-4-4 0,0-4-3,0 0 4,4 8 15,0-1-8,-15 0-3,0 0-5,-5 9 0,5 5-9,16 5 0,8-16-1,-1-8 16,-4-3 10,-16 0 0,-10 0 5,3 8 0,-10-3-8,0 5 0,0 0 0,-1 9 15,0 1-9,-15 0 0,0 0 0,-5 0 0,0 5 0,16 9-4,0-16-5,4 0 0,-8-5 9,0 4 1,-9 0 9,0 0 16,-5 4 0,-16-4-1,0 0 5,1 8 15,3-4 1,-15-3 8,1 0-5,-9 0 0,0 5 0,0 8 4,-10 0-3,-5 0 16,-5-11-10,-16 0 12,10 0 4,0 0 0,1-1 0,15-5-11,0-15 0,8 0 0,4 4 0,0-4-12,0 16 0,0 0-16,0 0 0,0 9 12,8 0-5,-5-8 16,-4-7 0,-16 0 0,0 0 5,12 0 0,-5-12 0,15 0 0,-8-15 0,0 8 0,4 12 0,0-4-12,0 16 0,0 0-16,0 12 0,16 9-1,0-16-9,-11 0 0,0 0 0,0 0 12,0 0 4,4 0 0,1-5 0,15-5-11,0-15-5,8 0 0,14 8 0,0-9-9,0 16 0,-7 0-16,0 12 0,0 9 0,0 0-9,-4 0 15,0-8 0,-15 13 7,-22 47 4,1 14-47,-3-4 8,0-14-4,-10 0 13,4 10 0,0 4 0,0-4-4,16 0-9,-4-1 0,8 0-1,32 6 8,-35-32-6,-8-7 0,-8 0-2,0 9 3,0 0 9,5 30 0,-5-8 0,0-13 0,-8 0 0,0 8 15,22 0 0,-15-5 0,0 0-17,0 0 0,13 0 10,16 9 0,-19-16-4,0-4 0,-5-4-1,0 5 4,0 15 4,0 14-15,0 0 0,0-14 0,-10 0 5,4 10 16,5-4 0,0 0 4,-9-16-18,-4 9 0,22 4 0,0-1 0,0 0-3,0 0 0,0-4 0,0-1 4,0 15 9,4-9-15,-4-5 9,0-4-3,0 0-1,4-9 16,1 0 9,-16 0 0,0 0-5,-4 0 0,4 4 0,16 10 0,-8-16-5,0 0 15,-5-4 0,-15 9 0,0 0 1,0 8 0,-5 0 0,0-9 0,0 0 9,0-8 0,13 0 8,16-4 0,8-16-9,-4-8 0,4 4 11,0 5 4,-11 0-1,-4 0 15,-3 0-12,-15-1 0,12 0 9,4-12 0,-4 0 12,16-9-4,-12-16 4,4 12 0,5-1 0,0-1 1,0 16-8,-4 0-16,5 4 0,0 3 4,0 0 1,-8 0 15,-9-4 0,-15 13 4,0 16 13,0 0-16,-13-4 0,0-4 0,-9 0 4,0 9 0,5 4 0,0-1-3,0 16-8,3 0-16,4 0 0,0 9 0,-12 0-9,0 4 15,-9 0 8,-15 5 0,-13 0 4,3 13 0,0 1 0,16-8-4,0-16 3,0 0 0,5 8 0,0-4-4,-9 15 0,-8 9-15,57 0 0,32-1 4,0-32-17,0-8 0,-17 0 8,0 0 0,0 0-5,4 0 0,-4 0 0,0-13-4,0 0 4,0 0 15,4 8 0,-15-4 0,0 0-4,-4 0 0,9 3 0,16 3 1,0-16-3,-4 0 0,-14 0 0,0 14 0,0 16 17,0-9-16,-9 0 9,0-4-8,-10 0 0,0 10 15,4 4 0,-15 0 0,0 0-4,-4 0 0,53-4 10,47-10 4,-10-47-12,0 0 0,-14-3-12,0 5 3,12 0-4,8-8 0,-1-4 8,0-13-4,0 0 1,4 0 16,3 4 0,-16-8-1,0 0 0,-3 0 0,0-3 0,15 13 6,0-15-9,-3 0 0,-4 0-9,0 9-3,9 16 4,3 0-16,-5-4 0,0 1-4,0 16 4,4 0-16,0 0 0,0 0 4,0 0-9,-8-13 0,5 4 4,15 13 0,9-15-14,1 11 0,-8-9-3,0-4 8,0 0 8,0-8 16,0-4 0,-16 1 4,0 0-1,-3 0 0,9 7 0,15-9 0,0-15-4,-4 0 0,0 0 0,0 9 8,0 16-10,-4 0-16,-3-4 0,0-5 4,0 16 4,4 9-16,1-4 0,0-5-4,0 0 9,4 0 0,4 4-9,0 5-8,8 15-1,0-8-15,1 4 8,0 9-4,-8 0-14,0 12 16,-9 0-12,-16 10 0,12 0 8,0-12 0,-18-3 0,16-8-1,0-16 4,4 8 0,18 4-8,0-10-4,0 15-8,0 0-15,5 0 0,0 8 8,0 0-4,-4 0 16,-9 0 0,-16 0 0,0 0 0,0 0 0,1 4 12,15-6-4,-2-15 1,4 0 0,4-4 4,0 0 4,1 16-9,-4 0-16,5 0 0,0 0 4,-15 0 0,-4 8 16,-5 0-8,-16 5 4,0 0 4,-4 9 0,-5 3-9,0-12-3,8 15 0,0-8-15,8 4 12,0-9 0,-2 0-8,-8-1 0,4 8 0,16 9 4,-9-16 0,-8 0 0,-13 0 9,0 4 0,-9 31 9,4 8-31,-13-4-8,0-9 0,10 0 0,0-790 0,9-4-157,0 0 0</inkml:trace>
  <inkml:trace contextRef="#ctx0" brushRef="#br0">278-110 406,'-278'110'0,"314"-110"5,12-28 16,-10-4-8,-16 5-8,0 0 18,12 8 0,-1-5 1,16-17-7,0-16 22,8 0 0,5 0 3,0-1-4,1 15-4,-4 0-15,9 0 0,0 4 0,-1 0 0,0-1 16,-5 0 0,-16 1-4,0 0 4,4 8 0,0 0 1,16-4-8,1-16 4,8 0 0,-4 0 0,0 8-4,0 15-4,0 0-15,5 4 0,0-1 4,27 0 1,-8 6 16,-1 4 1,-16 10-4,0 0 8,8-29 0,-5-4-6,15-8-4,0-15 9,1-1 0,0 3 11,0-1 0,2 16-8,-4 1-16,9 4 0,0 8 0,-13 0-8,-4-4 16,-1 0 0,-16 5 0,0 0 9,0 8 0,-4 4 2,15-5-4,0-15-5,0 0 0,5 4 3,0-4 0,1 0 4,-4 0 0,0 4 0,16 13 0,-8-16-8,-4-2 0,-5 1 0,0 4 3,0 16 5,3 2-16,-5-6 0,0-4 3,0 0 0,0 0 15,5 3-2,-15-1-3,0 0 1,0 0 0,-1-3 0,16 9 6,4-16-4,-3 1 0,-4-3 0,0-1-1,0 15 9,4-9-15,-4-4-3,0-9-4,0 0 4,4 0 16,5 4 0,-16 4-4,0 0-12,-4 0 0,3 4 0,16 9 1,-1-16-4,-1 0 0,-5-4 0,0 1 4,0 15 4,8 16-15,-5-8 4,0-8 0,0 0 12,0 0 16,6 0-8,-16-6 0,0 0-3,0-1 0,4 1 0,16 4 3,2-16 0,-4 1 0,-13-4 0,0 5 0,0 15 3,4-9-15,-8 0-1,0-8-7,-1 0 12,7 0 16,9 0 0,-16-4 0,0 0-9,-4 0 0,-4 4 0,0-1 4,-1 15 5,-4 0-15,-8 0 0,0 8-3,0 16 9,7 1-16,-14-4 0,0-17-4,0 0 18,0 0 0,17 8-2,0-8 0,0 16-14,-4 0-16,0 4 0,0 0 0,-1 0-4,0 0 15,4-4 0,-15-4 0,0 16 5,4 3-16,-6-4 0,0 6 1,0 0 3,-1 0 0,14 4-7,0-13-4,0 16-18,0-8-16,9 0 12,0 8 8,2 0 1,-8 0 15,-18 0 0,-15 5 4,0 0 4,0-4 0,-5 0-1,16-8-4,0-16 4,8 0 0,0 0-9,0 0 4,0 15-13,-8 9-15,9 0-9,0 4 4,9 0 0,0-9 16,-9-4 12,-16 5 0,-12 16 4,3 19-16,0 5-3,0-4-8,-1 0 4,4 0 0,0 0-15,0-4 0,8 15-1,-8-8-15,1 4 0,0 4 8,12 0-8,-4-4 16,-1-8-8,-16-4 8,12 0 4,4-12 0,-8-5 8,16-1 1,-8-16 1,0 0 0,4 4 14,0 0-4,-3 0-9,0-1 0,9 0 0,15 4 0,-10-15-8,0 0 0,-1-4 0,0 1 0,0 16 8,7 13-16,-4-7-2,0-9 0,-1 0 9,0 0 15,0 8-2,-15 0-4,-8 0-13,-4 12 0,4 0-4,16 13 8,-8-16-8,-4 0 0,-18-4 0,0 13 4,0 16 0,0 0-16,0-1 0,0-13-3,9 0 0,0-9 15,18 12 0,-15-5-8,8 0-13,-4-8 0,0 0 0,16 13 8,17-16 0,4-1 0,-13-12 0,0 0 0,0 16 13,11-8-16,-4-3-8,0-9-8,12 0 0,12-12 15,9 3 8,-15-5-3,-8 0-8,-4 0 0,0 4 0,16 8 3,0-16-4,1 10 0,-4-8-10,0-1 7,8 15 10,5 0-15,-5-5-8,0-9-3,12 0 4,7-4 0,5 1 6,16 0 3,1-16-8,-3 0 0,3-1 0,0 5 5,-15 16-4,-1 0-16,-14-7 0,0 14 11,0 0 4,0 0 0,-9 1 8,15-4-1,-8-15 4,0 0 0,9 8 8,0 0-3,-8 16-8,-1 0-16,3 4 9,0 5 0,-9 0-4,-4 10 16,-5 0-10,-16 0 0,10 0 9,8-10 0,-4 0 0,15-9 0,0-15 8,-3 8 0,10 3-8,0-10 0,0 16-12,0 0-16,8 3 0,0 9 1,0 0-9,0 0 15,-4-4 0,-15 0 0,0 0 13,4 0 0,-5-4 0,16-12-4,0-16 13,0 0 0,4 0 0,0-5 1,8 16-8,-5-8-16,4 8 0,15 9 0,0-15-4,0 0 0,-5-4 8,0 0 0,-8 0 9,8 0 0,-9-8 0,16 1-4,0-16-1,8 0 0,13 0 0,0-8-8,8 0-5,-3-8 0,5 3 0,16 4 4,0-16 0,-4 0 0,-9-4 8,0 0 5,-8 15 9,3 0-15,0 0 0,0-4-4,0 0-1,4 0 16,10 0 0,-16-5 0,0 0-9,-3 8 0,9-1-8,15 0 8,0-15 0,-4 0 0,-4-4 0,0-1 4,0 16 10,0 0-16,-10-4 0,0-3-3,8 0 3,-1-8 16,10 0 0,-16-5 1,0 0-5,-5 0 0,5 0 0,15 5 9,0-15-5,-9 0 0,-5-4 0,0-4 1,0 16 14,3 0-16,-10 1 0,0 1-5,0 0 0,1 0 16,8-1 0,-16-4-7,0 0-9,4 0 0,5-1 0,15 8 5,0-15-4,-9 0 0,-4-3 0,0 4 4,0 16 0,3 0-16,0-7 12,0-9 0,-12 0 5,0 12 15,8 4-12,-15-4-12,0 0 0,0 0 0,0 11 0,16 0 9,0-16-4,-9 0 0,-10-3 0,0 10 4,0 0 0,7 0 16,-1-7 8,-16-3-4,-8 0-1,4 0 15,4 3 0,-15 1-7,0 0-9,4 8 0,4-4-8,0 5 7,0 0-5,1 0 16,-4-5 0,-16 4 5,-909 16-9,-4-187-16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03:3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0 435,'0'35'35,"39"-35"-30,-24-31 15,-5-11-8,-15 8 16,0 0 10,7 23 0,-5-3 3,16-17-1,1-16 8,5 0 0,9 7 9,0-4 0,1 16-13,-4 1-16,8 5 0,0 9 3,-18 0-4,0-3 15,-13 0-1,-15 8 4,0 0 9,4 6 0,-8 4 1,16-10-1,0-16 10,1 0 0,-1 12 19,0 0-9,4 16-12,1 1-16,8 4 0,0 4-1,3 0-4,1 1 0,-13-1 0,15 8 1,0-15 10,4-14 0,-10-5-2,0-8-3,-1 16 9,3 0-16,8 1-3,0-4 0,-1 0-4,-5 0 0,4 1 0,15 9 0,-5-15-5,-1-1 0,-13-3 0,0 5 4,0 16 8,-4 8-16,-4 3 2,0-4-3,0 0-1,0 0 16,10 8-6,-16-1-5,0 0-13,1-1 0,9 4 0,15 14-5,3-15-10,-3 1 0,-4 0 0,0 4 0,0 16 5,3-6-16,-4-3-1,0-10 0,0 0 5,0 0 16,9 0-3,-16-9-1,-1 0 0,-3 0 0,4 0 0,15 5 0,14-15 0,-4 2 0,-9-4 1,0 4-4,0 16 9,1-16-16,-8-1-3,0-10-8,-1 0 10,-3 0 15,4-1-5,-15-5 1,-2 0-4,-5 0 0,0-3 0,16 4 0,-30-16 1,-1-5 0,-14-3-2,0 9-8,-609 16 0,0-121-16</inkml:trace>
  <inkml:trace contextRef="#ctx0" brushRef="#br0">334-219 360,'-334'254'4,"366"-254"-22,-4-32 0,0-4 0,0 9 0,0 16 4,0 24-16,1 0 0,0-5 1,-1 0 8,-1 0 15,10 0-7,-15-1 0,0 0-17,-4-1 0,22 4 0,16 9 0,-6-16-1,-4-1 0,-8 1 0,0 9 3,0 16 0,-4 18-16,-1 4 3,0-8-8,1 0 9,1 0 15,8 3-5,-15-4 0,-1 0-13,-8 0 0,9 9 0,0 17-5,-7 16-4,0-1-16,-9 1-1,0 4 3,0 16 1,4 3-16,-5-4 1,0-9 0,0 0 9,0 0 0,9 8 2,0-5-3,1 15-8,3 0-15,8 0 0,0 14 0,11 0-5,0 3 16,-9 0 0,-16 5 0,0 0 0,0-19 0,0-4-3,15-9-4,-1-15 9,0 0 0,21 0 8,0-8-3,2 16-8,-1 0-16,3 4 0,0 1 4,-2 0-9,-4 0 16,-5-7 0,-16 5 3,0 0 0,8 6 0,-1-4 1,15-12 1,0-15 8,-1 0 0,14 4-10,0-5 0,-2 16-13,-4 0-16,5 0 0,0-1 8,2 0-4,-7 0 16,-9-5 0,-16 9 8,0 0 9,4 6 0,0-4 0,15-9-4,1-15 9,4 0 0,4 4-11,0-8 0,-2 16-5,-7-1-16,0 7 0,15 4 3,1-15-4,-6 1 0,-4 3 0,0-1 0,0 0-3,0 1 0,3 0 0,0 1 0,0 0 0,-4 0 16,8 8-3,-16-8-1,-1 0-1,-6 0 0,1 3 0,16 8 3,1-16-8,-3 0 0,-9 0 0,0 0 0,0 15 8,4 3-15,-3-4 1,0-6 0,0 0 6,4 0 16,12 0-7,-16-4 0,-8 0-13,-8 11 0,4 8-11,16 9 4,19-16-4,0-3 0,-18-12-1,0 9 4,0 15 0,8-2-15,0-5 0,0 0-3,0 0-1,0 0 16,6 4-13,-16-1-4,0 0-4,-4 0 0,4 1 0,15 9 10,23-15-4,-7-2 0,-9-4 0,0 0 4,0 16 4,4-10-16,-9 0-3,0-4-4,0 0 5,4 0 16,8-4 15,-16-8 4,2 0-10,-4 1 0,5 4 0,15 9 0,-10-15-9,0-1 0,1-4-1,0 3 4,0 16 5,0-14-16,0-1 11,0-14 1,-11 0 6,0 10 0,3 4-1,16-8-4,0-16-5,-4 0 0,0 4 0,0 10 8,0 0-10,-5 0 15,-4-3 0,-15 4 4,0 0 9,4 0 0,-8-4 0,16-6-5,0-16 1,1 0 0,13 4 3,0-8-4,1 15-10,0 0-15,5 0 0,16 9 0,-13-16 0,0 8 0,-14-4-8,0 10 4,0 0-1,-1 14 0,-4 1-3,16-5 0,-1-16 5,0 0 0,0 4-10,0-4-4,8 15-18,-4-8-15,13 8 8,0 0 3,3 0 0,1 0 16,-13-12 0,-16 9 12,0 0 4,-1 1 0,-4 1 1,16-9-12,0-16 0,8 0 15,9 8-2,-15-5-9,-1 0-4,-7 0 0,0 16 0,0 5-4,-10 0-1,3 8 16,-4-7-8,-16 0 8,8 0 4,-1 4 0,-4-3 1,15-8 0,0-15 8,3 0 0,4 5-4,0-8-5,-1 0-1,1 0 16,1 7 0,-16 4 1,-8 0 0,3 10 0,-5-7-10,0 5-1,10 16 5,12-2-16,-5-7 0,0-5-1,0 15 5,4 0-15,5 1-8,0-5 3,12 0-5,0-12 0,5-4 12,16 9 8,-3-16-9,-3 0 0,0-1 0,0 0 4,0 16 9,0-9-16,-9 4 0,0 0 0,0 0 4,4 0 15,1 4 10,-15-5 0,-10 0 0,-5 12 0,0 1-12,16 8 8,11-16-3,-4-11 0,-1 0 10,0 1 3,-10 15 3,-3 0-15,1 0 0,0-9-4,0 0 5,4 0 16,-1-1 9,-16 5 1,-1 16-5,4 0-16,5 0 0,0 0 3,0 0-1,-3-8 0,-8 0 12,0 5-1,-4 15 4,1-8-15,-1 0 0,0-8-5,9 0 5,5-9 16,4 0 0,-16-5 0,0 0-4,-5 0 0,4 9 0,0 10 0,14 16-10,-5-2-16,0-3 0,0 5 0,0 0 4,4 4 0,0-1 0,15-8-7,0-15 8,4 0 0,0 0-16,0-4 0,9 16 4,-5-9-16,-4 5 8,0 4 0,0 0-9,0 0 15,5 0 0,-15-4 3,0 16-1,1-45-16,-4 4-10,0-9-9,-1 0-4,9-810 16,-9 0-162,-16 0 0</inkml:trace>
  <inkml:trace contextRef="#ctx0" brushRef="#br0">307 3279 406,'-307'-3252'4,"343"3252"-27,-4-28 0,0 0-8,0 17 0,0 16 9,0 18-16,-4 0 2,0-4-4,1 0 8,-4 0 16,1 1 17,-16 3 3,3 0-12,-8 1 0,13 4 0,0 12 0,-14 0 1,5-2 15,-17-9-1,-15 12 4,0 0 14,8-9 0,-5-4-3,16-4 0,0-16 4,4 0 0,5 0 19,0-5 0,4 15 0,0 1-15,62-8 51,32-9 5,-54-32-9,-5-11 0,-17 0-3,0-1 0,0 0 5,4 7 0,-13-4 1,15-9 1,0-15 4,-1 0 0,14 0 6,0-9 0,2 16-9,0 0-16,9 1 0,0 13 3,-7 0-9,-4-1 16,-9 0 0,-16 10 4,0 0 3,-4-6 0,-4 5-2,15-13-9,0-15 14,8 0 16,16 0-8,-16-8 0,-1 0-9,0-1 0,5 0 0,0 4 4,14 0-13,-4 4 15,-9 1 0,-15 9-1,0 0 13,4-2 0,0 4 0,16-9-8,0-16 4,4 0 0,5 0-6,0-4-4,-2 0-14,-4 0 16,10 8 0,-16-1 0,0 0-4,0 0 0,-5-4 0,0 88 4,61 47-22,0-52-47,-21 0-11,0-14-4,-1 0-4,4-1 0,4 0-2,0-9 0,0 0-17,4 0 0,4 0 0,15 0 0,16-15-4,0 4 0,-9 0 0,0 0 0,0 16 5,3-6-16,-10-3-1,0-4-4,0 0 14,4 0 15,17 0-9,-15-5 0,-3 0-8,-4 0 0,132-12 103,47-23 4,-85-47-39,5-17 0,-35-1-3,0-13 0,-1 16 0,4 8-16,-18-4 2,0-13 0,0 0 4,4 0 16,1-4-2,-16-10 4,0 0-8,-4 0 0,4 4 0,15 9 4,-8-15-4,-4-2 0,-9 0 0,0 0 4,0 0 4,0 0 0,-4 0-8,16-9 0,12-16 5,0-4 15,-1-1 2,-15-8 5,0 0-5,-8 0 0,5 0 0,0 13 4,-10 0-9,-4 0 16,-5 0 0,-16 6 4,0 16 7,-4-27-16,-3 0-4,0-5-8,-1 0 4,0-714 15,1 1-143,-15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03:3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 17 306,'-2'-17'0,"29"17"0,-4-27 0,-4 0 0,0 4-3,0 16 0,7 144-16,0 0 24,0 4-4,5 0-4,4 1 0,13 4-118,0 5-1,-24 15-18,-3-5-15,17 8-1,0 5 0,5 0 0,0 1 16,5 0 0,-16-5-1,0 0-1,9-20 0,1-8-3,16 5 4,-1-16-5,-9-351 15,0-3-70,-15 0 0</inkml:trace>
  <inkml:trace contextRef="#ctx0" brushRef="#br0">336 579 838,'-336'-557'23,"411"557"-18,-11-60 15,-4-12-15,-15 4 12,0 0 14,3 22 0,-1-3 2,0-8-4,0 16 9,-4-288-16,8 3-56,0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03: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97 807 799,'-97'-785'35,"168"785"-18,-23-57 0,0-4-14,0 5 3,0 15 9,9 37-15,-5-8 5,0 0 3,1 0 5,-3 0 16,8 7-8,-16-4-7,-2 0 4,-4 0 0,1-4-335,31 8 4,-67-31 0</inkml:trace>
  <inkml:trace contextRef="#ctx0" brushRef="#br0">0 0 864,'0'13'15,"76"2"-13,-15-60-15,0 0-16,0 14 8,0 0-6,0 22 0,5 0 2,16 1-8,0-16-1,8 0 0,9 7 12,0-9-3,4 16 0,-4 0-16,0 0-346,15 14 7,-69-15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09: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2 475,'0'-2'0,"42"2"0,0-34 16,0 0-8,-16 0 0,0 0 0,0 73 0,13 4 13,15-13-4,2-15 14,-4 1 0,-1 4-38,0 4 0,-8 16-3,-4-2-16,3 0 0,0 9 8,-6 0-4,0-2 16,0-8 0,-16 0 8,0 0 9,0 12 0,0 0 3,15-5-4,0-15 5,4 0 0,-5 4 2,0 5-4,1 0-14,-8 0 0,14 8 0,16 4 0,1-16-9,4 1 16,-8-12 0,-16 8 8,0 0 1,-1-22 0,-6-3-5,0-3-3,-1 0 0,3 0 15,-1 0-25,-15-17 0,0 0 0,0 0 0,0 0-506,16 18 0,-94-16 0</inkml:trace>
  <inkml:trace contextRef="#ctx0" brushRef="#br0">364-2 241,'-364'2'0,"385"-2"0,0-21 0,0 0 0,0 0 0,0 0 0,0 92 0,0 0 15,16 0 0,2-16 0,0 1 15,9 16-68,-15-4 0,-14 0-14,-8-2 0,9 7-1,0 4 5,12 0-4,-5 3 16,-4 5 0,-16 4 0,0 0 4,7-7 0,-4 0-1,16-4-3,0-16 4,7 0 0,0 0 8,0 0-3,0 15 0,-9 1-15,0 5 0,0 4 3,17 0-4,-3 3 16,-4-1 1,-16 4 1,0 0 0,3-15 0,4-4-3,16-4-7,-1-16 0,0 0 0,0-1-5,0-4 1,-1 15 4,-8 0-15,0 4 0,0-5-1,-6 0 5,-11-2 16,0 0 0,-16 5 8,0 0-1,0 3 0,-4-8 1,15 0 0,0-15 0,0 0 0,0 0-2,0 0 0,-1 16 0,0 0-16,0 0 0,0 9 8,8 0-9,-8 2 16,0 0 0,-16 0 0,0 0 0,0-4 0,0 0 0,15 0 0,0-15 0,0 0 0,0 0-20,0 0 0,-5 16 0,0-1-16,0-8 0,0 9 0,-10 0-5,0 0 0,1-3 0,0-5-1,-677 16 8,4-135-16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09:3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90 0 414,'-90'0'0,"126"0"0,0-28 16,-4 7-8,-16 4 1,0 0-5,8 11 0,5-4 1,15-8 3,0-15 3,-3 0 0,10 11 38,0-10 1,8 16 1,-5 2-16,4 5 0,0 9 3,-30 0-9,0-6 16,-5 0 0,-16 5 5,-1 0 5,3 19 0,-10-4 4,15 5 4,1-15-4,-4 0 0,4 8-9,0-9-8,-2 16 0,1 0-16,5-1 0,0 4 0,4 0-5,0 0 16,1-7 0,-16 0-1,0 0-1,0-7 0,1-3-1,15 0-1,0-15-1,-3 0 0,5 0-17,0-4-5,-4 16-1,-3-1-16,1 0-406,0 4-8,-80 0 0</inkml:trace>
  <inkml:trace contextRef="#ctx0" brushRef="#br0">33 378 406,'-33'-347'19,"69"347"-31,-19-28 0,0 0-8,0 9 8,0 15 8,8 77-15,1-1 15,0-10-3,2 0 6,4 1 16,8 3-34,-16-1 1,-6 0-3,-12-2 0,0 11 0,16 8 1,-16-16-4,3-3 0,0-4-1,0 0 1,0 15 4,-1 3-15,-4-7 1,0-4 0,0 0-1,-4 0 0,1 3 5,0-5 1,1 16-4,0 0-16,-1-4 0,0 5 3,-1 0-13,-11 0 16,0 0 0,-16 0 0,-466 15 0,12-94-15</inkml:trace>
  <inkml:trace contextRef="#ctx0" brushRef="#br0">73-141 410,'-73'141'0,"109"-141"0,0-28 16,-5 4-8,-16 5-4,0 0 0,0 20 0,0 0 4,15 0 0,0-15 0,0 0 0,0 0 33,0 13 4,7 16-13,-4 2-16,9 4 0,0 4 0,-22 0 0,-4-4 16,-13 0 0,-16 14-4,-1 0 8,8-3 0,-5 0 0,15 1-4,0-15-1,0 0 0,5 8 0,0 0-5,-1 16-4,-3 0-16,-1 4 0,0 9 8,8 0-8,-4 1 16,0-4 1,-16-1 4,0 0 1,3-6 0,-5 1-2,15-13-12,0-15 13,12 0 0,5 3-5,0-10 1,0 16-3,-1-1-16,3 1 0,0-3 4,0 0 4,-1 0 0,-14-3 0,15 1 3,0-15 4,1-6 0,0-1-1,0-13-3,0 0 8,-1 0 16,-3 5-2,-16-1-1,-1 0-4,-3 0 0,-1-4 0,16 1 7,3-16 0,1 0 0,-4-5 0,0-1 1,0 15 5,3-15-15,-9-3-9,0 0-4,12 0 0,3-12 16,5 1 0,-16-1-4,0 0-8,-1 0 0,4-3 0,16 4 4,-24-16 1,-8-9 15,-5-8-2,-15 13 4,-511 0 9,0-102 0</inkml:trace>
  <inkml:trace contextRef="#ctx0" brushRef="#br0">704 261 280,'-704'-261'0,"729"261"0,0-25 0,-4 12 0,0 4-5,0 16 4,5 34-16,-4 0 2,0-8-4,0 0 3,3 0 15,10 1-4,-15-5 4,-1 0-9,-9 0 0,4 9 0,16 10 4,12-16-5,-1 2 0,-9-3 1,0 9 3,0 16 13,5-10-16,-8-9-1,0-5-7,-1 0 22,8 128 31,4-5-111,-31-9-3,-23 0-17,-8-4 0,14 4 0,0 12-4,44 0-9,-4 10 16,-8-8 2,-16 9 5,0 0 4,-5-44 0,-5 0-8,15-12 0,-1-15 8,1-1 0,0-5 6,0-4 4,0 16-14,-7 1-16,10 3 0,0-5 1,-2 0 0,-1-1 15,-13 1 0,-15 4-1,0 0 4,8 2 0,-3-4 0,16-19 1,0-16 10,3 0 0,4 0 2,0-9 4,1 16-5,-4 0-16,10 8 0,0-1 8,-11 0 1,-4-1 15,-5 4-1,-15 4 0,0 0 9,3-14 0,1-3-8,16-10-4,10-16 9,8-594 16,1 3-120,-16 0 0</inkml:trace>
  <inkml:trace contextRef="#ctx0" brushRef="#br0">959 128 306,'-959'-128'0,"986"128"0,0-27 0,0 0 0,0 0 0,0 16 13,-4 101-16,-4 1 15,0 0-1,4 0 4,0 0 15,4 0-60,-15 1 0,-12 0-1,-4-3 0,1 4 0,0 4 4,-9 0 4,0-1 16,-8-4-1,-16 12 4,0 0 1,0-10 0,0 0-1,15-5 0,-1-15 9,0-338 16,5 8-68,-16 0 0</inkml:trace>
  <inkml:trace contextRef="#ctx0" brushRef="#br0">1270-82 406,'-1270'82'0,"1306"-82"0,0-28 15,0 0-8,-15 0 0,0 0 9,11 51 0,-9 1 9,16-4 0,1-16 4,0 1 0,4 7-2,0-4-3,0 16-4,-1 0-16,4 5 0,0 4 7,-22 0-4,0-5 15,-9-3-1,-15 5 7,0 0 4,0 12 0,0 4 1,16-9-4,1-16 5,1 0 0,8 3 8,0-4-4,2 15 0,-4 0-15,-4 4 0,0 8 1,-22 0-4,-5-4 16,0-8-1,-16 0 5,0 16 9,-1 10-16,-5-3 1,0 1-5,1 0 3,-3 0 0,6 0-11,0-1-4,-2 0-13,-8-1 15,13-4 0,-15 4 0,-17 0-3,-4-10 0,-6-4 12,0 6 1,-12 16 12,-1 0-16,-13-4-16,0 0-3,2 0-4,-1-481 16,4-7-96,-16 0 0</inkml:trace>
  <inkml:trace contextRef="#ctx0" brushRef="#br0">1683 113 417,'-1683'-113'0,"1720"113"-9,4-29 0,0-4-8,0-4 4,0 16 4,3 58-16,-4-3 10,0-4 0,3 0-1,8 0 16,0-4-39,-16 5 3,-7 0-9,1-1 0,5 0-1,15 8 3,21-15-4,1 4 0,0 0 0,0 4-1,1 16 9,5-1-16,-4-1 0,0-1 1,0 0 5,-1 0 15,5 5-21,-15-1-1,-5 0-4,-7-1 0,9 3 0,16 4 1,23-16 0,-5 4 0,-4-7 0,0 4 4,1 16 9,-5-18-16,0-3-4,0-9 0,-1 0 5,-8 0 15,3 0-26,-15 1-3,0 0-8,-5-14 0,7-4 5,16 1 1,9-16-4,-1 9 0,0-3-1,0-5-1,-8 16 0,5 25-16,-4-1-1,0-1-7,-1 0 1,7 0 15,-4-4 11,-15-1 1,2 0-4,-1 1 0,0 1 0,0 4 3,-5 0-8,5-2 16,0-5 0,-16 4 4,0 0 0,12 0 0,0 0 0,15 0 0,0-15 0,0 0 0,0 0-6,0 0 0,0 16-9,8-1-16,4 4 0,0 5 0,5 0-4,3 0 16,0 5 1,-16 4-5,0 0 4,5-4 0,0-1-1,15-8-3,0-15 4,3 0 0,4 5-5,0 1-5,-2 16-1,1 0-16,1-5 0,0-1 1,-17 0 5,-4 0 16,-1-5 0,-16 1-3,0 15 4,0-65-15,-4-4-14,0 4-4,-2 0 1,-7-525 16,7-5-105,-16 0 0</inkml:trace>
  <inkml:trace contextRef="#ctx0" brushRef="#br0">1990 11 252,'-1990'-20'16,"2012"20"9,-12-22 16,-9-4 0,-16 5 8,0 0 4,-4 87 0,0-1 13,16-9-6,2-16 9,3 1 0,0 0-36,0 0 0,-7 15 0,0-2-15,22 3 0,0 9 1,-18 0-5,-4-4 16,0-4-1,-16 5 1,0 0 13,3 5 0,-9-4 0,15-4 0,1-15-5,0 0 0,9 4-30,0-4 0,-11 16-9,-4 0-16,0 0-323,16-5 8,-71-16 0</inkml:trace>
  <inkml:trace contextRef="#ctx0" brushRef="#br0">2174-223 367,'-2174'245'0,"2206"-245"-22,0-32 0,-9-7 0,16 9 7,0-16 0,0 88 0,0 0 12,0-9 3,1 0 9,-3 1 16,0 12-40,-16-4 4,-8 0-5,-5-2 0,5 13 0,15 13-1,-16-15-9,1-4 0,-13 3-1,0 8 0,0 16 10,8 7-16,-1-3 2,0-13-1,0 0 5,0 0 15,8 4 9,-15-4-4,3 0 5,0 0 0,-1 1 0,16 9 3,-8-16-9,-8-2 0,-4-4 0,0 5 5,0 16 4,-5-4-16,-1 1-1,0 1-5,0 0 0,-3 0 15,9-1-11,-15-10-3,-2 0 1,-8-1 0,4 0 0,16 0-4,-23-16 1,-4-20 0,-6-4 4,0 1-4,-488 16 9,1-97-16</inkml:trace>
  <inkml:trace contextRef="#ctx0" brushRef="#br0">2503 195 676,'-2503'-186'15,"2563"186"-9,-15-48 0,-4 8-12,0-1 4,0 16-4,3 45-16,5-3 7,0 4 0,0 0 0,-1 1 16,4 1-21,-16-4 4,-5 0 0,-5-1 0,0-3 0,15 9 4,-1-15-4,-8 0 0,-5-4 0,0 0 0,-325 16 0,0-64-16</inkml:trace>
  <inkml:trace contextRef="#ctx0" brushRef="#br0">2521-336 500,'-2521'336'0,"2565"-336"0,0-35 15,-5 0-9,-15 1 0,0 0 4,0 88 0,0 0 16,16-4 8,4-16 4,-8 0 0,0 0-72,0 4 12,-15 16-4,3-2-16,0 1-1,0 4-4,-3 0 1,3-1 15,-5-15 0,-15 13 12,-305 16-4,-4-61-16</inkml:trace>
  <inkml:trace contextRef="#ctx0" brushRef="#br0">2775 136 201,'-2775'-158'27,"2793"158"22,-15-18 0,5 4 0,0-5-1,0 15 4,5 110-15,0-1 18,0-4-3,4 0 9,0 1 16,0 3-63,-16 0-3,-13 0-9,-5-2 0,4 1-1,15 9 0,-24-15 0,-4-5 0,-13-8-1,0 14 3,0 16 12,1 18-16,-4-8 3,0-22-3,1 0 17,-1 0 16,10 0-18,-16-10-4,-3 0-8,-7-1 0,0-1 0,15 13 1,21-15-5,-1 4 0,-8-3 1,0-5 0,0 16 1,-1-6-16,-10-3 0,0 1-4,-1 0 8,-1 0 16,1 5 0,-16-5 0,0 0-13,0 0 0,4 3 0,15 4 9,-7-15-8,-1 0 0,-13 0-1,0 4 12,0 0 0,8-3 16,5 0-1,-16 3 0,0 0-8,8 0 15,-4 0 2,-15 0 3,1 0 8,-3 0 0,1 0 0,0-5 7,-34 0 9,-7-19 16,-1-1 3,-16 10 1,-586 16 13,0-117-16</inkml:trace>
  <inkml:trace contextRef="#ctx0" brushRef="#br0">3223-39 500,'-3223'52'23,"3267"-52"-13,-23-35 0,0 0-9,0 0 12,0 16 0,7 60-16,-5 1 11,0 5-5,1 0 9,1 1 15,4 7-23,-15-8-7,-5 0-1,3-1 0,1 1 0,16 8-1,6-16-13,1 1 0,-9-8 0,0 0 7,0 16 0,1-24-16,5-1-5,0 0-3,-1 0 12,-1 0 15,1 1 27,-15-4-4,6 0-10,-5 1 0,1 5 0,16-1-4,-5-16 1,4-1 0,4-12 0,0 0 0,0 16 9,0-13-16,-9 0-2,0-5-8,-1 0 5,8 0 15,0 0-1,-15 0-12,-1 0 0,-7 0 0,0-1 0,16-8 1,-2-16 8,-5 0 0,0-3 0,0 4 0,0 15-4,-1 7-15,9 1 2,0 0 0,0 0 8,3 0 0,1 5-14,16-5-1,-2-16-9,-3-1 0,1 3 0,16-5 5,3-16 8,3 1 0,5-3 0,0-4 3,0 0-4,4-2 0,-1 0-1,15 5-3,0-15 8,7 0 0,5 0-3,0-4 4,-1 16-9,-8 0-16,-9 8 0,0 0 0,10 0 0,0 1 16,0 0 1,-16 13 4,0 0 9,4-6 0,-9 3-2,15-22-3,0-15 13,4 0 0,23 3-6,0-14 1,0 16-13,4-1-16,0-1 0,0 0 1,17 0-4,-1 3 15,4-3 1,-15-5 7,0 0 5,-3-20 0,0 3-4,16 9-4,-1-16 0,1 0 0,4 3 1,0-13-3,0 16-4,-5 0-16,-5 5 0,0 0-4,6 0 0,-1 2 15,5 1 0,-15 8-5,0 0 18,5 8 0,-13-8 1,16-5 4,1-16 5,-5 0 0,4 1-22,0-4 0,-8 16-9,-8 0-16,0 0 0,15 0 0,-39-15 0,0-13 0,-9-8-4,0 9 8,-792 0 13,-12-160 0</inkml:trace>
  <inkml:trace contextRef="#ctx0" brushRef="#br0">4148 82 518,'-4148'-95'11,"4194"95"13,-7-37 0,-4-4-9,0 4 0,0 16 31,4 58-16,-10-4 10,0-21 0,1 0 22,-4 1 15,18 4-21,-15-9-4,-4 0-9,0-1 0,-1-3 0,16 10 10,3-16-5,-6 0 0,1-1 0,0-5 4,0 16 4,4-12-16,0-4-3,0-8-4,0 0 4,4 0 15,0 4 12,-15 0-1,3 0-9,-3 0 0,0 0 0,16 0 4,0-16 0,-4 0 0,-13 0 0,0 9 0,0 16 4,8-15-16,-13-8-4,0 0 0,0 0 0,0 0 0,9 0-28,0-9 0,0 15 0,0 0-15,0 0-485,16 0 0,-101-16 0</inkml:trace>
  <inkml:trace contextRef="#ctx0" brushRef="#br0">4385-277 597,'-4385'277'0,"4438"-277"0,0-42 16,0 0-11,-16 0 0,0 0 0,0 51 0,0 0 8,15 0 15,1-15 5,1 1 0,8 3-21,0-9 1,-5 16 1,-1-1-16,-1 9 0,0 0 7,1 0-4,-4 0 0,5 4 0,0-1-4,0 16 1,8 6-16,-1-7 2,0-4 3,0 0 0,-4 0 15,9 4 9,-15-5-8,3 0-8,-3 0 0,8 3 0,16 0 4,-6-16 1,-7-1 0,-5-9 0,0 0 5,0 16 0,-1-13-16,0-3-3,0 0-5,-1 0 0,1 0 15,4 0-15,-15 1-4,-4 0-5,-8 0 0,0 0 0,16 0 11,-26-16 0,-11-6 0,0 0 0,0 0 0,-485 15 0,0-97-15</inkml:trace>
  <inkml:trace contextRef="#ctx0" brushRef="#br0">5184-102 410,'-5184'124'20,"5220"-124"-22,-20-28 15,0 0-8,-15 0 0,0 0 13,4 70 0,0-4 13,16-4-8,2-16 8,0 1 0,10 8-35,0-5-8,-7 15 4,-3-2-15,5 3 0,0 13 0,-6 0-5,0 0 16,-17 0-1,-16 4-3,0 0 9,-1-18 0,0 4-3,16-8-4,-1-16-1,1-316 0,5 3-63,0 0 0</inkml:trace>
  <inkml:trace contextRef="#ctx0" brushRef="#br0">5482-394 406,'-5482'429'15,"5518"-429"-35,-15-28 0,-4 12-8,0-1 4,0 16 10,-1 42-16,-5 1 7,0-9-1,2 0 9,13 0 15,4 3-7,-15-4 0,-2 0-8,-4 0 0,3 5 0,16 5 7,6-16 0,0 2 0,-4-4 0,0-5 0,0 15 9,8 1-15,0-8 0,0-4-8,0 0-1,4 0 16,14-3-22,-16-9-5,-4 0 4,-3-1 0,5-1 0,16 0 1,20-16 0,-5 3 0,-5 1 1,0 5-8,0 15 4,-1-22-15,0 1-4,0-13-8,-1 0 13,4 0 16,9-4-21,-16-4-4,0 0-9,-4 0 0,4 1 0,16 4 3,-24-16-3,-8-4 0,-6-4 0,0 1 5,-380 15 4,-5-76-15</inkml:trace>
  <inkml:trace contextRef="#ctx0" brushRef="#br0">5706-269 381,'-5706'269'0,"5740"-269"0,0-34 0,0 0 0,0 0 0,0 16 13,7 93-16,-13-7 12,0 0 0,3 0 0,16 0 15,9 3-64,-15-5 1,-12 0-8,-1-2 0,4 5-1,16 4 7,0-16-4,0 0 0,0-3 0,0 0 7,0 16 0,0 3-16,0 0 1,0-4-4,0 0 4,-4 0 15,0 5-1,-15 0-5,0 0-5,-4 0 0,5 1 0,16 9-5,14-16-9,-3 2 0,0-5 1,0 5 1,0 0 3,-4-11 0,-8-8-2,15 0 0,-1-15 0,0 0 0,0 0-3,0 9 0,0 16-5,-8 0-16,1-4 0,0 4 5,3 0-1,-13 0 16,-8 1 0,-16 9-5,0 0 0,1 1 0,0-4 1,15-5-5,0-15 5,5 0 0,4 0 3,0-4 3,1 16 0,-11 0-16,-1 12 0,0 6-1,-7 0-1,9-2 16,-5-5 0,-16 6 5,0 0 3,-1-14 0,1 8-3,15-9-3,-1-15 4,-1 0 16,4 4-63,-16 1 0,-13 0-9,1-2 0,4-1-550,15 0 4,-110-15 0</inkml:trace>
  <inkml:trace contextRef="#ctx0" brushRef="#br0">6307-199 439,'-6307'199'0,"6346"-199"0,0-31 0,-13-8-8,0 4 4,0 0 0,-4 81 16,0 4 15,-16-4 0,4 0 4,-3 0 0,9 7-52,15-8 0,-9-15-10,0-3 0,5 7 0,0 4 9,-5 0-4,0-2 16,0-1 0,-16 0 5,0 0 4,3-2 0,-4 1-1,16 0-1,0-16-1,4 0 0,10 4 26,0-9 1,4 15 0,-5 2-15,8 28 96,32 5-9,-90-32 0,-7-17 0,5-11-4,0-1-5,-1 0 14,-3-18 0,-10-9-4,15 1-7,-1-15 4,-4 0 0,14 0 0,0-5-8,0 16 0,-7 0-16,0-1 0,0 8 1,2 0-8,-5 1 15,-4-7 0,-15-1-1,0 0 5,5 6 0,-4 0 0,16-9-5,1-16 4,-18 112 31,4 10-86,-31-8 5,-18 0-5,8-3 0,1 3-1,0 4 13,-2 0-5,-1-1 16,-8 0 0,-16 4 8,0 0 0,0-4 0,0 12-1,0-5-1,0 16 5,1 0-16,5 8-5,0-5-1,-2 0-5,-3 0 15,1 3 0,-15 13 5,2 0-9,-5 0 0,0 1 0,16 0-1,0-1 4,4-5-15,0-3-1,0-4-8,0 0 9,7 0 0,-4-3-14,0 3-1,0 0-8,-7 0 0,5 0 0,32 8 4,-22-32-4,-8-10 0,-9-4-3,0 0 0,-699 0 0,0-140 0</inkml:trace>
  <inkml:trace contextRef="#ctx0" brushRef="#br0">6662-234 252,'-6662'234'0,"6684"-234"0,0-22 0,0 0 0,0 0 15,0 0 5,1 69 0,-5 3 10,16-5 1,1-16 5,-1 1 0,5 5-24,0-5 3,-5 15-5,-7 0-15,1 3-1,0 4 4,-3 0 0,1-1 16,-9-5 0,-16 9 4,0 0 0,-3-8 0,0-1-2,16-9-7,0-16 9,-1 0 0,0 5 2,0-4-9,0 15 0,-3 0-15,4-8 0,0 0 0,11 0 0,0 2 16,0 0 1,-16 0 0,0 0 0,0-16 0,0 0-3,15 0-8,-1-15 8,-3 0 0,1-1-1,0 4-7,0 16-8,-1 0-16,3-3 0,0 6-5,-8 0-1,1-1 16,-9-12-1,-16 9 12,0 0 9,-1 8 0,-4 5 2,15-5 4,0-15 4,-1 0 16,1 8 0,-16-9 1,1 0 0,-1 0 0,-1 4 0,0 1 4,10 0-9,4 1 16,0 0 1,-16 0 0,0 0 13,8-6 0,-4 0-2,0-5 4,0 15 5,3 0-15,0 1-16,0-5-5,-3 0-8,5-1 16,4 0 0,-16 13 7,9 0-8,0 2 0,-5-3 0,15 0-1,0-15 0,5-7 0,4-5-1,0-8-3,0 0 17,7-722 32,0-3-161,-32 0 0</inkml:trace>
  <inkml:trace contextRef="#ctx0" brushRef="#br0">7355-273 403,'-7355'273'0,"7391"-273"0,-4-36 0,-8-4 0,0 3 4,0 16 1,0 89-16,-5 0 11,0-4-4,3 0 4,8 0 16,5 0-47,-16-5 0,-10 0-4,0-2 0,0 0 0,15 4 8,4-15 0,0 0 0,-8 0 0,0 3 4,0 16 6,-1-28-16,-5 9-6,0-1-5,-1 0 1,1 0 16,4 3 19,-16 1 1,4 0-6,-1 1 0,14 1 0,15 0-1,4-15 5,-3 1 0,-1 0 0,0 1-5,0 16 3,5-14-16,1 0-4,0 0-9,0 0 0,1 0 15,13 4-10,-15-9-4,-2 0 0,-4-1 0,5-1 0,16 3 5,-1-16 1,0 0 0,-4-8 0,0 0 8,0 16 3,0 10-16,-3-4 1,0-18-4,1 0 9,7 0 0,4 5 6,0-9 0,0 15-4,-4 1-15,-4 3 0,0 4 5,7 0-9,-8 0 16,-4 3 1,-16 0 1,0 0 0,4-19 0,0-5-4,16-14-3,-1-16 5,0 0 0,9 0 11,0-4-4,3 15-5,-4 0-15,4 4 0,0 9-1,-27 0-4,-3-16 16,-4-3 3,-16 3-5,0 15 6,4-37-15,-6-4-7,0 1-8,-2 0 5,1-501 16,3 3-101,-16 0 0</inkml:trace>
  <inkml:trace contextRef="#ctx0" brushRef="#br0">7733-687 633,'-7733'696'16,"7789"-696"-9,-16-44 0,0 0-12,0-5 12,0 16 5,7 50-16,-4-3 8,0-5 3,2 0 5,5 0 15,4 3-24,-15 0 0,-5 0-5,0-1 0,-4 1 0,16 14 3,6-16-10,4 2 0,1-4 0,0 4 4,0 16 0,4-1-16,0 0 0,0-4-4,0 0 4,4 0 15,0 8 7,-15 0-12,2 0-5,0 0 0,1 1 0,16 4 3,3-16 0,-4 1 0,-9-4 0,0 9-4,0 15 9,0-50-15,-9-3-14,0 0-5,-1 0 0,1-442 16,0-5-89,-16 0 0</inkml:trace>
  <inkml:trace contextRef="#ctx0" brushRef="#br0">8150-199 572,'-8150'185'-16,"8201"-185"6,12-41 0,-1 0-10,0 4 0,0 15 1,-3 60-15,-5 3 9,0-4-4,3 0 4,0 0 16,1 4-29,-16-1 4,-6 0-4,-8-1 0,4 8 0,15 0 4,5-15 0,-4 1 0,1 0 0,0-6 4,0 16 1,12 0-16,4-4 0,0 1-1,0 0-5,9 0 0,4 3 1,16 0 1,0-16-4,-1 0 0,0 8 0,0 4 0,5 15 0,1 0-15,0-5 1,0 1-4,0 0 3,5-15 0,5-1-3,16-4-8,-1-16 8,-3 0 0,5 0-6,0 0-5,-2 16-1,-3 0-16,6-4 0,0 3 0,-13 0 1,-8-9 15,-1-4 12,-15 5 0,-12 0 5,-3 21 0,-1-5-2,16 0-7,-1-16 5,3 0 0,4-7 0,0-9 7,0 15-13,-7 0-15,5 4 0,0 0-5,18 0-5,5 3 16,-9-4 1,-16 1 7,0 0 8,1-3 0,-9 3 0,16-4-3,0-16 0,3 0 0,4 4-10,0-4 8,-3 15-4,-3 0-15,0-1 0,0 4 8,-2 0-9,8-1 16,0-5 0,-16 0 5,0 0 5,8 9 0,-5-4 2,16 0 7,0-16 1,-3 0 0,3-1-23,0 1 9,-9 15-9,-5 8-15,4 5-8,0 0 3,16 0 5,0-3 16,4-7 0,-16 0-1,0 0 4,1-1 0,1-5-1,0 3-3,0 0 5,0 0 15,9-1-11,-15-13-3,-16 0-9,-8 4 16,13 0 1,0 9 0,-24-16 0,-4-5 0,-9-7 0,0 9-1,-691 0 5,0-137 0</inkml:trace>
  <inkml:trace contextRef="#ctx0" brushRef="#br0">8343-312 500,'-8343'312'0,"8387"-312"0,0-35 15,0 0-9,-15 0 0,0 0 0,0 58 0,0 0 10,16 0 0,1-16 0,0 1 0,17 7-10,0-17-7,-1 0 18,4-1 0,-1-4 0,16 5 4,-21-16 0,0-4 0,-4-8-1,0 8 4,0 15-4,0 7-15,0 0 1,0 0 0,0 0 0,0 0 16,4 4-40,-16-4 0,-16 0 0,-4 0 0,0 0-336,16 0 0,-68-16 0</inkml:trace>
  <inkml:trace contextRef="#ctx0" brushRef="#br0">8549-433 284,'-8549'433'0,"8574"-433"0,0-25 0,4-8 0,0-4 8,0 16 0,0 93-16,0 0 14,0 0-8,2 0 0,8 1 15,0 0-34,-15 0 0,-8 0 0,0 0 0,0 0-1,16 0 0,-15-16 0,12-2 0,-4 0-1,0-1 3,0 16 5,5-21-16,0-1-4,0-4 1,0 0 4,3-1 15,-4 4 23,-15 4 5,5 0-5,-1 1 0,5 0 0,0 5 4,-3 0-5,-4 0 16,-5-3 0,-16 5 3,0 0 5,0-11 0,-1 0-2,16-4-7,-1-16 4,-5 0 0,1 8-4,0 4-7,-1 15-5,-5 0-15,5 1 0,0-1-4,-10 0 1,-4-3 16,-9-8 0,-16 13 7,0 0 1,-3-17 0,-6-4-14,15 1-4,2-15 4,-3-526 16,-4-1-106,-16 0 0</inkml:trace>
  <inkml:trace contextRef="#ctx0" brushRef="#br0">8869-102 475,'-8869'102'0,"8911"-102"0,20-34 0,0-9-8,0-4 5,0 16-1,4 60-16,1-1 11,0-5-11,1 0 5,7 1 0,4 1-21,0-5 4,-5 16 1,-13-1-16,0 5 0,0 4 4,-10 0 0,-16-3 15,-5 7 0,-15 5-7,0 0 0,0-24 0,0 0-9,16 0 0,0-16 13,-7-299 15,1 7-66,-15 0 0</inkml:trace>
  <inkml:trace contextRef="#ctx0" brushRef="#br0">8887-593 406,'-8887'610'8,"8923"-610"-17,-8-28 15,0 0-8,-15 0 0,0 0 0,0 101 0,0 0 19,16 0 0,4-16-4,11 1 15,4 5-70,-15 0-8,-15 0-5,3-2 0,1 1-1,0 8 0,2 0 1,0 0 16,-1-1 0,-16 5 1,0 0 4,0-39 0,-9-5 0,0 5 1,-9 16 0,0-323-16,9-4-64,0 0 0</inkml:trace>
  <inkml:trace contextRef="#ctx0" brushRef="#br0">9106-215 172,'-9106'219'8,"9122"-219"-8,0-16 16,-5-8 0,-16 5 4,0 0 4,3 56 0,-5-3 8,15-3 0,1-15 3,4 1 0,5 4-19,0 0 3,-4 0-4,-3-1 0,4 8 0,16 4-1,-6-16-4,-3 0 0,0-1-1,0 0 1,0 16 9,7 0-16,-5-3 0,0 1-9,0 0 4,1 0 15,4 0 4,-15 0 0,1 0-4,-9 0 0,8 1 0,16 5 0,-6-16 0,-8-1 0,-4-11 0,0 8 3,0 15 0,-4-1-15,-4-3 0,0 0-1,0 0 0,1 0 16,0-1 7,-16 0-3,1 0-4,-4 0 0,-1-1 0,16 5 5,11-16-9,4 2 0,-8-9 1,0-1 5,0 15-4,-1-11-15,0 5-3,0-9-4,0 0 0,3 0 16,1 4-3,-16-1 5,-1 0-9,3 0 0,1 0 0,16 4 8,-1-16-5,4-1 0,-8 0 0,0 4 4,0 15 4,3-2-15,-4-3-1,0-4 8,0 0 8,-1 0 0,1 1-19,0 4 0,-3 16-5,-5-1-16,5 5-616,15 9 0,-124-15 0</inkml:trace>
  <inkml:trace contextRef="#ctx0" brushRef="#br0">9671-375 532,'-9671'392'12,"9719"-392"-12,-4-39 0,-5-8-9,16 4 8,0-16 1,3 74 0,-1-3 13,0-4 4,2 0 0,-1 1 16,0 1-49,-16 0 4,-9 0 0,-5-3 0,0 5 0,15 0 4,15-15-4,3 4 0,-1-4 0,0 1 5,0 16 4,-1-20-16,0 1-3,0-5-9,-1 0 5,5 0 15,0 3 25,-15-4-3,5 0 0,-5 1 0,-1 1 0,16 5 3,-7-16 0,-7 0 0,-4-4-1,0 4-8,0 16 4,8-11-16,-4-8-3,0 0 0,0 0 0,0 0 15,0 0-10,-15 0 0,-3 0 5,-8 0 0,8-4 0,16 0-3,12-16-4,-5 1 0,0 1 1,0 4-1,0 16 0,-3-5-16,-4-5-1,0-1-3,0 0 6,4 0 15,-1 0 4,-15-4-1,0 0-1,1 0 0,1 0 0,0 0 7,-6 16 0,1-1-16,-1-1 0,0 1 8,0 0 0,-3 6 15,0 3 1,-15-5 4,0 0 1,1 0 0,3 3-9,0-8 4,-2 16 0,0 0-16,0 0 0,0 0 0,0 0 0,0 0 16,0 0 0,-16 0 0,0 0 13,4-1 0,-4 3 0,15-9-7,0-15 5,12 0 0,-1 4 0,0 0-5,0 16-4,1 0-16,5 4 0,0-1-1,-6 0 1,1-2 16,-5-1 0,-16 4 1,0 0 0,4 0 0,1-5 0,15-1 1,0-15-4,3 0 0,9 5 3,0-5-1,0 16-4,-7 0-16,5-1 0,0-1 5,-5 0 0,-5-1 15,-4-3 0,-15 5 0,0 0-5,7 7 0,4-3 0,16 1-4,1-16-1,-5 0 0,0 1-2,0-4 0,-1 16 0,-8 0-16,5 4 0,15-1 0,-44-15-4,-4-9 0,0 0-1,0 0 0,-796 0 0,0-158 0</inkml:trace>
  <inkml:trace contextRef="#ctx0" brushRef="#br0">10497-63 493,'-10497'72'24,"10541"-72"-9,-24-36 0,0 0-8,0 0 0,0 15 8,11 64-15,-8-11 10,0 0 0,2 0 5,12 1 16,3-4-27,-16-8-8,-6 0 0,0 0 0,0 0-1,15 9 12,-7-15-9,-12 0 0,0 0-1,0 5 7,0 16 3,5 9-16,-8-12 3,0 0 0,0 0 0,0 0 16,14 4 9,-16-6 0,1 0-8,-4 1 0,0 0 0,0 9 8,-10 0-9,-8-3 15,0 0 0,-15 0 0,0 0 0,0-10 0,0 0-3,16 0 0,0-16 0,0 0 0,0 0-16,0 0 0,-3 16 0,-8-1-16,0 8 0,0 0 0,-25 0 0</inkml:trace>
  <inkml:trace contextRef="#ctx0" brushRef="#br0">10488-507 792,'-10488'516'19,"10558"-516"-9,-19-56 16,0 0-14,-16 0 0,0 0 0,0 34 0,0 0 4,16 0 0,1-16 0,0 0 0,13 8-11,0-13-8,-3 15 0,0 0-15,4 12 0,0 9-5,3 0-4,5 0 16,-9-12 0,-16 9 12,0 0 0,3-36 0,0-3-8,0-9 0,0 16 8,-4-307-16,-3-1-61,0 0 0</inkml:trace>
  <inkml:trace contextRef="#ctx0" brushRef="#br0">1516 1505 270,'-1516'-1483'8,"1540"1483"-13,-8-24 15,-9 0 0,-15 13 4,0 0 4,3 38 0,1-3 3,16-5-4,1-16 5,8 0 0,4 0 22,0 0 4,5 16-5,-8 1-16,5 7 0,0 4-3,-18 0 1,4-3 15,-5-12-1,-15 0 8,0 0 8,3 4 0,-3-3 0,16-5 0,0-16-1,0 0 0,6 3-8,0-5-3,-2 16-5,-4 0-16,1 0 0,15 8 4,10-15-4,0 3 0,-13-8 0,0 4 3,0 0 9,1-6 0,-5 0-1,16-17-4,0-16 0,0 0 0,9 4-13,0-9-4,-3 15 0,0-1-15,0 0 0,0 0 0,3 0 0,0 1 16,-9-8 0,-16 1 1,0 0 8,7-35 0,0 0-17,16-13-12,1-16-1,4-506 0,10 4-102,0 0 0</inkml:trace>
  <inkml:trace contextRef="#ctx0" brushRef="#br0">1634 1080 363,'-1634'-1075'8,"1666"1075"-1,-8-32 15,-8-4 0,-15 4 0,0 0 4,4 42 0,-4-8 2,16 0-4,0-16 5,5 0 0,-5 7 20,0 8-4,4 0-3,-4 0 0,8 0 1,16 0 4,-14-16 0,-4-3 0,0 1-1,0 1 3,0 15 3,4-8-15,-4-4-2,0 5 0,0 0-5,0 0 16,9 8-8,-16-9 0,-1 0 0,-8-1 0,5 8 0,16 4 7,25-16-5,-3 4 0,-4-4 2,0 5 0,0 15 0,12-26-15,-1-5-6,0-4-7,-1 0 5,8 0 16,-1 4 2,-16-3-5,0 0-6,1 0 0,1 0 0,15 9 7,5-15-10,-7 0 0,-12-4 1,0 4 7,0 16 9,1-6-16,0-1-2,0-14 1,0 0-12,19 67 31,3 0-50,-31 1-7,-10 0-9,-9-3 0,5 4 0,16 4-3,-8-16-5,-1-1 0,1-7-1,0-1 4,0 0 5,-1-14 0,0-3-9,16-5-4,12-16 1,4-12 15,8-1-22,-15-9-3,-11 0 1,-8-3 0,4 4-591,16 8 8,-118-16 0</inkml:trace>
  <inkml:trace contextRef="#ctx0" brushRef="#br0">1700 1142 280,'-1700'-1129'24,"1725"1129"-13,-24-25 15,0 0 0,-15 0 0,0 0 0,11 53 0,0-11 6,16 0 0,1-16-8,16 0 0,3 3-8,0 1 1,0 16-5,-8-1-16,9 3 0,0 0 5,-15 0 0,-5-4 0,-4 1 0,0-1 3,0 15 5,5 8-15,0-1 0,0-4 1,1 0 0,30 141 47,4-3-118,-47-5-8,-24 0 1,-12-5 0,-1 4-1,0 10 0,6 0-5,-4 0 0,-5-7 1,0 5-1,0 16 5,5-21-16,-5-13-5,0-9-3,-1 0 9,0 0 15,4-1-55,-15-4 1,-11 0 0,-12-3 16,-4 8-333,-16 4 3,-68 0 0</inkml:trace>
  <inkml:trace contextRef="#ctx0" brushRef="#br0">489 5370 424,'-489'-5370'0,"527"5370"0,0-30 0,0 0-8,0 0 0,0 16 0,0 68-16,0 7 13,0-4 5,3 0 4,-4 0 15,4 11-39,-15-4-7,-7 0-8,0-2 0,3 7 0,16 5 5,0-16 0,-1 0 0,-4-3 0,0-1 11,0 15 5,4-4-15,-4 0 0,0 0 0,-1 0 4,8 0 16,0-4 17,-16 0 4,4 0-9,-8 1 0,9 0 0,16-5 4,-6-16 5,-4-2 0,-8-7 0,0 3-1,0 0 5,4-5 0,0-8 0,15 0-7,-1-15 0,0 0 0,9-1-11,16-9-15,-3-16 0,0 0 0,0 0 0,0 9 8,-9 0-9,-8-1 16,4-12-1,-16 1 1,0 0 8,3 5 0,-9-4 1,15-4-7,0-15 9,-1 0 0,4 8 2,0-4-3,1 16-5,-5 0-16,5 5 0,0 4-1,-1 0-4,4 0 15,-5-7 0,-15 5 3,0 0 0,5-1 0,0-1 0,16-5 0,0-16 1,1 0 0,3 11 3,0-8 0,0 16 0,0 0-16,0 0 0,0 9-4,-11 0-9,4-1 15,0 0-1,-15 0 0,0 0 9,7 11 0,0 1 2,16-14 0,1-16 14,8 0 0,4 3 4,0-4-3,1 16-9,-1 0-16,4 5 0,0 5 3,-11 0-5,-3-3 15,-4-1 0,-15 9 5,0 0 0,-5-16 0,-5 1 10,16-4-5,-10-16 5,1 8 0,8-1-17,0-4 1,-4 15-9,-16-1-15,13 4-700,0 4-4,-140 0 0</inkml:trace>
  <inkml:trace contextRef="#ctx0" brushRef="#br0">880 5853 432,'-880'-5853'0,"918"5869"0,0-30-16,0 0-8,0 4 16,0 15 5,-1 62-15,-9-3 11,0 0 0,3 0 0,3 0 16,0 1-24,-16-4 0,-4 0-5,-5 0 0,4-3-1,16 5 4,-21-16 5,0-4 0,-10-1-1,0 10 1,0 15-1,0 8-15,5-1 2,0-9-11,0 0 0,0 0 16,0 0-43,-16 0 0</inkml:trace>
  <inkml:trace contextRef="#ctx0" brushRef="#br0">1007 5436 381,'-1007'-5436'0,"1041"5436"0,0-34 15,0 0 0,-15 0 0,0 0 9,8 93 0,-9-8 12,16 0 0,3-16-5,11 0 0,10 5-52,0-5-8,-11 16 0,-8-1-16,0 0-1,0 9 12,-33 0-5,-5-10 15,-4-7 0,-15 0 0,-271 0 13,4-59 0</inkml:trace>
  <inkml:trace contextRef="#ctx0" brushRef="#br0">1174 5806 180,'-1174'-5806'0,"1190"5806"0,0-16 15,0 0 0,-15 0 0,0 0 0,0 81 0,0 0 14,16 0 0,2-16 0,0 1 0,0 0-25,0 0 0,-5 16 0,0 0-16,0 0-1,0 4 20,-21 0-4,-1-4 15,0-7-1,-15 0 4,0 0 5,7-3 0,-5-3-1,16-5-5,0-16 5,20 119 31,5-3-85,-31-5-13,-17 0-5,-3-3 0,5-1-1,0 0-3,-7 0 0,-12-2 16,0 0 0,-16 0 0,0 0 0,0-5 0,0 0 0,0 0 0,-1 0 5,-4 0 15,3-4-13,-15-3-7,-2 0-5,-5-1 0,4 1 0,16 5-5,1-16 0,-3 0 0,-5-4 0,0 0 0,0 16 10,7 2-16,-6 1 1,0-8-1,0 0 9,5 0 15,0 7 3,-15-5-3,1 0-4,-1 0 0,5 8 0,16 3 4,21-16-8,4 4 0,0 0 0,0 5 8,1 15 8,0-26-15,-4 4-6,0-9-12,-1 0 4,15 0 16,5 9 0,-16-5-1,-1 0-4,-7 0 0,5 7 0,16 3 0,0-16-3,-3 0 0,-5-1 0,0 4 1,0 15 5,-1 0-15,-5-3 0,0-4-4,0 0 5,-5 0 16,4 9-19,-16-9-16,0 0 0,0 0 0,0 0 0,16 13 4,-32-16 0,0-12 0,-13-4-4,0 13-8,-644 15 0,0-128-15</inkml:trace>
  <inkml:trace contextRef="#ctx0" brushRef="#br0">68 5428 356,'-68'-5397'8,"100"5397"-27,-4-32 16,-4-4 0,-16 0 0,0 0 0,0 75 0,0 0 9,15 0 0,1-15 0,0 1 16,0 0-24,-16 0 0,-5 0 0,0-1 0,0 0 0,0 0 15,-18 0 0,1-4 16,-13-4-1,-16 13 7,0 0 5,1 0 0,-5 3 0,15-9 1,0-15 0,-1 0 16,13 8 23,-16-8 0,4 0-5,1 0 0,5-1 1,0 13 12,-21 0-9,-4-5 0,-9-4-1,0 4 0,0 31 10,4 16-31,-10 0 3,0-3-12,1 0 8,8 0 0,4-4-10,0 0 1,-3 0-8,-9 0 0,8 0 0,16 10-3,-21-16-10,-1-5 0,-8-7-1,0 4 0,0 15 17,0 8-15,-8-5 2,0-9-7,0 0 9,4 0 16,8-4-12,-16-4-4,-3 0-8,-3 0 0,8-5 0,16 9 4,-36-16-9,-8-7 15,-9 1-2,-15 1-1,-522 0 8,1-105 0</inkml:trace>
  <inkml:trace contextRef="#ctx0" brushRef="#br0">-191 5947 424,'191'-5951'0,"-153"5951"4,0-30 15,0 0-8,-15 0 0,0 0 0,0 58 0,0 0 10,16 4-8,3-16-4,8 0 0,18-4-32,0 4 0,-7 15-5,-11 0-15,5-1-1,0 9 8,-7 0-5,-7-2 16,-4-1 0,-16 5 0,0 0 3,5 6 0,-3-1 2,16-5-4,0-16 8,5 0 0,1 3-41,0 0 0</inkml:trace>
  <inkml:trace contextRef="#ctx0" brushRef="#br0">1674 5280 277,'-1674'-5271'4,"1698"5271"-9,-4-24 0,0 0 0,0 0 0,0 16 0,0 40-16,0 0 2,0 0 0,1 0 0,0 0 15,4 12 31,-15 5-5,6 0-9,-7 2 0,0 16 0,16 9 7,-29-16-9,-3-5 0,0-1-2,0 0 5,0 16 0,3-8-16,0 4-2,0 0-3,0 0 0,7 0 15,4 0-5,-15 0 4,-2 0-12,0 0 0,3 4 0,16 10 0,15-16-10,-4 4 0,1-8 0,0-1 8,0 15 5,0-9-15,-4-8-2,0 0-4,0 0 4,1 0 16,8-1 1,-16-3-4,0 0-10,-7 0 0,1-1 0,16 13 1,-11-16-9,-8-3 0,0-8 0,0 0 0,0 15 0,0-24-15,0 0 0,0 0 0,8 0 0,0-8 16,4-12-9,-16-4 0,-4 0 0,-11-1 0,0 0 0,16 0 3,-18-16 0,-7-3 0,-4-8-1,0-1 7,0 15 1,-3 14-15,4 0 2,0-4 0,1 0-1,4 0 0,10 7 6,0-1 1,1 16-4,-5 0-16,4 5 0,0 5 3,12 0-4,0 0 15,-1-3 0,-15 0 3,10 0 10,1-10 0,-10 3 0,16 0 0,9-16 1,1-9 0,8 7 12,0-4-4,-1 16-5,0-1-16,0 0 0,0 5 4,26 0-9,4 6 15,9-3 1,-15 4 3,0 0 0,3-19 0,0-3-4,16-13 0,-1-16 14,8 0 0,8 0 3,0-9-4,1 16-4,0 0-16,4 4 0,0 0-1,-8 0 0,1-2 15,-9 0 0,-15 5 4,0 0 9,3 5 0,-14-3 1,16 0 0,0-16 1,-4 0 0,4 7-1,0-5 1,0 15-8,-8 0-15,-18 19 112,32 9 0,-86-32-1,-7-18 0,-3-13-3,0-1 5,-1 0 5,0 1 0,0 0 0,0-5-9,0 0 1,1 0 15,4 4-3,-15 0-4,0 0-1,-4 0 0,1 8 0,16 9-4,7-16-1,-4 1 0,-8-4 0,16 13 4,0-16 0,0-1 0,0 0 0,0 0 0,0 0 0,0 0 15,0 0-4,-15 0 0,-1 0 0,0 0 0,13 8 0,16 1 3,-5-16-1,-3-1 0,0-8 0,0 0 8,0 15 9,0 0-15,0-4-1,0-4 0,0 0 3,-1 0 16,6 1 8,-16-5 0,1 0-5,-8 1 0,10 8 0,16 3 4,-9-16-3,0-3 0,-10-4 0,0 18 7,61 31 0,1-38-31,-13-4-7,0-22-8,-1 0 0,0-1 0,9 12-11,0-9-12,-1 16-9,4-1-16,5-1 0,0 4-3,-14 0 0,0 0 15,-13-7 0,-15 0 3,-891 16 8,0-181-16</inkml:trace>
  <inkml:trace contextRef="#ctx0" brushRef="#br0">2832 5623 349,'-2832'-5623'0,"2863"5623"0,0-31 0,0 0 0,0 9 16,0 16 4,-1 26-16,-4-3-1,0-14 0,0 0 10,-4 0 15,-1 7 35,-15 1 1,8 0-5,-5 0 0,-5 5 1,16 5 4,-27-16-4,-9-6 0,-5 5 0,0 9-4,-1 0 4,3-3 16,-4 1-1,-16-8-8,0 0 8,3 0 0,4 5-1,15-4-4,0-15-4,-5 0 0,-9 1 0,0-1 4,-2 0 6,-4-1 16,-1-8 0,-16 9 0,0 0 17,7 1 0,-8-3 0,16-9-4,0-16-9,-4 0 0,1 4 0,0-1-3,0 15-4,-5 0-15,8-4 0,16 10 0,-49-16-1,1-10 0,-4-9-1,0 13 1,-1 0 14,-1 21 0,-6-3 12,15-21-1,-12-15 5,5 12 0,8-1 0,0-4-3,0 16 0,0 0-16,4-1 0,0 9 9,0 0-5,-1 0 16,-8 0 12,-16 4 5,-3 0 9,3 11 0,-9 0 3,15-4 4,0-15-9,4 0 0,9-4 10,0 0 0,3 16-1,0 0-16,-8 4 0,0 14 8,-5 0-6,-4-1 16,-8-4 0,-16 13 12,0 0 9,0-13 0,-8-1-2,15-14-11,-1-15 0,12 0 0,8 7 5,0-3 1,1 16-10,-4 0-16,1-1 0,15 4 5,-1-15 0,-9 0 0,0-11 0,0 4 16,0 0 10,3 9 0,-10-3 1,0-8-8,1 0-5,0 0 16,4 3-10,-16 1 1,-3 0 4,-12 0 16,0 0 0,-16 4 8,1 0-4,-8 0 0,0 0 0,0 0 0,0 15 0,0 18-15,0 0 4,0-4-12,1 0 0,-3 0 16,8 3-20,-16 0 0,-4 0-4,-3-1 0,5 3 0,16 8 4,-5-16-4,-11-2 0,-9-1 0,0 4 1,0 15 14,7 3-15,-5-4 1,0-9-3,0 0 1,3 0 16,-5 4-4,-16 4 1,-1 0 5,-9 0 0,-1 9 0,15-3 3,4-15 4,0 1 0,4-4 0,0-4 4,0 16 4,8-1-16,0-3 0,0-13 3,0 0 0,0 0 16,0 0 8,-16 0 0,0 0 0,0 1 0,13 7 0,15 0 5,0-15 0,4 0 0,-17-9 0,0 8 5,0 0 5,4-10 16,0 3-3,-16-9-7,0 0-4,7 0 0,-5 1 0,0 4-1,-8 16 5,-3 12-16,5 0-4,0 4 3,2 0-1,-7 0 15,-8-12 0,-15 9 12,0 0 4,-1-10 0,-4 1 0,16-9-12,0-16 0,0-773 15,0 12-155,-15 0 0</inkml:trace>
  <inkml:trace contextRef="#ctx0" brushRef="#br0">3644 5502 172,'-3644'-5520'12,"3660"5520"18,-12-16 0,-4 4 0,0 4-4,0 16 13,4 112-16,-13-4 20,0 0 0,4 0 0,0 1 16,9 11-76,-16-5 1,-15 0-17,4-3 0,0 3-1,15 4 1,-8-15-4,-5-2 0,9 1 0,0 8 7,0 16 9,1 0-16,-4-5-1,0-18 1,0 0 5,-1 0 15,4 5 4,-15-5-1,1 0-3,-7 0 0,8-1 0,16 4 5,8-16 5,-9 1 0,-9 1 1,0 8-4,0 16 14,0-7-16,-4-4-2,0-18-4,0 0 13,-4 0 15,0 0-3,-15 5-8,-1 0-9,0 0 0,4-3 0,0 0 3,-6 0-4,-3-2 16,4-9 0,-16 4 1,0 0 1,-1-3 0,0 5-1,16-10-1,0-16 5,-3 0 0,-4 7 4,0 0 1,1 15-5,-5 0-15,-4 9 0,0 0 11,-2 0 0,-8 0 16,5-4 0,-16 4 8,0 0 4,4 14 0,-13 0 2,15 0 0,1-15 0,0 0 0,0 0-6,0 0 12,-2 16 0,0 0-16,0 3 0,0 0 1,-12 0 4,-1-2 16,-8-3-1,-16 13 8,0 0 4,-5 5 0,-5 1 1,15-3-1,0-15-5,-3 0 0,4 0-24,0 1-4,0 16-5,-8 0-16,8 7-692,16 1 9,-144-16 0</inkml:trace>
  <inkml:trace contextRef="#ctx0" brushRef="#br0">4026 5452 381,'-4026'-5422'3,"4060"5422"-30,-3-34 0,-9 0 0,0 9 0,0 16 0,0 83-16,0 0 9,0 0 0,3 0 0,0 0 15,18 8-46,-15 0-4,-9 0-5,-4-1 0,9 4-1,16 8-4,-13-16-8,0-2 0,0-4-1,0 0 0,-290 16 9,0-59-16</inkml:trace>
  <inkml:trace contextRef="#ctx0" brushRef="#br0">4188 5210 439,'-4188'-5179'15,"4227"5179"-31,-15-31 0,0 0-8,0 0 0,0 16 13,0 54-16,-13 0 10,0-5 0,1 0 5,0 1 15,0 0-26,-15 0 0,-4 0-4,8-2 0,4 4 0,16 4 11,6-16 5,-3 0 0,-13-1 1,0 12 5,0 0 10,3 9 0,-9-4 2,15-18 1,0-15 5,3 0 0,-5 0-23,0 4 5,-4 16-3,-5-1-16,8 0 0,0 8 4,28 0-8,-3 4 16,-13 3 2,-16 13-8,0 0 13,5-15 0,-8-9-3,15-14 1,-1-15 5,-5 0 0,4-3-10,0 0 0,-1 16 0,-12-1-16,13 3 0,0 9 9,-14 0-9,-8-2 16,-13-4-1,-16 13-8,0 0 9,4-18 0,-4-7-4,15-10-9,-1-15 6,1 0 16,-6 3-29,-16 1-3,-6 0-5,-5 0 0,1 1-413,15 4 3,-83-15 0</inkml:trace>
  <inkml:trace contextRef="#ctx0" brushRef="#br0">4556 5502 594,'-4556'-5493'24,"4608"5493"-9,-24-41 0,0 11-11,0 0 1,0 0 0,4 39 0,-4-1 5,16-1-3,2-16 1,4 0 0,4-1-14,0 0 1,-2 15 0,-8-1-15,0 7 0,0 0 1,-5 0 0,-8 0 16,-4 3-1,-16 4-3,0 0 4,4-1 0,0-1 0,16-4-11,0-16 0,0-316 15,5 8-63,-15 0 0</inkml:trace>
  <inkml:trace contextRef="#ctx0" brushRef="#br0">4609 5206 590,'-4609'-5206'0,"4661"5206"0,0-41 0,0 0-11,0 0 0,0 16 0,0 64-16,0 0 12,0 0 0,1 0 0,0 1 15,4 12-36,-15-4-12,-7 0 0,11-2 0,5 5 0,16-1-4,-13-16 1,-5-2 0,-5-7-1,0 4 12,-321 15 0,4-64-15</inkml:trace>
  <inkml:trace contextRef="#ctx0" brushRef="#br0">4798 5264 349,'-4798'-5238'8,"4829"5238"-22,-4-31 0,-4-4 0,0 9 0,0 16 9,0 48-16,-5 0 4,0 0-4,1 0-4,4 0 15,8 4 1,-15-8 0,0 0 4,0 0 0,0 0 0,0 5 0,-14 0 4,-4-2 16,-9 7-1,-16 5-3,0 0 4,4 5 0,-5-4 1,16-4 0,0-16 0,8 0 15,1-5-18,-15-1 5,-3 0-13,-12-1 0,13 8 0,0 0 4,24 0-4,-5 5 16,-9-7 1,-16 9 12,0 16-5,4-16-16,0-5-3,0-4 1,-1 0-4,4 0 0,4-5 12,0-9 1,2 15 0,0 1-15,-4 3 0,0 5 1,-34 0-10,-4-12 16,-4-1 9,-16 5 5,-9 0-5,-4 8 0,0-1-8,15-9 1,8-15 0,0-8 16,14 0-28,-16-10-1,-10 0 1,-7-2 0,4-4-406,16 5 0,-81-16 0</inkml:trace>
  <inkml:trace contextRef="#ctx0" brushRef="#br0">5013 5225 414,'-5013'-5225'0,"5049"5225"0,0-28 0,0 0-8,0 0 12,0 16 4,4 72-16,-4-1 12,0-4-3,4 0 4,7 0 16,0 1-44,-16 0 7,-8 0-9,-3-1 0,9 3-1,15 0 0,-6-15-5,8 0 0,-3-7-1,0 3 7,0 16-3,4 12-16,3 0 2,0-8 0,1 0 9,-4 0 16,-5 0 2,-16 4-4,1 0-8,0 0 0,5 1 0,15 8 3,2-15-5,-4 0 0,-4-12 0,0 1 5,0 16 12,-1-15-16,-8-3-2,0-1-9,-1 0 10,-3 0 15,3 4-66,-15 1-4,-14 0-9,-8-2 0,0 0-370,16 13-12,-73-16 0</inkml:trace>
  <inkml:trace contextRef="#ctx0" brushRef="#br0">5293 5077 630,'-5293'-5059'24,"5349"5059"-18,-24-45 16,-13 7-11,-16 13 5,0 0 4,15 34 0,-4-3 5,15 0-1,1-15 0,8 0 0,0 4 0,0-4-3,1 16-5,3 0-16,5 0 0,0 4 4,-9 0 0,-4-1 16,-5-4-1,-16 1 0,0 0 8,4 3 0,-8-7 1,15-1-1,0-15 1,0 0 16,4 5 3,-16 0-5,1 0 0,-8 0 0,0 1 0,0 9 7,-14 0-5,-7-4 0,-4-9 0,0 0 5,-413 15 13,0-83-15</inkml:trace>
  <inkml:trace contextRef="#ctx0" brushRef="#br0">5495 5475 345,'-5495'-5475'0,"5526"5475"0,0-31 0,0 0 0,0 18 4,0 0 13,0 56 0,-14 0 6,15-17-4,1-15 22,0 0 16,4 4 1,-16-4-8,1 0-9,0 0 0,5 0 0,0 4 4,-21 0-5,-4-4 16,-8-4 0,-16 4 4,-1 0 1,0-4 0,3 0-1,15-8 1,0-15 4,-1 0 0,-4 0 6,0 0-4,2 16-9,-4 0-16,4 4 0,0 0 1,2 0-4,-1 1 15,-4-4 0,-15 0 0,0 0-1,5-2 0,-4-5-1,16 5-4,0-16-9,5 0 0,8-1-8,0-8 4,-2 16-4,-4 0-16,4 1 0,0-1 3,0 0 1,4-1 15,-4 0 0,-15 4 0,0 0-1,8-1 0,1 0 0,16-9 0,0-16 9,0 0 0,4 4-2,0 1-1,-1 16-6,5 0-16,-3 0 0,0 8 3,5 0-4,1 0 15,-5 0 1,-15 5 3,0 0 18,1 2 0,-10-1 0,16-8 1,0-16 9,3 0 0,8 0-14,0 0 1,-2 0-8,-5-1 15,8 1 0,-15 5 3,6 0-4,1 0 0,-5-5 1,16 0 1,0-16 13,-1 3 0,-4-3 1,0-5-1,0 0 9,1 0 16,5 0-9,-16-1-5,-3 0 1,-3 0 0,-1-4 0,31 5 4,-9-31 0,-8-8 0,-4-4 9,0 4-4,-761 0 0,0-152 0</inkml:trace>
  <inkml:trace contextRef="#ctx0" brushRef="#br0">6728 5331 500,'-6728'-5331'0,"6772"5331"0,0-35 15,0 0-9,-15 9 0,0 0 8,0 39 0,1 0 5,16-1-8,2-16 5,4 0 0,0 4-22,0 0-4,-5 16-4,0-1-16,4 0 0,0 8 4,-1 0 1,-4 0 15,-9 0 0,-15 9 4,0 0 0,4-27 0,-1 0-6,0-8-4,0 16 0,0-208-16,4 4-42,0 0 0</inkml:trace>
  <inkml:trace contextRef="#ctx0" brushRef="#br0">7000 4968 597,'-7000'-4950'12,"7053"4950"-18,-12-42 0,0 0-11,0 0 0,0 16 0,0 41-16,0 0 7,0 0 0,0 0 0,11 1 15,8 5-12,-15-3 0,-2 0-5,3-1 0,0 1 0,16-5 7,-3-16 1,4-1 0,-5-4 0,0 5 8,0 16-1,8 9-16,1-4 1,0-5-4,1 0 5,4 0 15,4 4 2,-15-4 0,0 0-10,-8 0 0,1 0 0,16 9 4,2-16-1,-7 1 0,-3-1 0,0 3-4,0 16 10,0-9-16,-1-3-1,0-8-5,-1 0 8,-3 0 15,5 0-12,-15 0-9,-3 0-9,-7 0 0,13 8 0,16 4 0,-20-16 1,-8 8 0,-5-8-8,0 0-4,0 15 9,-3-40-15,-4-1-13,0-5-7,-3 0 4,-1-407 16,1 1-81,-16 0 0</inkml:trace>
  <inkml:trace contextRef="#ctx0" brushRef="#br0">7250 5171 370,'-7250'-5171'0,"7283"5171"0,0-33 0,0 0 0,0 0 0,0 16 0,0 64-16,0 0 7,0-4 15,1 0 8,-3 0 0,1 8-38,16-5-5,-7-16-5,1-2 0,5 7 0,0 5 1,-10 0-1,3-3 15,-4 0 0,-15 9 0,0 0-9,1 21 0,4-5 4,16-8 4,1-16 4,1 0 0,4-1-1,0-4 0,0 16-4,-3 0-16,4-5 0,0 8 5,-8 0-8,-5-1 15,0-7-1,-15 5 0,0 0 4,-1 0 0,-9-11 0,16 0 0,0-16 0,0 0 0,8 0 10,0-8 0,3 15 0,-8 0-15,5 1 0,0 8-5,5 0-4,0 2 16,0-7 0,-16 4 3,0 0 0,-3-15 0,-9-5-2,16 1-3,-1-16 8,4 0 0,0 3 9,0 0-3,2 15 0,-1 0-15,-4 9 0,0 9-1,-17 0-5,0-3 16,-4-3-1,-16 8 7,0 0 5,4-11 0,-4 1-8,16-10-5,9-16 5,4-561 0,9 0-113,0 0 0</inkml:trace>
  <inkml:trace contextRef="#ctx0" brushRef="#br0">7851 5354 252,'-7851'-5354'0,"7873"5354"0,0-22 0,-9-8 0,0 5 0,0 0 4,8 76 0,-4-3 10,16-5-9,2-16 4,4 1 0,5 8-37,0-8-4,-7 15-5,-4-1-15,4 8-1,0 0 4,-7 0 0,0-2 16,-4-4 0,-16-4 4,0 0 8,12-3 0,-9-5-1,15 1 1,0-15 8,0 0 16,0 3 13,-16 0 1,2 0-8,0 1 0,8 3 0,0 5 4,-16 0-5,-3-3 16,-4-4-1,-16 8 3,0 0 10,1 18 0,-5-5 3,15-5 1,1-15 10,-8 0 0,3 3-19,0 6-3,-3 16-14,-8-1-16,8 4 0,0 10 0,-10 0-1,-4-3 16,-3-8 0,-16-1 0,0 15 9,-3 6-15,-5-1 1,0 1-4,0 0 4,1 0 0,-5 3 2,0 1-8,1 16-9,5 0-16,4-1 0,0 0 1,-2 0-4,-1-1 15,-5-3 0,-15 5-1,0 0-5,8 13 0,1-3 4,0-5-1,0 16 4,4 0-16,-4 5-8,0 0 7,-2 0 0,-8 0 0,0 8 0,16 0 0,16-16 0,0 3 0,0 0 1,0 0 0,0 15-4,12-19-15,4-1-4,0 0-11,-1 0-5,16 0 16,5 3-2,-16 0 1,0 0-4,-8 0 0,4 3 0,16 4 9,4-16-4,-1 0 0,0-4 0,0 0-3,0 15 5,0 7-15,-5-1 1,0 0-7,1 0 4,4 0 16,0-4-33,-16 1 3,0 0-5,-11 0 0,9 8 0,15 4 0,-46-15-4,-4-6 0,-9-4-2,0 8-4,-646 16-3,0-130-16</inkml:trace>
  <inkml:trace contextRef="#ctx0" brushRef="#br0">8132 5272 572,'-8132'-5272'0,"8183"5272"0,0-41 16,0 0-10,-16 0 0,0 0 4,20 44 0,-4-9 6,0-4 1,2 15 0,4 0-15,8 3-20,0-4 1,-3 0-9,-5-1 0,5 5 0,16-5-1,0-16 9,1 0 0,-9-1 0,0 5 1,0 16 4,-1 2-16,-4 1 0,0-1-1,0 0 1,-3 0 15,8-4 10,-15-4-1,1 0 0,-11 1 0,0 0 0,16 5 12,5-16-5,-12 1 0,0 0 0,0 0 0,0 16 0,0-12-16,13-8-3,0-9-7,0 0 5,3 0 15,4 0-8,-15 0 0,-1 0-4,-7-1 0,0-1 0,16 8 5,-2-16-8,-9 0 0,-13 1 0,0 12 0,0 15 1,-1 13-15,4 1 2,0-8-1,1 0 4,9 0 16,-1 3-3,-16 1 0,-1 0-9,5 0 0,0 7 0,16 0 0,8-16 0,0 2 0,0 0 0,0 0 0,0 15 22,4-14-15,-13 3-2,0-9-7,-1 0 9,16 0 0,-1-4-1,0-3 7,0 16-5,-7 0-16,4 3 0,0 0 5,2 16 5,-4 0-16,-9-5 0,0 5 5,0 0 3,-1-7 15,-3 1-2,-15-10-4,0 0 5,-1 0 0,5 5 2,0 4-4,0 16-9,-12 0-16,4 11 0,15 5 5,-20-15 0,-4-11 0,-9-12 2,0 8 8,-725 16 1,-1-145-16</inkml:trace>
  <inkml:trace contextRef="#ctx0" brushRef="#br0">8821 5124 403,'-8821'-5124'0,"8857"5124"0,0-36 0,0 0 0,0 0 0,0 0 0,0 79 0,0 0 9,16 0 0,1-16 0,0 1 0,0 0-43,0-9-4,-9 15 0,4-2-15,-4 0 0,0 0 4,-1 0-5,0-1 16,-4 0 0,-16 5 7,0 0 4,1-2 0,-5 4 0,16-4-8,0-16 5,7 0 15,4 9 4,-15 4-1,0 0-9,-11 0 0,9 3 0,0 5 1,6 0 0,-4 2 16,-1-5 0,-16 5 1,0 0 9,4-24 0,-9-12-5,16 0 0,-1-16 13,12 0 0,0-1-14,0 5-3,0 15-5,-8-12-15,5 4 12,0 4 4,8 0 0,-4 9 16,-1 3 2,-16 1-7,0 15 0,8 10-15,-4-4 3,0-5-8,0 0-13,4 0 0,13 4-12,0-13-4,-3 16 0,0 0-16,9 8 0,16 0 4,15-16-9,-12 4 0,0 0 0,0 9 11,0 0-1,1-17 0,-8-12-3,0-8 8,-1 15 3,4 0-15,-4-5-2,0-4 1,0 0-4,0 0 16,3 0 0,-16 6 0,-1 0-5,-5 0 0,-9-3 0,0 4 4,0 16 5,0-12-16,0 0-16,0-5 0,3 15 5,0-552-15,4-4-111,0 0 0</inkml:trace>
  <inkml:trace contextRef="#ctx0" brushRef="#br0">8816 5311 626,'-8816'-5284'-4,"8872"5284"-23,0-45 15,5 0-11,-15 4 1,0 0 5,-1 52 0,-1 0 9,16 1-4,2-16 4,0 0 0,0 4-27,0 4 0,-4 16-4,0-2-16,4 4 0,0 0 4,-15 0 1,-4-3 15,-5-4-1,-15 0 4,-303 16 0,8-60-16</inkml:trace>
  <inkml:trace contextRef="#ctx0" brushRef="#br0">9343 4828 619,'-9343'-4828'0,"9398"4828"0,0-44 15,-9-8-11,-15 5 4,0 0 4,4 34 0,0-4 5,16-9-4,1-16 0,0 0 0,5 4-11,0-5-3,-1 16-4,-5-1-16,4 8 0,0 0 0,-3 0 1,4-1 15,-10 0 0,-15 9 0,0 0 5,4 17 0,-9 0 3,16 4 0,1-16 0,0 0 0,5 4 7,0-1-1,1 16-8,1 1-16,4 0 0,15 9 8,-11-15-8,-5-2 0,-1 1-1,0 0 4,0 0 9,3-7 0,-4 1 0,16-1-1,-1-16 1,4 0 0,4 9-2,0 0-1,0 15-4,-4 0-15,-1 4 0,0 10 12,-5 0-5,0 0 16,-5-4-1,-16 1 4,0 0 8,0 4 0,-4 4 1,16 0-8,0-16 0,4 0 0,5 0-7,0-5-1,-1 0-5,-6 0 15,5 6 0,1 0 5,-2-16 0,-8-1 0,-4-11 0,0-1 7,0 0 5,4 13 0,-4-8 2,0 0-4,1 0-1,-3 0 16,5 3-7,-16-4-8,-2 0-5,-3 0 0,5-4 0,15 8 7,-8-15-8,-7-1 0,-1-4-1,0-4 3,0 16 5,-3-4-16,0-4-1,0-9-4,0 0 4,0 0 15,9 0-28,-15-13-4,-5 0-5,-4-2 16,1 4-626,-16 3-3,-126 0 0</inkml:trace>
  <inkml:trace contextRef="#ctx0" brushRef="#br0">9470 5194 442,'-9470'-5194'0,"9510"5194"0,8-32 15,-9 0-8,-15 1 3,0 0 3,1 53 0,1 0 10,16-5 0,1-16 5,-1 1 0,-1 5-32,0 1-1,-6 16-5,5-2-16,5-4 0,0 8 7,11 0-8,-4 1 15,-5-3 1,-15 5 4,0 0 8,-1 1 0,-4-7 0,16 4-1,0-16 1,5 0 0,8-4-4,0-4-1,-1 15-9,-11 0-15,17 8 0,0 1 0,17 0-5,-4 3 16,-13-4 1,-16 13-4,0 0 9,-4-25 0,-4 0-5,16-5-7,-1-16 4,-1 0 0,10 5 13,0-10-9,3 15-4,-3 0-15,0 3 0,0 5 1,-13 0-5,3-3 16,-4-7 0,-16-5-1,0 0 1,5 8 0,-5-1 2,0-9-3,0 16 5,3 0-16,-1 9-2,0-4-1,-1 15-4,-4 0-15,-4 5 0,0 8 3,9 0-9,4 3 0,-8-4 0,0 4 4,0 16 9,8-18-16,0 0-3,0-9 4,-1 0 9,-4 0 15,0 11-21,-15-5-3,9 0 5,0-9 0,-5-1-634,16 9 9,-131-16 0</inkml:trace>
  <inkml:trace contextRef="#ctx0" brushRef="#br0">9896 5073 640,'-9896'-5073'0,"9953"5073"4,12-45 0,-4-4-12,0 4 7,0 0-4,5 32 0,5-1 4,16-10-7,0-16 5,8 1 0,0 7-9,0 0-4,-1 15-8,-7-1-15,8 7 0,0 0 1,-3 0 0,3-1 16,-5-4 0,-16 1 5,0 0 4,-5 18 0,-4-3 3,16 4-9,1-16-5,5 0 0,5-4-12,0 0-1,-3 15 0,-11 0-15,0 0 0,0 5 8,16 0-5,-8 3 16,0 0 1,-16 0 0,0 0 0,0-8 0,0 0-1,15 0-8,-1-15 4,-3 0 0,0-5-4,0 5 0,-1 16-5,-7 0-16,5 0 0,0 0 3,1 0-5,-3 0 16,1-5 0,-16 8 1,0 0-4,4 3 0,-1-5 1,15 1 5,0-15 0,0 0 0,0 3-4,0 4 1,-1 16-4,3 0-16,0 4 0,0 4 4,-2 0 0,1-1 16,-4-5 0,-16-1 8,0 0 6,0-31 0,-6 0 0,0 1 0,0 0-5,4-10 31,14-4-30,-31-5 8,-7 0-4,-4-1 0,9 4-554,0-1 0,-111 0 0</inkml:trace>
  <inkml:trace contextRef="#ctx0" brushRef="#br0">10159 5175 406,'-10159'-5153'23,"10195"5153"-22,-23-28 0,0 0-8,0 9 16,0 15-5,-1 50-15,0 1 9,0-4-16,1 0 0,19 1 0,0-3-29,16 0 3,-7-16-4,-3-1 0,4 4 0,0 0-1,-8 0-4,-3-1 16,-1-1-1,-16 5 1,0 0 5,-1 26 0,-1 1 4,15-4-16,2-15-4,12 0 0,-1 3 3,0 5-15,1 16 0,0 0-16,0 0 0,0 0 0,-16 0 0,0-3 16,0 0-1,-16 5-4,0 0 3,-3 9 0,-3-1 1,15 4-8,1-15-1,1 0 0,10-1-15,0-9-3,-3 16-1,-9-1-16,1-3 0,0 4 8,15 0 1,-5 3 15,-1 1 1,-15 4 0,0 0-4,3-17 0,5 5-4,16-9-1,-1-16 4,9 0 0,-9 3 1,0 9 0,1 16-4,0 0-16,0 4 0,0 0 0,8 0-9,4 2 15,0 0 0,-15 9 8,0 0-1,0-7 0,1 4 0,16-9-12,-1-16 4,19 0 0,-4 5 0,0 5-5,0 16-10,5 0-16,5-1 0,0 0 0,2 0 0,1 1 15,-4-9 0,-15 8 20,83 31-4,-11-68-31,0-5-13,0-4-7,-4 0 4,0 0 0,0-1-11,0 0-11,-2 0 0,0-1 0,0 0 0,16 0 0,14-16 4,-7 4 0,1-9 0,0-1 0,0 16 5,1-12-16,-5-5-1,0 1 1,-1 0-1,-1 0 15,9 5 0,-15-4-5,0 0-4,-3 0 0,3 3 0,16 1 9,-3-16 0,-1-1 0,-5-4 0,0 5 5,0 16 0,7-2-16,-5 0 0,0-4 4,0 0 9,-4 0 15,4 12 8,-15-4-4,0 0 0,-4 1 0,-1 4 0,16 1 11,-1-16 0,1 0 0,-5-5 0,0 1 1,0 15-1,8-3-15,5-9-1,0-9 5,0 0 4,0 0 16,1 3-2,-16 3-3,-1 0-8,-5 0 0,0 5 0,16 14-4,1-16-10,-1 0 0,-4-11 0,0 9 12,0 15-5,-4-10-15,5 0-16,0-9-8,4 0 9,4-816 16,4-4-164,-16 0 0</inkml:trace>
  <inkml:trace contextRef="#ctx0" brushRef="#br0">11181 4956 673,'-11181'-4956'0,"11241"4956"0,0-48 16,0 0-12,-16 0 0,0 0 9,8 46 0,-9-8 7,16 0 0,2-16 13,4 0 0,0 4-15,0-4-4,-2 15-9,-4-1-15,4 4-317,0 14 3,-64 0 0</inkml:trace>
  <inkml:trace contextRef="#ctx0" brushRef="#br0">11216 5346 255,'-11216'-5346'0,"11239"5346"9,8-23 0,-9-8 0,0 0 0,0 15 4,12 120-15,-4-12 19,0 0 0,4 0 0,0 1 16,14 4-93,-16 0 0</inkml:trace>
  <inkml:trace contextRef="#ctx0" brushRef="#br0">236 7312 262,'-236'-7295'8,"260"7295"-17,-8-24 16,0 0 0,-16 0 0,0 0 0,0 52 0,0 0 5,16 0 0,2-16 0,0 0 0,0 0 18,0 0 0,4 15 0,0 1-15,0 0 0,0 0 0,-31 0 0,0-7 16,-4 7 0,-16 4-7,-1 0 0,12-3 0,-4 0-1,16-1-4,0-16 1,7 0 0,13-3 3,0-9 7,1 15-5,-7 0-15,1 8 0,0 13 3,10 0-9,0 3 16,-5-7 0,-16 1 7,0 0 8,9-13 0,-8-1-3,15 0-4,0-15-1,4 0 0,14 0-8,0-13 1,-3 16-5,3 0-16,4 0 0,0 5 4,3 0 0,-4 1 16,-13-8 0,-16 9 8,0 0 8,-3-2 0,-8-5-1,15-5-8,0-15 9,5 0 0,4-5-1,0 1-3,0 0-10,-8 0 0,5 3 0,16 9 1,0-16-9,-12 0 0,0 0 0,0 0 0,0 16 0,0-9-16,0 0-1,0 0 0,-1 0 0,0 0 15,0 0-2,-15 0-12,0 0-9,-3 0 0,5-1 0,16 4 1,3-16 0,-1 0 0,-9-4 0,0 9 1,0 15 0,-1 0-15,0 9 0,0-4-9,0 0 4,9 0 16,9 3-7,-16-5-4,-2 0-4,0 0 0,0 5 0,16 4-1,2-16 5,0 0 0,-9-4 0,0 5 4,0 15 3,1-12-15,6-5 0,0-10 0,0 0 9,1 0 16,0 3-11,-16 5-8,11 0-5,1-8 0,0 3 8,16 9 0,0-16-4,0 0 0,-5-3 0,0 4 7,11 15-4,4-1-15,5-4 0,0-9 1,0 0 4,3 0 0,4 0-10,16-3 4,0-16-6,0 0 0,1 4 0,0 4 3,0 0-4,5 10 15,-9-12-10,-15 9 12,10 0 4,7 2 0,-4-3 1,16-9-4,0-16 4,3 0 0,1 5-5,0-1-1,0 16-8,1-8-16,4 3 12,0 0-3,3 0-5,-1 0 15,1-3 0,-15-1-1,0 0 5,5-7 0,-4-1 0,16-5-7,-8-16 5,0 12 0,0 3-2,0-5-3,-1 16 0,-4 0-16,-4 0 0,0 4 3,8 0 0,-3 2 15,-4-4 0,-15 0 0,0 0 4,0-7 0,-4 0 0,16-5-4,-1-16 1,-4 0 0,-1 4 5,0 1 0,2 15-10,-8 0-15,1 4 0,0 4 0,-8 0 0,-4-2 16,-13-3 0,-16 9-1,0 0 8,4 14 0,1-3 2,16-10 3,1-16 10,0 0 15,4 4-25,-15 0 0,0 0-5,-4 0 0,5 1 0,16 13 7,-28-16-5,0 0 0,-3-4-1,0 8 4,-830 16 8,-4-165-16</inkml:trace>
  <inkml:trace contextRef="#ctx0" brushRef="#br0">824 7581 727,'-824'-7555'12,"888"7555"-26,-12-51 15,0-4-13,-15 0 4,0 0 13,0 31 0,-4 0 3,16-9 0,1-16 9,-4 0 0,8 4-5,0-8-4,-1 16-4,0 0-16,8 0 0,0 4 4,-1 0 1,0 0 15,-9-4 0,-15 4 4,0 0 0,0 4 0,0 0 1,16-4-4,0-16 4,4-366 15,0 4-74,-15 0 0</inkml:trace>
  <inkml:trace contextRef="#ctx0" brushRef="#br0">793 7850 428,'-793'-7832'19,"831"7832"-18,-19-30 0,0 0-8,0 0 0,0 16 8,0 94-16,1 0 18,0-9 0,3 0 5,-3 1 15,8 3-68,-15 0-4,-14 0 0,-4-2 0,5 4-1,16 4 0,0-16-1,0 0 0,-7-4 0,0 8 1,0 16 0,7-3-16,-5-8-1,0-4 0,0 0 5,4-360 15,-1 4-72,-15 0 0</inkml:trace>
  <inkml:trace contextRef="#ctx0" brushRef="#br0">1530 7304 284,'-1530'-7299'8,"1555"7299"-10,-4-25 16,-4 0 0,-16 5-4,0 0 4,0 60 0,4 11 8,16-12-3,0-16 8,8 1 0,4-1-2,0-4 1,-1 15-9,-4 0-15,0 7 0,0 5 1,-30 0 0,3-7 16,-9 0-1,-16 4 1,0 0 9,7 8 0,-5 0 0,0 1-4,1 0 4,5 0 15,0 7 1,-15-9-8,0 0-4,0 0 0,9 0 0,16-1 0,12-16 5,1 2 0,-9-5 1,0 9 0,0 16 0,-7-23-16,0-1-5,0-4-7,-1 0 4,0 0 15,4-1-40,1-4 1,-8-16 0,-12-1 0,0 0-379,0 0 0,-76 0 0</inkml:trace>
  <inkml:trace contextRef="#ctx0" brushRef="#br0">1442 7686 478,'-1442'-7655'27,"1485"7655"-31,-27-35 16,0 0-8,-16 13 12,0 0 9,8 65 0,-4-1 11,16-5-7,3-16 0,7 0 0,5-3-27,0 4 3,-6 15-5,-3-1-15,1 0 0,0-1 3,4 0-4,-3 1 16,1-8 0,-16 3-1,0 0-4,9-24 0,5-8-5,15-9-4,-1-15-1,3 0 0,10 1 20,0-9 0,4 16-9,-8 1-16,0 0 0,0 8 8,5 0-8,-8 1 16,0 0 0,-16 0 0,0 15 0,0-35-15,0 0-6,0 0 0,-2 0 0,0-464 16,0 0-92,-16 0 0</inkml:trace>
  <inkml:trace contextRef="#ctx0" brushRef="#br0">1420 7164 259,'-1420'-7146'3,"1443"7146"-18,-3-23 0,0 0 0,0 0 0,0 16 9,8 80-16,0 0 12,0-9-8,3 0 8,4 0 15,14 0-47,-15-4-4,-10 0-9,0-2 0,8 4 0,16 5 0,16-16-4,-4 4 0,-1-4 0,0 1 4,0 16 4,0-11-16,-5 4-1,0 1-4,-1 0 4,0 0 15,0 4-7,-15-5-1,0 0 1,1-1 0,-1 0 0,16 1 8,12-16-1,0 2 0,-3-5 1,0-1 5,0 16 0,4-6-16,0-1 0,0-4-3,-1 0 4,4 0 15,-4 3-13,-15-5-3,-2 0-8,-5-1 0,4 5 0,16 9 4,-2-16-9,-5 0 0,-5-3 0,0-4 7,0 15 5,1 4-15,0-1 1,0-10-3,0 0 6,3 0 0,-1 1-6,16-4-1,0-16-5,-3-1 0,-4 0 0,0 9 3,5 16 0,-7 2-16,-9 0 0,0 4-1,0 0 1,5-38 0,-1-4-8,15-4-9,-2-15 5,5 0 16,8 0-28,-16-4-4,-6 0-9,-4 0 0,9-4-500,16 13 4,-99-16 0</inkml:trace>
  <inkml:trace contextRef="#ctx0" brushRef="#br0">1960 7721 763,'-1960'-7721'0,"2028"7721"0,0-55 0,0 0-13,0 0 0,0 16 9,12 34-16,-9-12 4,0 0 0,1 0 0,0 0 15,13 16-2,-15-9-1,0 0-4,-3 0 0,5 3 0,16-5 5,3-16 4,-8 1 0,-8-1 0,0 4 1,0 0 4,4 7 16,1-5 2,-16-5 1,0 0 0,0 0 0,4-4-4,0-4-8,-1 15-4,7 0-15,4-7 0,16 0 0,-23-16 0,0-5 0,0 0-1,0 0 0,-477 16 0,0-96-16</inkml:trace>
  <inkml:trace contextRef="#ctx0" brushRef="#br0">2688 7425 349,'-2688'-7425'0,"2719"7425"0,0-31 0,0-8 0,0-4 4,0 0 0,-4 68 0,-1 1 8,15-12-1,2-15 4,-4 0 0,-1 8-15,0 1-4,-3 16 0,-3-1-16,0 3 0,0 8 4,-7 0-3,0-2 15,-10-4 0,-15 5 4,0 0 0,4-8 0,4 0-2,16-4 0,0-16 0,4 0 0,4 0 5,0 0 4,1 16-4,-4 0-16,4 8 0,0 9 3,-6 0-9,-3-2 15,-4 3 0,-15 5 1,0 0-1,11 6 0,0-7 2,16-4 3,0-16 4,1 0 0,9 7-15,0-4-4,-3 16-5,0-1-16,5 1 0,0 8-1,2 0-4,0 1 15,0-11 0,-15 4 3,0 0 5,5-4 0,-5-9-1,16 1-7,0-16 4,4 0 0,4 0-1,0-4-5,0 15-9,-7 0-15,17 0 0,16 5 0,-9-16-4,-7-3 0,-10-1 0,0 6 0,0 0-1,0 6 0,0-7 1,0-4-1,0 16 4,0 0-16,-4-3 2,0-1-1,1 0 1,-3 0 0,4 0 0,15 9 11,-6-15-9,-8 0 0,-13 1-1,0 5-1,0 16-1,5-5-16,-4-5-1,0 5 1,0 0-1,3 58 47,0 5-45,-47 1 3,-9 0-5,-4-1 0,0 12-1,0 0 0,13 0 0,0 2 0,0 0 1,0 0 0,0 15 0,0-13-15,0 12-2,0 4-1,-1 0 5,5 0 16,0 4-2,-16-1-5,0 0-12,1 0 0,0 3 0,16-1 1,3-16 5,-1 1 0,13-3 0,0 5 19,42 31 8,-8-35-31,-8-7-8,0-9-9,0 0-5,5-1 0,-4 0-27,0 13-9,-6 16-4,-7-1-16,8 0-763,15 10 0,-153-15 0</inkml:trace>
  <inkml:trace contextRef="#ctx0" brushRef="#br0">3096 7495 435,'-3096'-7473'16,"3135"7473"-22,-16-31 0,0 0-8,0 0 0,0 15 0,0 46-15,0 0 8,0 0 0,2 0 0,0 0 16,0 0-17,-16 0 0,-3 0 9,-4-1 0,9 4 0,16 4 4,16-16-5,0 3 0,1-4 1,0-1 0,0 15 1,3-7-15,-1 1-2,0-3-8,0 0 3,4 0 16,1 0 7,-16 4 0,2 0-5,-3 0 0,9 3 0,16 5 3,-24-16-9,-3-5 0,-9-3-1,0 0 3,0 15-4,0-64-15,0 0-13,0 0 0,-2 0-1,-4-332 16,6 0-66,-16 0 0</inkml:trace>
  <inkml:trace contextRef="#ctx0" brushRef="#br0">3303 7300 349,'-3303'-7300'0,"3334"7300"0,0-31 16,-5 4 0,-16 5-4,0 0 9,8 95 0,-9-8 13,15 0 0,2-15-4,15 1 0,-1 1-57,0 5 0,-11 16-4,-1-3-16,8 5 0,0 5-1,-12 0-5,5-2 15,-8-9-1,-15 8 9,0 0 5,3 12 0,0-8 3,16-13 1,0-16-1,-1 0 0,1 1-40,0 4-1,0 0 0,1-9 16,0-5-321,-16 13 5,-64 0 0</inkml:trace>
  <inkml:trace contextRef="#ctx0" brushRef="#br0">3794 7335 633,'-3794'-7335'0,"3850"7335"0,0-44 16,0 0-12,-16 0 0,0 0 0,0 50 0,0 0 8,16 0 0,2-16 0,0 0 15,0 0-24,-15 0 0,-4 0 0,0 0 0,13-4-1,0-13 4,5 0 13,0 2 16,5-4 0,-16 8 0,0 0 9,4 6 0,-8-3 2,16-10 3,0-16 5,-4 0 0,4 4 0,0 5 0,0 15-9,-4 0-15,26 4-430,31-4 0,-112-31 0</inkml:trace>
  <inkml:trace contextRef="#ctx0" brushRef="#br0">4018 7062 489,'-4018'-7067'4,"4062"7067"1,0-36 15,4-4-8,-15 0 0,0 0 13,4 84 0,-13-4 14,16-4 8,3-16-5,-1 1 0,0 13-62,0 0-4,-13 15 5,-1-3-15,4 9 0,0 4 7,6 0-8,-4 1 16,-9 0 0,-16 8 5,0 0 10,3 9 0,-10 0 3,16-8-4,0-16 5,0 0 0,-1 4 10,0 0-4,3 15 5,-3 0-15,4 26 160,32 8-7,-148-32 1,-8-30 0,-13-12-6,0 8-3,0 0 14,-9 0 0,-10 1 0,0-8-16,0 0 0,0 0 15,0 0-9,-15 0 0,-2 0 0,0 0 0,18 0 0,16 8-4,13-16-4,0 2 0,-13-4 1,0 0-3,0 15 0,-5-52-15,-1 1-10,16 1-9,-3-16 9,5-556 0,8-1-111,0 0 0</inkml:trace>
  <inkml:trace contextRef="#ctx0" brushRef="#br0">4522 7401 532,'-4522'-7401'0,"4570"7401"0,0-39 0,0 8-9,0 0-8,0 16 0,12 72-16,0 0 12,0-9-1,2 0 5,1 1 15,8 8-29,-15-4-5,-6 0-8,-3 0 0,8 7-1,16 4 1,-9-16-8,-1-2 0,-1 1 0,0 1-1,0 16 4,5 10-16,0-1 2,0-4-3,0 0 4,-1 0 0,4 5-8,15-4-9,-2-15 0,-3 0 0,0-4 0,16 4 7,2-16 1,-7 1 0,-5-8 0,0 0 0,0 0 0,0-45 0,0 0 0,15 0 0,-10-15 0,-12-482 16,8-3-96,-16 0 0</inkml:trace>
  <inkml:trace contextRef="#ctx0" brushRef="#br0">6225 7050 266,'-6225'-7033'0,"6249"7033"-17,0-24 15,0-11 0,-15 0 3,0 0 4,0 37 0,-8 0 3,16 0-3,1-16-1,-1 0 16,5 12 15,-16-4-4,4 0-9,-8 0 0,8 5 0,0 5 7,-8 0-8,-8-2 0,-10-4 0,0 5 4,0 15 13,8-2-15,-9-4 0,0-8-3,0 0 3,3 0 16,6 8-11,-16-6-4,-2 0-3,-4-1 0,-1 4 0,15 18 0,13-15-13,4 2 0,-9-4 1,0 5 3,0 16 8,1-10-16,-4 4-3,0-5-4,0 0 5,4 0 16,4 7-2,-16-4-3,-1 0-4,-4 0 0,8 8 0,15 0 3,-4-15-4,-3-1 0,0-1 0,0 4 5,0 16 0,3 0-16,5 1 0,0-9-1,0 0 8,-4 0 16,1 9 2,-16 4-5,0 0-5,-3 0 0,5-1 0,15 5 5,-3-15-1,-1-1 0,1-7 0,0-1-1,0 16 9,5 1-16,-4-5 0,0 0-3,0 0 4,0 0 0,0-1-2,0 5 1,0 15-10,-4 0-15,6 0 0,0 3-1,-6 0 1,-3-2 16,-14-4 0,-16 18 4,0 0 0,4 1 0,0-8 0,16-9-8,0-16 9,4 0 0,9 4-30,0-5-7,-5 15-9,-5-2-15,5 4-649,16 5-4,-129-16 0</inkml:trace>
  <inkml:trace contextRef="#ctx0" brushRef="#br0">6571 7167 295,'-6571'-7167'0,"6597"7167"0,0-26 0,0 0 0,0 0 0,0 16 0,0 89-16,0 0 13,0 0 0,2 0 18,-3 1 15,-1 3-49,-15-4-4,-11 0 1,0-1 0,-1 4-1,16 4 0,-14-16 1,0-2 0,-5 0-1,0 5 0,0 16-1,4 4-16,1-4 1,0-10 0,0 0 1,4-323 15,4-1-64,-15 0 0</inkml:trace>
  <inkml:trace contextRef="#ctx0" brushRef="#br0">6589 7351 309,'-6589'-7351'0,"6617"7351"0,0-28 15,0 0 0,-15 0 0,0 0 8,8 99 0,-8-8 14,16 0 0,3-16 9,3 1 0,9 5-69,0-1-8,-13 16-8,-4-3-16,4 0-1,0 14 1,-6 0-10,-1-1 15,1 0 0,-15 4-4,0 16 0,4-53-16,-1 0-11,0-12 0,-3 0 4,-4-206 15,5 5-42,-15 0 0</inkml:trace>
  <inkml:trace contextRef="#ctx0" brushRef="#br0">7286 6813 259,'-7286'-6813'0,"7309"6813"0,0-23 0,0 0 0,0 0 0,0 0 0,0 65 0,0 0 9,16 0 0,2-16-4,7 0 0,4 5-10,0-5 4,-2 16 1,-5 0-16,4 1 0,0 0 8,-20 0 0,3-4 15,-9-4 0,-15 5 9,-1 0 4,3-1 0,0 4 0,16-9-4,0-16 5,8 0 15,-1 0 2,-15 1 0,1 0-9,-8 0 0,4 8 0,0 5 0,10 0-5,-3 1 16,0-5 1,-16-4-8,0 16 0,4-12-16,8-3-2,0 1 3,-1 0 4,-3 0 0,4-1-13,0-4-4,-2 15-4,-11-1-15,8 4-484,0 1-4,-97 16 0</inkml:trace>
  <inkml:trace contextRef="#ctx0" brushRef="#br0">7238 7175 381,'-7238'-7175'0,"7272"7175"4,4-34 0,-4 0 0,0 5 4,0 15 4,4 80-15,-5-1 8,0 0-3,3 0 5,4 0 16,4 3-39,-16 0-3,-7 0-8,4-1 0,8-1-1,16 5 5,-5-16-10,-5-1 0,-3-3 0,0 8 8,0 15 0,-5 1-15,0-3 0,0-13-12,0 0 5,15 0 16,12 1-3,-16-4 0,-1 0-13,-16 0 0,5 15 0,0 8 1,-4 15-9,-4-1-15,-4-12 0,0 0 0,-418 16 13,7-84-16</inkml:trace>
  <inkml:trace contextRef="#ctx0" brushRef="#br0">7251 6645 619,'-7251'-6645'0,"7306"6645"0,0-44 16,0 0-11,-16 0 0,0 0 0,0 24 0,0 0 4,16 0 0,0-16 18,4 0 0,4 4-2,0-5-5,0 15-4,-6 0-15,5 3 0,0 8 7,8 0-4,-3 2 16,-4-8 0,-16 4 4,0 0 0,4 5 0,0 0 2,16-9 0,0-16 9,4 0 0,4 4-8,0-4-1,-2 0-9,-3 0 0,0 0 0,15 5 11,13-15-5,-7 2 0,-4 0 1,0-5 3,0 16 5,1-21-16,0 0-5,0-14-1,-1 0 1,1 0 31,4 3 10,-31-5-3,1 0-8,3 1 0,0-3 0,0 9 11,-2 0-9,-3-1 0,-5-5 0,0 0 1,0 16 14,7-6-16,-9-4-1,0-9-3,0 0 0,3 0 15,9 1 4,-15-5-9,1 16-4,1 0-16,5-1 0,0 8 5,-38 0-4,-12-8 0,-5 0-2,0 5-5,-532 16 9,5-106-16</inkml:trace>
  <inkml:trace contextRef="#ctx0" brushRef="#br0">7677 7132 626,'-7677'-7106'12,"7733"7106"-26,-12-45 16,9-4-11,-16 0 4,0 0 8,8 34 0,-4-4 5,15 0-4,1-15 1,4 0 0,-1 7-12,0 0-3,-1 16-4,-8-1-16,0 8 0,0 4 4,14 0-5,-1 4 16,-3-3 0,-16-1 0,0 0 1,4-1 0,-1 3 0,15 0-3,0-15-4,4 0 16,5-1 6,-16-10-3,2 0-3,-8 0 0,3 8 0,0-4-1,-7 0 1,1-2 0,-1 0 0,0-4-1,0 15 8,1-12-15,-8 0-2,16 4-1,-1-16 1,-7 0 0,-6 4 5,0 6-4,0 0-1,-4 1 0,9 0 0,16 0 0,3-16 0,0 0 0,0 0 0,0 0 0,0 15 0,0-5-15,0 0-1,0 0 0,0 0 0,0 0 16,0 0 7,-16 0 0,2 0 0,0 0 0,17 4 0,16 1 0,-8-16-5,-4-2 0,5 0 0,0-5-4,0 15 4,4 1-15,5-4 0,0-4 0,0 0-1,0 0 16,1 0-10,-16 0 4,-1 0-5,-7-1 0,0-1 0,15 0 4,-1-15-4,4 0 0,0 0 0,0-1 4,0 0 1,4-17 16,-9-8-19,-16 0 0,4 0 0,0-701 16,9 7-140,-16 0 0</inkml:trace>
  <inkml:trace contextRef="#ctx0" brushRef="#br0">8444 6649 442,'-8444'-6649'0,"8484"6649"0,0-32 16,0 0-8,-16 0 0,0 0 0,0 67 0,0 0 12,16 0 0,2-16 5,11 1 0,4 9-23,0-1-4,-5 15-8,-9-1-15,5 9 0,0 4 3,-13 0-9,5-2 16,0-5-1,-16 0 5,0 0 4,3-4 0,-4 4-1,15 0-3,0-15 0,7 0 0,0 0 13,0 0 4,3 16-4,-4 0-16,-1 4 0,16 1 4,8-16 4,-4 3 0,-9-4 0,0 0 0,0 0 9,-4-27 0,-4-4-4,15-1-3,-2-15 10,7 86 32,-1-8-72,-32-4-7,-14 0 0,-16-3 0,0 0-1,0 0 0,-14 0 0,0-8 0,0 0 8,0 5-8,-8 15 3,-7 14-15,-3-1-2,0-1-3,0 0 1,-1 0 16,8-3-4,-16-9-1,0 0 1,-3-8 0,-1 0 12,15 5 11,14-15-1,-7 2 16,-3-1 1,-16-1 5,0 0 9,7-12 0,-4-4-2,0-4-3,-1 0 3,7 0 16,10 4-3,-16-9 5,-1 0-5,-5 0 0,5 0 0,15 0 12,-10-15 4,-4 0 0,-4-4 0,0-1 8,0 16 5,4 10-16,-4 3 0,0 0-7,0 0 9,27 42 31,-5-3-35,-31-4 3,-6 0-5,-12-2 0,0 5 0,0 5 3,3 0-5,-3 1 16,-8-9 0,-16 4 5,0 0 0,3 3 0,0-7 0,15-9-5,0-15 1,1 0 0,3 4-3,0 1-5,0 16-9,-3 0-16,-1 0 0,0 10 0,4 0-5,0 1 16,-4-5 0,-16 4 1,0 0-4,-4 0 0,4 0 0,15-8 0,0-15 8,-4 0 0,-4 4-8,0 4-3,-2 16-8,-1 0-16,3-4 0,16 6 0,-8-16-1,0 0 0,-4-7 0,0 4-1,0 15 5,8-49-15,4-7-6,0-5-1,-1 0 5,0-658 16,5 5-132,-16 0 0</inkml:trace>
  <inkml:trace contextRef="#ctx0" brushRef="#br0">9081 6992 183,'-9081'-6975'4,"9097"6975"-12,-4-16 0,-5 0 0,0 4-4,0 16 5,4 73-16,-5-4 11,0 1-4,3 0 8,4 0 15,0 0-17,-15 0 1,-3 0-4,-5-1 0,4 4 0,16 0 0,-22-16 5,4-4 0,-5 0 0,0 4 0,-1 0 1,0-12 16,-5-4-3,-16 0 4,0 0 0,0 0 0,5 4 9,0-5-4,2 15-4,0 0-15,4 0 0,16 0 8,-64-16-4,-4-13 0,-5-8-2,0 5 4,-252 15 0,4-49-15</inkml:trace>
  <inkml:trace contextRef="#ctx0" brushRef="#br0">9300 6762 313,'-9300'-6762'0,"9328"6762"4,-4-28 15,-8 0 0,-15 4 0,0 0 0,4 86 0,0 0 12,16-9-4,2-16 9,4 1 15,0 0-32,-15 0 0,-6 0-4,4-2 0,4-4 0,0 0 16,-19 0 0,-1-4 16,-5 1-1,-16 1 3,0 0 4,9-6 0,0-1-2,16 0 0,0-16-4,1 0 0,8 7 15,0-8-4,2 0 4,-8 1 15,-5 5 0,-15 10 3,1 0-5,0 1 0,0-8 0,0 4 1,0 16 0,-5-13-16,1-3-4,0-5-4,0 0 4,-1-489 16,-4 1-99,-16 0 0</inkml:trace>
  <inkml:trace contextRef="#ctx0" brushRef="#br0">9901 6735 536,'-9901'-6735'0,"9949"6735"0,0-39 0,0 0-9,0 0 0,0 15 4,7 72-15,-4-7 13,0 0 0,3 0 0,0 0 16,14 4-39,-16-1 0,-7 0-4,-8-2 0,4 0 0,15 9 4,-9-15-5,0-3 0,1-7 0,0 8 3,0 16 0,0 13-16,5 0 3,0-9 0,0 0 0,0 0 16,9 4-12,-16-5 0,-3 0-4,0 0 0,4 0-418,15 1 12,-84-15 0</inkml:trace>
  <inkml:trace contextRef="#ctx0" brushRef="#br0">10208 6469 640,'-10208'-6460'16,"10265"6460"-9,-16-45 0,-4-4-12,0 4 4,0 16 8,4 52-16,-8-4 9,0 0 0,2 0 0,0 0 15,5 12-45,-15-1 3,-9 0-4,-15-1 0,-4 24-8,16 4 7,21-16-9,-4-2 0,-4 0-1,0 8 9,0 16 10,-1 7-16,-10 0 2,0-12 0,0 0 8,0 0 15,9 4 29,-15 0 0,5 0-4,-8 2 0,-1 4 0,0 5 0,-13 0 0,-7-2 16,-8-5-1,-16 3-3,0 0 14,3-7 0,-5 0-2,15 1-7,0-15 3,3 0 0,1-3-19,0 4-4,-4 16-4,-4-1-16,0-1 0,0-5 1,-4 0 1,0-1 16,-5-8 0,-16 8 4,0 0 6,0 20 0,-1-4 4,15-4-8,1-15-1,4 0 0,6-4-34,0-6 0,0 16-3,-3 0-16,8 3 0,16 0 0,-37-16-4,-4-11 0,-5-7-3,0 1-1,-449 15-1,5-89-15</inkml:trace>
  <inkml:trace contextRef="#ctx0" brushRef="#br0">10564 6855 684,'-10564'-6838'12,"10624"6838"-17,-12-48 16,0 0-12,-16 13 4,0 0 0,0 31 0,1-4 3,16-6-4,1-16 1,8 0 0,9 0-3,0-1 4,-1 15-8,-8 0-15,4 7 0,0 0 5,-2 0 0,0 0 16,-4-8 0,-16 0 7,0 0 4,5 8 0,-8 0 2,0-5-9,0 0 4,9 0 16,0 0 13,-16 1-1,2 0-14,-3 1 0,5 0 0,15-1 7,-25-15-4,-3-5 0,-4-1-1,0-4 1,0 31 8,0 12-31,-4-1 3,0-5-7,0 0 5,4 0 0,4 3-7,0-4-3,0 0 0,-12-1 0,4 8 0,16 0 0,5-16 9,-8 2 0,0 0 0,0 0 0,0 16-4,7-2-16,4-7-1,0 0 0,0 0 0,0 0 15,0 0 5,-15 0 0,0 0 0,0 1 0,0 0 0,16 13 4,-12-16 0,-4-2 0,1 0-1,0 3-4,0 16 5,0 4-16,0 1 1,15-5-5,0-15 1,4 0 0,8 4-9,0-4-4,-2 0-4,4 0 0,-1 0 0,16 1 0,-20-16-5,4 0 0,-4-8 0,0 4 8,0 15 5,0 0-15,-5 0-16,0-13-4,4 0 9,0-689 16,4 4-138,-16 0 0</inkml:trace>
  <inkml:trace contextRef="#ctx0" brushRef="#br0">-1734 9671 356,'1734'-9671'0,"-1702"9671"18,4-32 0,-1-4 0,0 1-4,0 15 8,8 24-15,-4-8 0,0 0 0,-1 0 4,4 0 0,5 4 21,16-5-4,5-16-8,-4 1 0,8 4 0,0 9 8,-7 16-4,-4-2-16,-14-8 0,0 14 8,0 0 4,4 4 0,0-4 1,15-13-4,0-15 13,4 0 16,9 7-13,-16-9-7,-2 0-4,0-1 0,0 0 0,0-1 4,2 0-3,-4 1 15,-5-8 0,-15 0 4,0 0 0,8-33 0,-5-5-22,16-4-6,3-16-4,3 1 0,4 3 6,0-13-3,2 16 0,0 0-16,0 0 0,0 0 0,-10 0 0</inkml:trace>
  <inkml:trace contextRef="#ctx0" brushRef="#br0">-1620 9932 352,'1620'-9910'8,"-1588"9910"-18,-8-32 0,5 0 0,0 4 0,0 16 1,0 24-16,-1-4-2,0 0 4,0 0 4,-4 0 15,10 8 45,-15-5-4,9 0-9,-7 1 0,9 7 1,16 17 0,-22-16-12,3-4 0,-6-3 0,0 10 4,-1 15 9,0-23-15,-5 0-4,0-9 0,0 0 5,0-1 16,8 4 15,-16-8-4,3 0-5,-4 1 0,1 4 0,16 3 3,-11-16-3,1-3 0,-5-4 0,0 0 0,0 15-5,0-44-15,1 0-8,0-18-4,-3 0 13,0-321 16,-4 0-65,-16 0 0</inkml:trace>
  <inkml:trace contextRef="#ctx0" brushRef="#br0">-1159 9312 360,'1159'-9312'0,"-1127"9312"0,0-32 15,0 0 0,-15 0 0,0 0 13,4 78 0,-13-4 10,16 0 0,1-16 17,12 1 0,5 0-54,0-4-1,-10 15-5,-3-2-15,9 4-1,0 0 7,0 0 4,-3 0 16,-8-4 0,-16-1 3,0 0 10,5 0 0,-5-1 0,0 0-7,0 16 0,4 0-16,4 7 6,0 0-7,2 15-8,-9 0-15,-1 9 0,16 14 3,3-16-9,-3 1 0,-5-4 0,0 5-1,0 0 5,5 7 0,-10-4 2,0-4-4,0 0 5,3 0 16,4 9-28,-16-9-9,-6 0-9,1-1 0,5 0 0,15 4 3,7-15-4,-3 2 0,-9-12 0,0-31 47,182 47 5,-8-138-47,4-4-28,16-13-8,-6-16 4,1 0 0,5-1 1,0 0 0,1 0-9,-3 0 0,4-1 0,15 9 0,-7-15-4,1-2 0,-9-5 0,0 8 5,0 16 5,-5-5-16,0 1 0,0-4-9,-1 0 9,9 0 16,-1-8-26,-16 0 0</inkml:trace>
  <inkml:trace contextRef="#ctx0" brushRef="#br0">543 9383 313,'-543'-9383'0,"571"9383"0,0-28 16,-4-4 0,-16-1 0,0 0 5,4 43 0,0-4 3,15-13-8,1-15 9,8 0 0,4 4 20,0 0 0,4 16-13,-4 1-16,4 4 0,0 0 0,-12 0 0,-4-3 15,-8-3 0,-15 8 7,0 16 0,0-19-16,0 0-4,0-4 0,-1 0 4,4 0 0,1 3 2,0-6 1,0 0 1,-4 0 0,0 0 0,16 0 8,5-16 0,-1 2 0,-9 1 0,0 9 0,0 15 0,3-6-15,-1 1 0,0-3-4,-1 0 8,3 0 16,0 5-3,-16 1-1,0 0-10,1 0 0,9-1 0,16-4 5,-5-16 4,-1-2 0,-4 0 0,0 9-3,0 15 8,7-2-15,0-7-1,0-8 3,0 0 8,1 0 16,10 7 4,-16-6-4,1 0-3,-4 0 0,4 1 0,15 4-1,-10-15 0,1-1 0,0-9-1,0 5 1,0 16 8,3 11-16,-9-7 2,0 1 0,1 0 0,-4 0 16,4 3-1,-16-5-7,-1 0 1,-4 0 0,-1 0 0,15 5 0,-27-15 0,-4 0 0,-9-4 0,0 5 1,0 16 4,-1-32-16,-5-4-6,0-4-7,-1 0 5,7-559 16,4 0-112,-16 0 0</inkml:trace>
  <inkml:trace contextRef="#ctx0" brushRef="#br0">1184 9511 313,'-1184'-9511'0,"1212"9511"0,0-28 16,0 0 0,-16 0 0,0 0 0,0 63 0,0 0 7,15 0 0,2-15 13,4 0 0,0 4-15,0 0-8,-2 16-13,0-1-16,13 0 0,0 5 0,-8 0-1,0-2 15,-4-4 0,-15 1 0,0 0 8,4-7 0,-9 0-1,16 0-4,-1-16 0,4 0 0,5 4 0,0-5-4,0 16-4,-4 0-16,8 0 0,0 1 8,-20 0-5,-4-4 15,-13-8-1,-15 4 5,-365 0 9,-1-73 0</inkml:trace>
  <inkml:trace contextRef="#ctx0" brushRef="#br0">1214 9796 687,'-1214'-9774'16,"1275"9774"-22,-16-49 0,0 0-12,0 0 0,0 16 18,3 42-16,-5-3 6,0-4-3,0 0 4,-1 1 16,4 4-18,-16 1-4,-4 0-5,0-1 0,5 0 0,15 4 4,11-15-5,-4 3 0,-4 0 0,0 0 0,0 0 5,8-49 16,-5-4-10,-16-13 0,-1 0 9,0-294 15,4 0-58,-15 0 0</inkml:trace>
  <inkml:trace contextRef="#ctx0" brushRef="#br0">2201 9180 298,'-2201'-9180'0,"2228"9180"0,0-27 16,0 0 0,-16 0 0,0 0 14,15 37 0,-10-3 3,15-4 4,0-15-4,-5 0 16,4 9 12,-16-5-1,4 0-4,1 0 0,5-1 0,0 0 9,-27 0-1,-1-5 16,-8-4 0,-16 0 9,-1 0 4,-1 10 0,-8 0 3,15 3 0,0-15 1,4 0 0,4 0-6,0-4 0,-1 16-4,-3 0-16,-1-1 0,0 9 4,6 0-4,-4 1 15,5-4 0,-15 3-3,0 16 1,-1-23-16,-5-3-4,0-4-9,-1 0 4,1-336 0,13 0-67,0 0 0</inkml:trace>
  <inkml:trace contextRef="#ctx0" brushRef="#br0">2136 9078 262,'-2136'-9078'0,"2160"9078"0,0-24 0,0 0 0,16 17 4,0-16 5,0 66 0,-4-4 9,0-1-8,1 0 1,4 1 15,8 1-16,-15-4 3,-3 0-9,-8-1 16,9 8 0,-16 4 8,-19 0-8,-5-4 0,0-6-1,0-5 10,0 16 4,5 3-16,1 0 1,0-5-4,0 0 4,3 0 15,1 5 0,-15-5-1,0 0-4,-3 0 0,0 4 0,16 4 7,15 0-4,-3 2-16,-9-9 1,0 4 9,0 0-4,-1-24 0,0 1-5,0-4-5,-1 0-1,1 0 15,1 4 7,-15 0-1,0 0-10,-3 1 0,1 3 0,16 4 5,-5-16 1,-1-2 0,-14-7 0,0 4-1,0 15 5,5-26-15,-5-5 0,0-3 1,0 0 3,-4 0 16,9-1-39,-16-8 1,-9 0-1,-4-3 0,1-8-401,16 3 8,-80-16 0</inkml:trace>
  <inkml:trace contextRef="#ctx0" brushRef="#br0">2118 9648 529,'-2118'-9648'0,"2165"9648"18,8-38 0,-18-8-9,0 17 11,0 15 14,5 56-15,-5-4 10,0-8-5,2 0 4,9 0 0,4 3-36,0-8-3,-8 16-1,0 0-16,-4-5-1,0 5 9,1 0-1,-1 0 16,-3-7 0,-16 3 0,0 0 1,3 15 0,-5-3 3,15-13-12,1-15 13,12-339 31,0-1-82,-31 0 0</inkml:trace>
  <inkml:trace contextRef="#ctx0" brushRef="#br0">2666 9628 356,'-2666'-9628'0,"2698"9628"0,0-32 0,14-4 0,0-1 4,0 15 4,4 44-15,-4-4 4,0 1-8,0 0 8,8 0 16,8 8-8,-16-8-4,0 0-22,-4-1 0,0 0 0,16 0 0,-19-16 0,0-4 0,0 0-1,0 9 16,0 15 4,-5 18-15,-13 5 4,0-13-4,1 0 13,-1 0 16,13 9-2,-16-8-4,0 0-19,-1 0 0,1 1 0,15 4-1,-5-15-4,1-2 0,-4 0 0,0 4-1,0 16 8,1-3-16,-4-5-1,0-4-3,0 0 4,4 0 16,9 0 15,-16 0-12,2 0-8,4 1 0,-1 3 0,15 0 1,13-15 9,-8 4 0,-9 4 0,0 9-4,0 0 0,0-31 16,0 0-5,-16 0 0,-2 0 14,-4 0 16,-1 4 16,-16 0-4,3 0 4,0 1 0,-8-3 0,0 4-1,-26 0-4,4-6 15,9-4-1,-15 26-4,-532 31-5,5-123-31</inkml:trace>
  <inkml:trace contextRef="#ctx0" brushRef="#br0">5593 9425 367,'-5593'-9425'0,"5625"9425"0,0-32 0,0 0 0,0 17 0,0 0 5,8 85 15,0-8 11,-15-4 0,1 0-1,4 1 0,10 0-47,0-5-4,-10 16-1,0-1-16,1-4-1,0 5 4,-12 0-10,0-3 16,1 0 0,-16-1 0,0 0 5,4 3 0,-4-4 0,15-5-4,0-15 0,4-324 16,0 4-65,-16 0 0</inkml:trace>
  <inkml:trace contextRef="#ctx0" brushRef="#br0">5738 9277 716,'-5738'-9277'0,"5802"9277"0,0-52 0,0 0-12,0 0 0,0 16 0,0 25-16,8 16 3,15-3-1,0-15-5,1 0 0,8 4 3,0-8-1,1 0 0,-3 0 0,0 3 0,16 0 5,-10-16 0,-1-2 0,0-4 0,0-4 5,0 15 4,3 0-15,-4-3 0,0 4-5,0 0 0,1-329 16,4-1-67,-16 0 0</inkml:trace>
  <inkml:trace contextRef="#ctx0" brushRef="#br0">6150 9250 716,'-6150'-9250'0,"6214"9250"0,0-52 15,9-4-12,-15 4 0,0 0 0,4 42 0,0-4 6,16-4-4,0-16 9,1 1 0,3 3-25,0 1 0,-6 16-8,-4-1-16,8 4 0,0-1 4,11 0 1,0 1 15,-8 0 1,-15 3 0,0 0 9,4-17 0,-8 0-3,16 0-4,-1-16-5,4-329 0,9 4-65,0 0 0</inkml:trace>
  <inkml:trace contextRef="#ctx0" brushRef="#br0">6365 8981 356,'-6365'-8981'0,"6397"8981"0,0-32 16,0 0 0,-16 0 0,0 0 0,0 80 0,0 12 9,16 0-5,3-16 0,5 0 0,4 11-48,0 1-3,-10 15-14,-1-2-15,9 5 0,0 9 7,3 0-14,-4 0 0,-3 5 0,0 3 3,0 16 10,4 9-16,-5-4 1,0-9-4,1 0 4,0 0 15,5 0-10,-15 0-3,-1 0 0,-9-1 0,5 1 0,16 4 7,18-16-5,-8 4 0,-4-3 1,0 9-4,0 16-5,7-17-16,5-7-3,0-9-12,-1 0 9,8 0 15,-1 3-9,-15 6-7,-3 0-14,-4 0 0,8 0 0,16 14 0,-11-16-9,-4-2 0,-8-7-1,0 4 3,0 16-1,0-10-16,6-4-9,0-10-3,9 0 5,3-13 15,-1 0-30,-15-3-7,-5 0-1,-1-2 0,-4 1-409,16 0-1,-81-16 0</inkml:trace>
  <inkml:trace contextRef="#ctx0" brushRef="#br0">6738 9340 565,'-6738'-9340'0,"6788"9340"0,0-40 0,0 0-10,0 0 0,0 16 9,19 69-16,-1-7 12,0-8-12,3 0 5,12 0 15,4 3-52,-15-5-3,-9 0-4,-4-3 0,0 3 0,16 4 5,13-16 1,0 3 0,-5-5 0,0 0 5,0 15 4,-1 4-15,-4 5 2,0-4-8,0 0 8,3 0 16,5 1 3,-16-9-4,1 0 0,-1 0 0,0 1 0,16 9 0,-22-16-5,-5-5 0,-4-7-1,0 0 0,-439 15 4,4-88-15</inkml:trace>
  <inkml:trace contextRef="#ctx0" brushRef="#br0">6918 8790 471,'-6918'-8777'8,"6960"8777"-4,-5-34 15,-9-3-8,-15 13 8,0 0 4,4 40 0,-3-8 7,16-14-4,1-16 13,12 0 0,9-1-11,0-5 5,-1 15-4,-4-1-15,5 3 0,0 4 9,6 0 0,-5 2 16,-9 1 0,-16 0 3,0 0 5,4-7 0,-5 1 0,16-4-5,-1-16-1,0 0 15,6 9 1,-15-10-5,0 0 5,-4 0 0,-5 5 0,0 5 7,16 0-9,-8 4 16,0-4 1,-16 0 1,0 16 4,3-15-16,-8-4-3,0-5-3,-1 0 5,3 0 0,-5 5-2,0 0-9,0 15-8,1 0-15,-1-1 0,0 0 1,-8 0 1,3-3 16,-5-7 0,-16 4 3,0 0 1,1-5 0,-1-5 0,15-4-3,-1-15 0,-4-547 0,5 3-108,0 0 0</inkml:trace>
  <inkml:trace contextRef="#ctx0" brushRef="#br0">5176 9367 410,'-5176'-9367'0,"5212"9367"-4,-4-28 16,-1-8-8,-16 1 1,0 0-1,3 72 0,1-4 14,16-5 4,2-16 0,-3 1 0,5 7-43,0-5 0,-9 15-4,0-1-15,0-4-1,16 9 8,-7-16-10,0 0 0,-3-4-1,0 4 4,0 0 4,4 11 0,-4 0 2,15 0 4,1-15-1,0 0 0,6 3-6,0-5 5,-2 16-5,-4 0-16,5-1 0,16 13 9,18-16-9,-5 3 0,-4 5 1,0 0-1,0 0 13,5-13 0,-5-1-2,15-8-3,-1-15 9,-1 0 0,8 12-13,0-4-7,-2 16-9,-1-1-16,9-3 0,0 9 7,1 0 4,-4 0 0,-13-7 0,16 9-4,0-16 9,3 5 0,-5-3 2,0-4-4,0 0 4,-4 0 15,4-4-14,-15 1-4,-2 0-5,-4-1 0,5-4 0,16 4 5,-6-16-5,-9 0 0,-4-4-8,0-4 1,12 15 9,3 10-15,-5-3 2,0-5-1,0 0 6,1 0 16,-1 3-2,-16-9-3,0 0 1,-1 0 0,-1 1 0,16 5 3,8-16-9,-3 2 0,0-1 0,0-5 1,0 15 10,-1-6-15,-5 8-1,0-5-3,0 0 1,3 0 16,4 12 3,-16 0-4,1 0-4,-4 0 0,4 8 0,16 0 0,2-16 0,0 0 0,0 0 0,0 0 0,0 15 0,0-15-15,4 12-4,0-4 4,0 0 0,-1 0 0,4 9 4,16-4-1,1-16 0,-7 0 0,5 7 0,0 4-3,-2 0-5,3-1 15,-4-3 0,-15 9 3,0 0-5,-4-2 0,0 1 0,16 1-4,0-16 4,-5 0 0,4 9 0,0-4-12,-1 16-1,-1 0-16,5-3 0,15 1 4,-37-15-1,-4-7 0,-9-12-2,0 5 0,-756 16 9,1-151-16</inkml:trace>
  <inkml:trace contextRef="#ctx0" brushRef="#br0">3491 9051 212,'-3491'-9051'0,"3510"9051"0,0-19 16,0 0 0,-16 0 0,0 0 0,0 105 0,0 0 18,15-9 8,3-15 9,-8 1 0,5 15-80,0-5 5,-16 16-9,-8-3-16,-4 7-1,0-5 8,1 0 5,-3 1 16,-4-1 0,-16 4 5,0 0 4,3 4 0,-4 0 1,15-1-4,0-15 10,8 0 0,4 0 8,0-4 1,2 16-5,-1 0-16,0 0 0,0 5 8,12 0-1,0 2 16,1-8 1,-16 4 0,0 0 4,-4-22 0,5 0-4,15 0-7,-1-15 0,3 0 0,8-8-2,0-4 1,-1 16 1,-8 0-16,-1 3 0,15 4-7,-48-15-4,-4-9 0,-13-4-3,0 14 0,-420 0 3,-4-84 0</inkml:trace>
  <inkml:trace contextRef="#ctx0" brushRef="#br0">4084 9172 201,'-4084'-9190'12,"4102"9190"18,-12-18 0,0 0 0,0 0 0,0 0 13,11 53 16,-8 1 7,-16-10 0,2 0 5,-1 0 0,9 9 13,0-5-1,2 15-17,1 1-15,4 3 0,0-4 5,-21 0 0,-1-4 16,-4 4-1,-16 8-4,0 15 0,9-22-15,0-1-5,0-8 0,-1 0 3,0 0 0,10 4 14,0-5-4,2 16 1,-4 1-16,-6 24 48,31 10-16,-89-31 4,-8-16 0,-9-12-4,0 5-3,-316 16 13,0-64-16</inkml:trace>
  <inkml:trace contextRef="#ctx0" brushRef="#br0">3978 9597 345,'-3978'-9566'12,"4009"9566"-31,-12-31 16,0 0 0,-16 0 0,0 0 0,0 77 0,0 0 10,15 0 0,1-15 9,19 1 0,0 1-25,0 4-1,-4 0 0,-3-2 16,9-1 0,-16 4 5,-13 0-8,-4-2 0,-10-1-1,0 1-3,0 16-4,3-5-16,3 1-1,0-8-4,0 0 5,-1 0 15,12-3 11,-15 1 4,1 0-18,-12 1 0,13 8 0,16 0 0,-21-16-13,-8-4 0,0 0 0,0 0 0,-1 15 0,0-37-15,18 0-7,0-10-4,-2 16 10,-4-382-16,4 0-77,0 0 0</inkml:trace>
  <inkml:trace contextRef="#ctx0" brushRef="#br0">4009 9043 352,'-4009'-9004'8,"4041"9004"-25,-8-32 16,-14 0 0,-16 0 0,0 0 0,0 39 0,17 8 1,15 1-4,1-15-1,0 0 16,5 3 13,-16-4-3,2 0-18,-4 1 0,13 12 0,0 22 4,-16 0-9,-5-3 15,-8 1-1,-15-5 0,0 0 5,7-3 0,-10 1-1,16-3-5,0-16-1,5 0 0,5 3 4,0 0-3,1 16-9,-1 0-16,4 1 0,0 9 3,-3 0-13,-3-1 0,-13-1 0,0 4 1,0 15 5,-1 8-15,-9 1 2,0-9-5,0 0 9,1 0 16,-1-1-19,-16-3-3,-3 0-5,0-1 0,13-4 0,16 14 3,7-16-5,-11 0 0,-22 4 1,0 0-4,-476 15 9,0-95-15</inkml:trace>
  <inkml:trace contextRef="#ctx0" brushRef="#br0">4544 9581 666,'-4544'-9563'24,"4603"9563"-18,-24-47 16,0 0-12,-16 0 15,0 0 9,1 43 0,-9 0 6,16 0-1,2-16 0,1 0 0,0-1-23,0-5 1,-5 15 1,0-1-15,-1-1 0,0 5 1,10 0 0,-1 3 16,-4-3 0,-16 0 0,0 0 8,3 1 0,-4-3 1,16 0-12,0-16 0,0 0 15,0 12-6,-15 0-12,-2 0 0,0 0 0,0 0-398,16 0 0,-80-16 0</inkml:trace>
  <inkml:trace contextRef="#ctx0" brushRef="#br0">7607 9219 687,'-7607'-9219'0,"7668"9219"0,0-49 15,0 0-12,-15 0 0,0 0 0,0 44 0,0 0 5,16 0 0,2-16 0,0 0 0,0 0-21,0 17 4,-4 16-17,-4-1-16,22 0 0,15 0 0,15-15 0,0 4 0,-5-4 0,0 5 4,0 0 0,0 8 0,-4-4 1,0-1 0,1 0 1,4 0 16,4 4-9,-16 0-4,-1 0-5,-4-1 0,5 0 0,15 0 4,5-15 0,0 0 0,0 0 1,0 0-4,0 16-4,8-31-16,4-4-6,0-9-4,-2 0 4,4 0 16,-4 4 1,-16 1 0,0 0-6,-4 0 0,6 0-516,15-6 0,-103-15 0</inkml:trace>
  <inkml:trace contextRef="#ctx0" brushRef="#br0">7918 8969 489,'-7918'-8969'16,"7962"8969"0,-12-36 0,-4-8-8,0 4 8,0 0 0,-4 53 0,0 11 9,16 0 1,2-16 0,0 0 0,4 3-40,0-4 1,-7 16 0,0-1-16,0 7-1,0 0 4,10 0 0,1 3 15,-4-1 0,-15-1 0,0 0 5,8 12 0,0-4 2,16-9-3,1-16 9,3 0 0,-4 0-11,0 4-7,-3 15 0,-1 0-15,4-4 0,0 1 1,-39 0 0</inkml:trace>
  <inkml:trace contextRef="#ctx0" brushRef="#br0">8423 9000 522,'-8423'-9000'0,"8469"9000"0,0-37 0,0-7-9,0 0 3,0 15 8,8 80-15,-3-8 15,0-1-4,2 0 5,0 1 16,0 8-46,-16 4-4,-8 0-4,-4-3 0,4 1 0,16 4 3,-10-16-4,0-3 0,-4 0 0,0 4 0,0 0 9,4 14 0,-4 0 2,15-1-8,1-15 5,8 0 16,0 4-19,-16 5-4,-4 0-5,-8-1 0,0 8-414,16 4 0,-83-16 0</inkml:trace>
  <inkml:trace contextRef="#ctx0" brushRef="#br0">8681 8661 381,'-8681'-8661'0,"8715"8661"0,0-34 16,0 0 0,-16 0 0,0 0 5,20 61 0,-5-5 6,16-5 1,1-16-3,-1 0 0,8 9-22,0 0-1,-4 15-5,-3-1-15,1 7 0,0-1 8,3 0 1,4 1 16,0 4 0,-16 4 0,0 15 0,-4 3-15,-9-4 1,0 0 0,0 0 5,-4 0 0,4 0-1,0 4 1,0 16-4,-5 0-16,9-4 0,0-5 5,-7 0-4,-9-1 16,5-3-1,-16-1-1,0 0 5,5-3 0,0-8 0,15-9-12,0-15 8,7 0 0,1 5-20,0 4-4,-5 16-13,-8-1-16,9 0 0,0 4 4,-10 0-13,-4 10 16,9-8-10,-16 4 0,10 0 9,8-20 0,-9-8-4,0-4-3,-1 15 0,-1-453-15,0-4-90,0 0 0</inkml:trace>
  <inkml:trace contextRef="#ctx0" brushRef="#br0">8975 9028 518,'-8975'-9001'4,"9021"9001"-23,-4-37 15,5-4-9,-15 0 4,0 0 13,4 57 0,-9-4 10,0 4 0,1 0-4,0 1 16,5 3-36,-16-5 1,-7 0 0,-4-2 0,0 4 0,15 1 4,3-15-1,4 0 0,-4-4 0,0-1-1,0 16 1,5 13-16,0 0 2,0-9-1,1 0 4,5 0 31,1 0 5,-31-5-1,2 0 0,-3 0 0,0 4 0,0-5 3,-5 0 1,-3-1 0,-5-5 0,0 5 5,0 16-5,0-12-16,5-1-4,0-10-7,0 16 1,4 0-16,9-1 5,0-1-3,1 0-8,4 0 0,9-4 0,15 0 3,-2-15-1,-3 0 0,5-8 0,0 0 0,0 16 0,8 7-16,0-8 1,0 0 0,0 0 0,0 0 15,0 12 0,-15 5-5,0 0-5,-7 0 0,0 0 0,16 13 8,-16-16-13,-8-4 0,4-4 0,0 9 0,0 16 5,4 12-16,-5 0 1,0 0-3,1 0 5,-1 0 0,-1 4-8,0 5 0,-2 15-4,0 0-15,4 0 0,0 0 4,-11 0-5,-1-2 16,-4-6-1,-16 5 6,0 16 4,-3-32-16,-5 4-6,0-17-4,-2 0 0,0-659 15,9 4-132,-15 0 0</inkml:trace>
  <inkml:trace contextRef="#ctx0" brushRef="#br0">1249 11348 410,'-1249'-11330'12,"1285"11330"-18,-12-28 15,0 0-8,-15 0 0,0 0 0,0 68 0,0 0 13,16 0 0,3-16 0,0 0 0,4 11-25,0-4-11,-5 15 0,0-1-15,0 0 0,0 9 12,-10 0-9,-12-3 16,0 0 0,-16 9 4,0 0 4,8 6 0,0-8 1,16-13-4,0-16 13,-4 0 0,9 8 5,0-4-4,2 15-5,-4 0-15,5 4 0,0 3 0,-5 0 1,-4-1 16,-8 0 0,-16 8 0,0 16-1,4-12-16,1 0-4,0-8-8,0 0 3,4 0 0,9 8-8,0-8-4,-3 0-5,-4 0 15,0 4 0,-15 5 4,-10 0-18,-4-3 0,0 0 0,0 0 0,-538 16 13,0-108-16</inkml:trace>
  <inkml:trace contextRef="#ctx0" brushRef="#br0">1377 11668 774,'-1377'-11668'0,"1445"11668"0,0-54 0,8-4-14,0 6-4,0 0 3,8 37 0,-4 0 5,16-13 0,1-16 0,0 0 0,18 0-7,0-5 0,-2 15-4,-4 0-15,4 0 0,0 13 12,3 0-8,-8 1 16,-1-4 0,-16 1 4,0 0-1,4 5 0,5-4 1,16-8 0,0-16 3,-4 0 0,5 0 2,0-9 4,1 15 0,0 0-15,5-4 0,0-1 4,-25 0-3,-3-5 16,-14 3-1,-16 8-4,-474 15 6,-4-95-15</inkml:trace>
  <inkml:trace contextRef="#ctx0" brushRef="#br0">2337 11204 385,'-2337'-11208'15,"2371"11208"0,-3-34 0,-1 0 0,0 5-1,0 15 5,9 64-15,-5-1 5,0-9-3,2 0 4,7 0 16,5 1-30,-16-4-1,-5 0-5,1-2 0,5 3 0,16 4 4,2-16-4,0 1 0,-10-7 0,0 6 7,0 0 8,4-7 0,-9-8-2,15-9-7,0-15 1,7 0 16,12-3 0,-16 1-1,0 0 0,-4 0 0,-1-3-340,16 5 0,-68-16 0</inkml:trace>
  <inkml:trace contextRef="#ctx0" brushRef="#br0">2324 11481 496,'-2324'-11468'15,"2368"11468"-8,-7-35 16,-5-8-9,-16 9 8,0 0 4,7 64 0,0 1 10,15 0 0,2-15 5,-1 1 0,4 1-26,0-1-4,-6 16-7,-1-1-16,-1 1 0,0 4 4,-6 0 1,-1-2 15,-5-3 0,-15 5 3,0 0-1,-3 5 0,1 0 1,0-5-4,0 16 9,3 0-16,0 1 2,0-5-4,0 0-8,-8 0 0,-5 8 0,16 1-1,-14-16-5,-7-2 0,0 0-1,0 0 0,0 31 9,4-43-31,-9-4-8,0-5-7,-1 0 5,-9-395 0,5 0-78,0 0 0</inkml:trace>
  <inkml:trace contextRef="#ctx0" brushRef="#br0">2302 11087 414,'-2302'-11087'0,"2338"11087"0,0-28 15,0 0-8,-15 0 0,0 0 18,0 59 0,-1-4 10,16-8 0,3-16 9,0 0 0,-5 0-16,0 9-4,-2 16-5,4-1-16,5 1 0,0 5-1,-25 0-10,4-4 15,-4 4-2,-15 1-4,0 0 3,3 22 0,-4 1 4,16 0-4,0-16 5,8 1 0,-1 0-1,0-3 0,0 15-10,0 0-15,0 3 0,0-4 5,1 0 0,-1 0 16,5-3 0,-16-1 4,0 0 9,3-9 0,-4-3-3,16-18-1,0-16 5,5 0 0,0-4-3,0-1 3,-1 15-4,-3 0-15,1 3 0,0-1 5,-13 0 0,-5-4 16,-8-7 0,-16 8 7,0 0 4,1 14 0,-3-5 2,16-10 1,1-16 9,0 0 0,5-1-19,0-5-3,-4 15-4,0-1-15,0-1 0,16 0-3,-33-16 4,0-6 0,-4-8-2,0 4 4,-520 0 0,-8-105 0</inkml:trace>
  <inkml:trace contextRef="#ctx0" brushRef="#br0">2930 11399 601,'-2930'-11355'0,"2983"11355"-36,0-42 15,-8 0-11,-15 0 0,0 0 0,0 34 0,0 0 5,16 14 4,1-16 3,0 0 0,-4-1-12,0-4 1,-3 16-9,-4 0-16,13 8 0,0 0 4,8 0-4,-4 2 15,-9-8 0,-15 0 11,0 0 0,1 1 0,0 4 1,16 0-5,0-16 4,1 0 15,10 8 1,-15-10-9,0 0-8,5 0 0,-5-4 0,0 4 7,-8 0-3,-3-2 0,-14 3 0,0 4 1,0 16 5,-5-11-16,-4 1-2,0-5-8,-1 0 8,7 0 16,14 1 22,-16-4-8,4 0 0,-4 0 0,-5 3 1,15 0-3,7-15 5,0 0 0,4-4 1,0 0 0,0 16 13,0-16-16,-4 0-3,0-9 0,-1 0 8,-8 0 16,14 8-2,-1-4-4,-1-15-5,-3 0 0,-4 3 0,0 4 0,-6 0 5,4-2 0,-5-8 0,0 9 4,-593 16-5,4-118-16</inkml:trace>
  <inkml:trace contextRef="#ctx0" brushRef="#br0">3425 11165 320,'-3425'-11173'19,"3453"11173"8,-19-28 16,0 0 0,-16 4 16,0 0-4,-1 55 0,0 1 5,16 0 0,0-16 4,3 1 0,5 5 1,0-9-5,0 15-13,4 0-15,4 5 0,0 14 3,-18 0-10,4-4 16,-8-8-1,-16 9 8,0 0 13,1-13 0,-9-9-2,16-9 0,-1-16 4,4 0 0,1 1 8,0-5-1,1 15-4,-4 1-15,4-4-345,16 5-3,-68-16 0</inkml:trace>
  <inkml:trace contextRef="#ctx0" brushRef="#br0">3487 11426 367,'-3487'-11452'16,"3519"11452"26,-16-32 0,0 0 0,0 17 4,0 16 1,7 87-16,-5-3 10,0-13-8,3 0 17,12 0 15,14 3-37,-15-9-3,-7 0-9,-4-2 0,5 4 0,16 4 3,-2-16-9,-3-1 0,-9 0 0,0 1 3,0 16-1,-3-23-16,-4 0-4,0 0-12,0 0 13,11-1 15,5 1 16,-15-5 0,3 0-13,-12 1 0,4 7-383,32 5-3,-133-32 0</inkml:trace>
  <inkml:trace contextRef="#ctx0" brushRef="#br0">3474 10931 594,'-3474'-10901'8,"3526"10901"-30,-8-41 16,-4-4-11,-16 0 4,0 0 4,0 36 0,0 0 4,15 0 0,2-15 17,0 0 0,5 4-8,0-4 3,-2 0-10,1 0 16,14 0 0,-16 9 0,-3 0-9,0-1 0,-9 3 0,0-4 1,0 16 0,4 13-16,0-1 3,0-1-7,0 0 1,8 0 15,13-1 1,-15-13 1,1 0-5,-1 0 0,1 1 0,16 8-4,-6-16-5,3-2 0,-12 1 0,0 4-1,0 16-4,1-3-16,-5 0-1,0 0-1,0 0 5,1 0 15,4-1-4,-15-5 1,-1 0-3,-8 0 0,-1 4 0,16 0-1,-8-16 0,5-1 0,-13-8-1,0 0 7,0 15-4,-3-19-15,-5 0-14,0 5-5,2 0 9,1-490 16,-1 0-98,-16 0 0</inkml:trace>
  <inkml:trace contextRef="#ctx0" brushRef="#br0">3952 11434 640,'-3952'-11443'15,"4009"11443"9,-15-45 0,0 0-12,0 5 12,0 15-1,0 64-15,0 0 12,0-12-1,1 0 8,1 1 16,0 4-22,-16 0-5,-5 0-5,1-1 0,5 4 0,16 5-1,-25-16-5,-3-5 0,-5 0 0,0 1 3,-1 15 8,1 15-15,-4-1 3,0 0-7,1 0-4,4 0 16,4 3-11,-16 0-3,-3 0 4,-4 0 0,1 0-425,15-5 3,-86-15 0</inkml:trace>
  <inkml:trace contextRef="#ctx0" brushRef="#br0">4715 11247 165,'-4715'-11247'0,"4730"11247"0,0-15 16,-8-4 0,-16 3-4,0 0 5,8 75 0,-4-4 12,15-5-8,2-15 0,8 1 0,5-3-10,0-1 3,-1 16-8,-4-1-16,0 8 0,0 9-4,-26 0-9,4-6 16,-1-8-1,-16 1 8,0 0 4,0 2 0,1 4 0,0-10-4,0 0 5,0 0 15,0 8-14,-15 4-4,-2 0-9,-4-1 0,5 4 0,16-4 7,15-16 4,-3 3 0,-1-4 1,0 6 8,0 31-5,0-4-31,4-1-1,0-9 1,0 0 5,4 0 0,9 3-8,0-1-3,-3 0-4,-1 0 0,5 5 0,16 0-1,-5-16-1,-3-2 0,5-1 0,0 0 1,0 15 9,4 2-15,0-5 1,0-9-3,0 0 22,11 71 32,4 1-58,-32-8-13,-11 0-10,-3-3 0,6-4 0,15-1 0,-13-15 0,-4-3 0,-4-4-1,0 4 4,0 16 4,-8 6-16,-3-3 2,0-1-1,0 0 0,-4 0 16,0 5-11,-16 0-1,-8 0-4,-8 9 0,0 5-9,0 8-1,10 15-8,1-10-15,-4-5 10,0 3 4,-10 0 5,5 11 0,-8-5-11,16-5 1,12-16 4,-1-12 15,5 8 17,-15-9 0,-3 0 0,1-1 0,0 7 0,0 0 0,16 0 0,0 3 16,-4-8 1,-16 4 8,0 0 0,0-4 0,0 0-1,16 0 0,0-16 0,0 0 0,0 0-11,0 0 0,-2 15 0,0-1-15,0 0 0,0 4 8,-2 0-4,3-1 16,0-11 0,-16 0 8,0 0 4,8 2 0,1-5 1,16-10 1,0-16 5,0 0 0,9 7 10,0-9-3,3 15 0,-4 0-15,5 7 0,0-1-3,-16 0 0,-1-3 16,-8 1-8,-16 8 3,12 0 5,1 0 0,-5-5 0,15 1 1,0-15-1,0 0 0,9-1 4,0-4 1,1 16-4,-8 0-16,8 3 0,0 0-3,-17 0 0,0 0 16,-13-8-8,-16 9 0,8 0 4,0 0 0,0 0 0,15-8-4,0-15 8,0 0 16,0 4-24,-16 0-8,-6 0-13,-7-1 0,4 3-789,0 10-7,-157 16 0</inkml:trace>
  <inkml:trace contextRef="#ctx0" brushRef="#br0">6321 10861 381,'-6321'-10861'0,"6355"10861"0,0-34 0,0 0 0,0 4 15,0 16 5,5 84-16,-9 3 11,0 0-3,1 0-4,3 1 15,4 8-52,-15 0-4,-10 0-5,5-3 0,1 3 0,16 4 0,-4-16-4,4 0 0,-9 0-1,0 8 0,0 16-4,0 3-16,1 0 1,0-6 0,0 0 1,-4 0 15,4 4 8,-15 1-4,1 0-14,-4 1 0,9 0 0,16 8 5,2-16-4,-13 0 0,1-4 0,0 3 1,-425 15 10,-1-85-15</inkml:trace>
  <inkml:trace contextRef="#ctx0" brushRef="#br0">6242 11360 252,'-6242'-11342'11,"6264"11342"-14,-7-22 16,0-4 0,-16 5 4,0 0 4,4 68 0,1 4 8,15-6-4,3-15 10,3 0 0,-1 5 3,0 1-4,1 16-9,-1 0-16,4 1 0,0 4 4,-41 0-3,-1-8 16,-6-3-2,-16 6 0,0 0-1,7 8 0,0-7 2,15-9-1,0-15 9,1 0 16,1 0-18,-16-6 0,-4 0 1,-5-1 0,-5 1-357,0 10 4,-71 0 0</inkml:trace>
  <inkml:trace contextRef="#ctx0" brushRef="#br0">6321 10810 482,'-6321'-10810'0,"6364"10826"9,8-35-16,-9-8-8,0 17 7,0 0 1,1 10 0,-5 0 0,16-13-8,0-16 13,4 0 0,5 4 16,0-1 0,3 15-3,-1 1-15,3-3 0,0 5 8,18 0-4,0 3 16,-5-1 1,-16 4 5,0 0 5,0-18 0,-4-1-3,16-9 5,-1-16 4,-5 0 0,0 9-1,0 0-5,0 15-13,-7 0-15,4 7 0,0 5 5,-7 0-4,-5-2 16,-10-3 0,-16 1 3,0 15 4,5 10-15,-9-5 2,0 0 1,0 0-4,-1 0 0,4 1-10,0 1-1,-2 16-10,-3 0-16,0 3 0,0 5-3,-20 0 0,-4 0 16,-9-8-12,-16 0 3,-366 0 5,-3-73 0</inkml:trace>
  <inkml:trace contextRef="#ctx0" brushRef="#br0">5387 11282 561,'-5387'-11282'0,"5437"11282"0,0-40 15,0 0-10,-15 0 0,0 0 13,11 76 0,-13-11 12,16 13 0,4-16 0,4 0 0,13 0-52,0-17 0,-11 16-9,-4-1-16,0 0-1,0 22 4,10 0-4,-4 3 15,-1 0 0,-15 5-4,0 0 4,8 3 0,-4-4 1,16 0-4,0-16 0,0 0 0,5 4-6,0-5 0,-1 0-9,-4 0 0,4 0 0,31 5 4,-19-31-9,0-4 0,-13 0-1,0 13-3,-443 0-4,3-89 0</inkml:trace>
  <inkml:trace contextRef="#ctx0" brushRef="#br0">5593 11017 619,'-5593'-11008'7,"5648"11008"-5,1-44 0,-4 4-11,0 4 3,0 0 5,5 45 0,-5-1 7,15-8 1,2-15 4,3 0 0,0 5-18,0 0-1,-4 16-4,-4-1-16,-1 9 0,0 5-5,4 0 0,4 1 16,-8-4 0,-16 3 5,0 0 5,-1-3 0,0-4 0,15-13-4,0-15 9,5-365 16,8-1-74,-16 0 0</inkml:trace>
  <inkml:trace contextRef="#ctx0" brushRef="#br0">6817 11309 432,'-6817'-11283'16,"6855"11283"-26,-16-30 0,0 0-8,0 13 11,0 16 5,-3 48-16,-5 0 9,0-13-8,2 0 13,12 0 0,5-1-31,15-10 1,-5-15-8,-12-2 0,5 16 0,0 4-5,16 16-5,5 3-16,-13-4 1,0 5 3,0 0 8,1-4 0,-8 3-1,16-9-7,0-16 4,0 0 0,0 3-6,0 0-3,-2 15-4,0 0-15,4-1 0,0 5 1,28 0-5,-4 6 16,-8 0 1,-16 8 0,0 0 9,-8-16 0,-4 7-3,16-5 1,-1-16 4,-4 0 0,5-4 4,0 0 0,1 15 0,0 0-15,0 0 0,0 9 4,-9 0-9,-4-2 16,0 0 0,-16 9 4,0 15 13,0-12-15,-9 0-2,0 0-8,-1 0 9,0 0 0,4 4-2,0-4 4,-1 16-8,0 0-16,8 0 0,0 4-1,-31 0-4,1-7 16,0-4-1,-16 0 0,-540 0-9,-4-109 0</inkml:trace>
  <inkml:trace contextRef="#ctx0" brushRef="#br0">7277 11254 644,'-7277'-11254'0,"7334"11254"0,0-45 0,-4 0-12,0 4 0,0 0 0,0 60 16,0 0 9,-16 0 0,3 0 0,0 0 0,18 0-30,0-1 0,-6 15-4,-11 0-15,9 7-1,0 9 0,1 0-5,0 1 16,-4-4 0,-16 9 4,0 0-5,4 7 0,5 0 2,16-13-4,0-16 8,1 0 0,5 6-36,0-5 1,-10 15-4,-4 0-15,0 0-391,16 4 4,-81-16 0</inkml:trace>
  <inkml:trace contextRef="#ctx0" brushRef="#br0">7510 10927 684,'-7510'-10927'0,"7570"10927"0,0-48 15,4 15-12,-15-4-3,0 0 0,4 38 0,0-1 5,16-4 1,1-16 4,0 0 0,-4 7-12,0-1-4,-3 15-4,5 0-15,9 3 0,0 0 8,11 0-8,-4 3 16,-1-3 0,-16 0 7,0 0 9,0-10 0,-4-4-1,16-5 0,-1-16 5,1 0 0,4-1 15,0 0-4,3 15-5,-7 1-15,5-1 0,16 5 8,-4-16-1,-7-1 0,-4-8 0,0 4-1,0 0 5,5-18 0,-9-16-4,16 0 0,-1-16 9,0 0 15,4 4-22,-15-4-8,9 0-5,-8-9 0,9 0 0,0 14-3,0 0-10,-1 0 0,-4-3 0,0 5-5,0 31 8,5-36-31,-8-1-7,0-5-7,-1 0 0,8-415 0,5-1-82,0 0 0</inkml:trace>
  <inkml:trace contextRef="#ctx0" brushRef="#br0">7931 11282 684,'-7931'-11282'0,"7991"11282"0,0-48 0,0 8-12,0 0 3,0 15 5,1 44-15,-1 0 7,0-4-12,1 0 0,7 0 16,0 9-14,-16 0-4,-2 0-4,-4-1 0,-1 7 0,16 5 1,7-16 0,-1 2 0,-4-3 0,0-1 8,0 15 5,-1 3-15,0 1 1,0-4-5,0 0 0,1 0 16,4-1-14,-16-5-3,-2 0 1,0-1 0,4 3 0,16 4-3,-39-16 0</inkml:trace>
  <inkml:trace contextRef="#ctx0" brushRef="#br0">9633 11063 626,'-9633'-11041'16,"9689"11041"-22,-16-45 0,-4 0-11,16 4 0,0-16 13,8 0 0,0-4-9,16-13-4,9-16 13,4-13 0,5 3 41,0-5 1,9 0 0,0 2 0,1 0 0,15 3 0,27-15 1,-1 6 0,-5 1 0,0 0 0,1 16 0,4-32-16,-4-5-6,0-9-7,-2 0 9,8 0 16,4 4 11,-16-4 0,3 0-9,-12 0 0,0 11 0,15 8 5,-7-15-8,-8-2 0,0-8 0,0-8 11,0 16 3,9-21-16,-4-12-4,0-4 3,-1 0 0,-3 0 15,0 8 17,-15 0-4,3 0-5,-5 1 0,5 5 0,16 0 0,14-16 4,-1 2 0,0-7 1,0 1 4,0 16 8,-8-6-16,0 0 0,0-9 8,-1 0 9,-8 0 15,0 0-3,-15 0 0,0 0-5,8 0 0,5-8 0,0 9 11,-12 16 4,-3-2-16,-13-8-1,0 14 0,0 0 3,4 3 0,5-4 0,16-4-4,0-16 3,4 0 0,1 0 0,0 0-4,1 15-4,-3 0-15,4-1 0,0 0 4,-29 0-5,-4 0 16,1 0 0,-16-1 0,-696 15 5,5-144-15</inkml:trace>
  <inkml:trace contextRef="#ctx0" brushRef="#br0">8300 11309 435,'-8300'-11309'0,"8339"11309"4,0-31 0,-4-4-8,0 4 0,0 15 5,4 47-15,4-4 8,0-8 0,1 0 12,1 1 16,1-5 0,-16-5 4,0 0 9,0 0 0,-4 4 0,16 8 0,3-16-4,-4 0 0,-5-4 0,0 5 8,0 15 0,0-21-15,0 0-4,0-4-8,-1 0 8,8 0 16,0 0 4,-16-4 0,1 0-9,-7 0 0,5 7-414,16-5 0,-82-16 0</inkml:trace>
  <inkml:trace contextRef="#ctx0" brushRef="#br0">8576 10997 770,'-8576'-10997'0,"8644"11013"0,0-54-16,0 0-14,0 0 16,0 0 4,-5 37 0,-4 1 5,15 0 0,1-15 5,-1 0 0,-5 13-11,0 0-1,-1 16 0,1-1-16,0-1 0,0 0 8,7 0-5,0 2 15,1 1 0,-15 4-5,0 0-4,4-3 0,4-7 0,16-5 3,0-16 1,-4 0 0,0 1 4,0 4-5,1 16 4,-3 0-16,0 3 0,0 1-3,-41 0 0</inkml:trace>
  <inkml:trace contextRef="#ctx0" brushRef="#br0">8967 11017 741,'-8967'-11017'0,"9033"11017"0,0-53 0,0 0-13,0 0 0,0 16 17,3 43-16,1-3 5,0-5-7,2 0 4,7 0 15,1 4-6,-15-1-4,0 0 1,-4-1 0,4 0 0,16 0 4,-2-16 0,-4 0 0,-5 4 0,0 5-4,0 0 5,0 3 0,-1 0 1,16-4 0,0-16 0,0 0 0,4 0-25,0-4 1,-6 15 4,-1-1-15,-4 0-431,16 13 4,-86-16 0</inkml:trace>
  <inkml:trace contextRef="#ctx0" brushRef="#br0">9195 10798 730,'-9195'-10785'12,"9260"10785"-13,-12-52 16,0 0-13,-16 9 8,0 0-5,-1 35 0,0 5 4,15-4-12,1-15 0,16 0 0,5 3-22,0-5 5,-4 16-5,-1-1-16,1 4 0,0 0 12,14 0-1,-4 2 16,-4 1 1,-16 5-1,0 0 4,4 9 0,-4 0 1,15-5-4,1-15 5,-4 0 0,-5 0 11,0 9 0,1 16-5,-7 1-16,1-5 0,0 8 5,-6 0-4,-9 0 16,0 1-1,-16 5-4,0 0 4,-1-13 0,-9-11-2,15 0 0,-1-15 0,0 0 0,13 8-21,0-5-4,-10 16 1,-8 10-16,4-4-10,0 1 4,0 0-6,-3-8 15,1-9-1,-15 0 4,-481 0 4,-3-96 0</inkml:trace>
  <inkml:trace contextRef="#ctx0" brushRef="#br0">1482 13251 435,'-1482'-13251'0,"1521"13251"0,0-31 0,-4 4-8,0 4-4,0 16 0,0 65-16,0 12 12,0-5-1,3 0 5,1 0 16,5 4-32,-16-5-1,-7 0 0,-7-1 0,0 8 0,15 4 3,-4-15-4,-3 0 0,0 3-1,0-4 1,0 16 4,7 7-16,0 0 2,0-5 1,0 0 1,-1 0 0,8 4 12,15 1 0,2-15-10,1 1 0,1-1 0,0 8 4,-4 0-4,0-1 16,-9-4 0,-16 9 0,0 16 5,-3-22-16,-1-1-5,0-8 0,-1 0 8,-3 0 0,5 3 11,0-9-4,3 15-4,-7 0-15,8 0 0,0 5 3,-25 0-1,-3-5 16,-12-8-1,-16 4 3,0 0 9,-3-9 0,-9-8 0,16 0 0,9-16 13,0-551 15,5-4-110,-15 0 0</inkml:trace>
  <inkml:trace contextRef="#ctx0" brushRef="#br0">1074 13505 770,'-1074'-13505'0,"1142"13505"0,0-54 0,0 0-14,0 0 0,0 16 9,7 53-16,-1-3 8,0 1-4,2 0 4,4 0 15,9 0-27,-15 5-4,-4 0-1,-4-2 0,5 4 0,16 8-4,9-16 1,4 1 0,-5-4 1,0 4 1,0 16 5,6-6-16,0-6-2,0-13-1,0 0 4,0-424 15,9 0-85,-15 0 0</inkml:trace>
  <inkml:trace contextRef="#ctx0" brushRef="#br0">-49 13434 403,'49'-13434'0,"-13"13434"0,0-36 0,0 0 0,0 0 0,0 0 4,12 70 0,-4-12 7,15 0 0,2-15 5,16 0 0,-5-5-44,0 0 1,-9 16-5,-4-2-16,5 8 0,0 0-1,15 0-4,1 2 16,-5 3 1,-16 5 1,0 0-5,11-3 0,0 0-1,15-4 0,0-15 0,1 0 0,-5 7-2,0 1 3,-1 16-5,-3 0-16,0 0 0,0 0 0,12 0 4,4 2 16,-8-4 1,-16 4 0,0 0 4,-4-24 0,-4-3-5,15 1-1,-1-15 3,0 0 0,0-8 2,0 5 1,0 16 0,-9 0-16,0-3-462,15 9-4,-92-15 0</inkml:trace>
  <inkml:trace contextRef="#ctx0" brushRef="#br0">12 13423 676,'-12'-13423'0,"72"13423"0,0-48 0,0 11-12,0 5 9,0 16 3,-1 29-16,1 1 3,0 0-4,1 0 0,-1 0 16,8 12-5,-16 1-7,0 0-9,-4-1 0,4-1 0,15 13 9,8-15 0,-1 1 0,-13-4 1,0 9 1,0 16 5,7 3-16,-10-3 1,0 1-1,0 0-5,0 0 16,5 9 3,-16-5-9,0 0 0,0 0 0,-4 1 0,15 8-1,-3-15-8,-3 0 0,-5-1 0,0 1-3,0 16 4,3-9-16,-5-3-3,0-4-16,0 0 4,12 0 0,5-1 5,0-9-11,1 15 0,0 0-15,0 0 0,0 0 0,4 0 0,0 1 16,0 0 0,-16 0 0,0 0 9,0-8 0,0-11-2,16-9-1,0-16 4,-4 0 0,0-3 10,0 1-5,1 15-5,-7 1-15,4 0 0,0 1-4,-13 0-1,-4-2 16,-4-4-1,-16 4-4,0 0 1,8-2 0,3-4-1,16-8-3,0-16 9,3 0 0,4 8-2,0-4-1,0 15-4,1 0-15,3 4 0,0 10 4,-21 0-5,3 0 16,0 1 0,-16-4 4,-696 15 9,7-144-15</inkml:trace>
  <inkml:trace contextRef="#ctx0" brushRef="#br0">771 13575 630,'-771'-13575'0,"827"13575"0,15-45 0,-9 1-11,0 5 0,0 16 4,-1 34-16,0 5 5,0-4-9,1 0-1,9 0 16,14-4-23,-16-9 3,-4 0-4,-7-1 0,8 7 0,15 5 5,15-15-5,-5 2 0,-4 1 1,0 5-1,0 16 8,8 6-16,-9-3 2,0-4-9,0 0 4,5 0 16,10-1 7,-16-6 1,2 0-3,-8 0 0,4-1 0,0 8 5,3 0-4,-4 1 15,-13-12 0,-15 18 0,0 16-1,4-19-16,5-8-3,0-4 0,-1 0-5,-4 0 0,9 4-1,15-4-8,-1-15-10,-3 0 0,5-1 0,0 5 1,6 0-9,-1 2 16,-5-7 0,-16 5-1,0 16 0,-3 2-16,-1 0 0,0-8-12,0 0-4,7 0 0,4 5-7,15-4-4,-1-15-9,-8 0 0,8 4 0,0-4 7,12 0-4,1 1 16,-4 0 1,-16 4 3,0 0 4,13-13 0,-4-5-2,16-9 4,-1-16 4,5 0 0,5 3 4,0-9 0,1 15-4,4 0-15,4 4 0,0 9 7,-13 0-1,-3-2 16,-16-4-1,-16 12 12,0 0 5,3-23 0,0 1-5,15-5-5,-1-15 5,5-681 16,4-1-136,-16 0 0</inkml:trace>
  <inkml:trace contextRef="#ctx0" brushRef="#br0">3149 13376 410,'-3149'-13376'0,"3185"13376"-4,4-28 0,-5-4-8,0-4-4,0 16-5,4 28-16,5 0 4,0 0-4,0 0 0,4 1 0,0 4 23,0-1-4,5 16 1,0 1-16,0 4 0,0 4 0,-10 0-4,4-3 15,-4-5 0,-15-5 9,0 0 8,0-2 0,-7 3-1,16-6 5,0-16 5,-1 0 0,13 9 1,0-4 3,0 15-9,-4 0-15,9 8 0,0 4 8,1 0 1,4 0 16,-10-4 0,-16 5 4,0 0 9,0-7 0,-5-8-1,16 0 0,0-16 13,0 0 0,10-4-7,0 3-4,-1 15-4,-12-1-15,5 5 0,0 8-1,-20 0-4,-11-11 16,0-4 12,-16 0-1,-516 16 13,-7-104-16</inkml:trace>
  <inkml:trace contextRef="#ctx0" brushRef="#br0">3456 13567 644,'-3456'-13567'0,"3513"13567"0,0-45 0,0 0-12,0 9 12,0 15-5,-1 65-15,-4 1 11,0-4-4,3 0 0,4 0 16,4 3-43,-16-9 1,-8 0 4,-4-1 0,1 3-1,16-5 12,4-16 0,-3 1 0,5-5 0,0 4 5,0 15 9,3 1-15,-5 0 1,0-8-3,0 0-1,-1 0 16,5 1 10,-16 0-1,1 0-4,-7 1 0,13-1 0,15 0 1,2-15 4,-1 0 0,-13-15 0,0 13 8,0 16 13,0-23-16,-13-4-5,0-13-4,-1 0 18,-4 0 16,8-4-10,-16-8-4,-8 0-9,-3 12 0,4-1-12,15 0 1,26-15 0,-1-2 0,-9-7 0,0 10-1,0 0 8,1 3 16,-14-4 0,-16-12-1,0 0 0,-3 0 0,4 4 3,0-9-1,1 16-4,-3 0-16,-1 0 0,15 6 4,5-15-5,3 2 0,-5 1 0,0 5 7,0 0 13,5-4 0,-5-1-1,16-12 0,0-16-1,8 0 0,5 4-5,0-4 4,0 15-5,0-1-15,-5 4 0,0 1 4,-27 0 0,3 0 16,4 1 8,-16 4 3,-8 0 5,5-13 0,0-9-5,16-5 1,-1-16 1,3-657 15,-1-3-132,-15 0 0</inkml:trace>
  <inkml:trace contextRef="#ctx0" brushRef="#br0">3847 13532 846,'-3847'-13537'27,"3922"13537"5,-15-60 0,0 0-15,0 9 3,0 16-5,5 24-16,5-1 1,0-9-3,1 0 5,3 0 16,8 5-6,-16-4 3,-2 0-9,-4 0 0,0 1 0,15-5 3,10-15 5,0 1 0,0-3 1,0 0-1,0 16 0,5 10-16,0-13 1,0-4 1,1 0 4,-1 0 15,4 1 7,-15-4-4,2 0 0,-12 0 0,0 0 0,16 0 0,1-16 0,0 0 0,0 0 0,0 0 0,0 16 0,0-52-16,9-4 0,0-9-8,0 0-4,0-12 15,4 5 12,-15 0-13,16 0 0,-3-3 0,4-5-1,0 0 1,-4 0 1,0 0 16,-1-4-8,-16 5-5,12 0 0,5 22 16,4 0 4,-16 0 0,1 0-4,7 0 0,4 1-11,15 0 4,-1-15 5,3-1 0,-1 4 0,0-8 1,13 0 4,3 2 16,-4-4 1,-16 8 8,0 0 10,4-9 0,-5 8-1,15-22-8,-1-15 4,4 0 0,9 11-6,0 0-3,-1 16-4,0 0-16,0 0 0,0 4 7,-4 0-4,-3 0 16,-5-1-1,-16 9 5,0 0 9,3 9 0,-9-3 3,15-13-1,0-15 0,1 0 0,0 3-18,0 5-7,-3 16-10,-1-1-16,5 1 0,0 5-4,-17 0-1,3-4 16,-4-15-1,-16 0 0,-712 15 13,8-143-15</inkml:trace>
  <inkml:trace contextRef="#ctx0" brushRef="#br0">4496 13372 770,'-4496'-13372'0,"4564"13372"0,0-54 0,0 0-14,0 0 12,0 15 4,3 38-15,1-3 5,0-5-12,1 0 4,16 0 16,9 3-24,-16-4-3,-5 0-5,-5-1 0,5 9 0,15 4 3,0-15-4,1 0 0,-4-5 0,0 3 9,0 16 1,3 10-16,-5-4 1,0 1-4,1 0-5,1 0 16,9 7 39,-16-5-4,8 0-4,-7 2 0,4 3 0,15 5-3,-17-15-4,-1-3 0,-5-7-1,0 4-4,0 16 9,3-22-16,-13-11-5,0 0 0,-1 0 9,-3 0 0,4 3-7,0-4-8,-2 16-5,-4 0-16,5 4 0,0 4-3,11 0-4,-5 3 15,0-4 0,-15 4 1,0 0-4,-4 10 0,-5-1 3,16-4-7,0-16 0,-4 0 0,9 0-9,0 0 4,-2 15-1,-5 0-15,1 9 0,0 4 0,-8 0 0,3-1 16,-4-3-1,-16 0 8,0 0 4,-1-23 0,0 1-15,16 0-1,3-16 1,1-637 15,3-1-127,-15 0 0</inkml:trace>
  <inkml:trace contextRef="#ctx0" brushRef="#br0">5106 13540 522,'-5106'-13540'0,"5152"13540"0,0-37 0,0 0-9,0 13 8,0 16 0,-1 47-16,5-7 7,0-5-4,2 0 0,4 0 16,9 0-13,-16-5 0,-3 0 1,-7 0 0,0 3 0,15 8-4,3-15-4,0 0 0,-9-4 0,0 5 1,0 16 3,3-1-16,1-4 0,0-4 1,0 0 8,-17 138 31,9 5-111,-15-17 3,-21-16-9,1-5 0,-1-1-1,0 1 5,-17 0-4,-1-3 0,-14-3-1,0 4 7,0 15 1,-4 3-15,0 5 1,0-14-5,0 0 1,4 0 16,3 5-2,-16-8 3,-1 0-4,0 0 0,4 8 0,16 5 0,-5-16-5,3-1 0,0-3 0,0 4 8,0 0 5,0 15 0,-9-1 2,15 5 1,1-15-1,0 0 0,9 7 3,0-8-3,1 16-1,3 0-16,1 1 0,15 8-1,-11-15-4,1-3 0,0 3 0,0 4 5,0 0 0,3 1 0,5-4 0,16-1 0,0-16-4,1 0 0,14-1 3,0-5 0,1 16 0,-7 0-16,4-1 0,0 5 5,-8 0 0,-5-1 15,0-7-1,-15 4 0,0 16 4,-1 2-16,1-7 1,0-1-8,0 0 1,4 0 0,13-4-22,0-5-3,-18 16 0,-5 3-16,1-4-709,15 8 1,-141-15 0</inkml:trace>
  <inkml:trace contextRef="#ctx0" brushRef="#br0">5707 13317 190,'-5707'-13317'0,"5724"13317"0,12-17 0,-5 0 0,0 5 3,0 16 0,1 141-16,-4 4 25,0 0-5,5 0-1,5 1 16,1 7-112,-16 4-8,-23 0-13,1-4 0,8 3-1,15 5 1,-1-15-4,-1-1 0,0 1 0,0-5-1,0 16 9,4 5-16,-5-3 1,0-8-1,0 0 4,0 0 15,9 5 16,-15-8-5,3 0-1,-3 1 0,5-1 0,16 4-3,-2-16 0,-5 0 0,-5-3 0,0 5-8,0 16 0,0-18-16,0 0-3,0 0 0,-1 0 0,0 0 15,13-8-8,-15-4-3,-3 0 0,-9 0 0,4 5 0,16 0-5,2-16 5,1 0 0,-5-9 0,0 0 5,0 16 5,3 2-16,-1 1 1,0-4-8,0 0 0,7 0 15,5 5 3,-15-5-1,1 0-4,4 0 0,4 1 0,0 0 3,-5 16 0,0-1-16,-8 0 0,0 8 0,0 0 0,8 0 0,0 0-1,15-13 0,0-15 9,4 0 0,4 0 3,0 0 4,1 16-4,4 0-16,-4-1 0,0 8 5,-4 0-4,0-1 16,-5-5 0,-16 0 9,0 0 5,3-3 0,-5-3-1,15-4-1,0-15 5,1 0 0,4 3 2,0-1-3,1 16-3,-1 0-16,-1 1 0,0 5-1,-35 0 0,-3-7 16,-1-9-2,-16 1-3,-709 15 0,0-143-15</inkml:trace>
  <inkml:trace contextRef="#ctx0" brushRef="#br0">6198 13325 316,'-6198'-13325'0,"6226"13325"-4,8-28 0,-5 0 0,0 5 0,0 16 4,-8 136-16,0 0 20,0-9 4,5 0 9,-4 1 15,0 0-109,-15 13 3,-21 0 0,1-5 0,9 0-1,16 4 0,-6-16 5,-4 0 0,-4 0-1,0-1 0,0 16 5,0-5-16,-5 0-1,0 0-4,0 0 1,8-335 15,3-8-67,-15 0 0</inkml:trace>
  <inkml:trace contextRef="#ctx0" brushRef="#br0">6409 13150 540,'-6409'-13137'15,"6457"13137"-13,-15-39 0,0 0-9,0-4 12,0 0 4,0 72 0,0-1 12,16 0-3,2-16 0,8 1 0,4-1-52,0-4 5,-11 15 0,-1-1-15,-4 1-1,16 8 7,9-16-4,1 1 0,-4-1 1,0-1 0,0 0 1,8 11 0,-1 0 1,16-3-3,1-16 3,3 0 0,1 0 14,0-1-4,2 15-3,-4 1-15,3 4 0,0 10 1,-6 0-5,-5-1 16,0-4 0,-16 4-3,0 0 5,3-21 0,-5-7-5,15 1-8,-1-15 3,-1 0 0,1 5-10,0 0-8,-3 16 0,-8 0-16,4 0 0,0 0 0,-16 0 0,-3-19 0,-4-13 4,0 0 1,-512 16 4,3-102-1</inkml:trace>
  <inkml:trace contextRef="#ctx0" brushRef="#br0">6725 13610 903,'-6725'-13606'35,"6805"13606"-4,-19-64 16,-9-5-16,-16 9 9,0 0 0,3 20 0,0-3 1,15-4-1,0-15 4,-3 0 0,4 3-4,0 1-3,-1 16-5,-4 0-16,0 3 0,0 8 1,-29 0-8,-4-7 15,0-12 0,-15 0 0,-275 16 0,0-54-16</inkml:trace>
  <inkml:trace contextRef="#ctx0" brushRef="#br0">6984 13446 709,'-6984'-13446'35,"7047"13446"-5,-23-51 0,1 7-12,0 4 1,0 0 0,3 45 0,0 1 7,16 0-5,0-16 4,5 1 0,5 3-21,0-5-8,-4 15-4,1 0-15,5-4-1,16 3 3,1-16 1,-3 0 0,-4-1 0,0-1-3,0 0 5,0 4 0,-5-5 2,16-4-7,0-16 9,8 0 0,4-4 20,0-4 0,4 15-9,-4 1-15,13-8 0,0 0 0,1 0-4,-3 0 16,0-13 0,-16 0 5,0 0 4,-1-27 0,-5-3-5,15 1-8,0-15 0,0-1 0,0 3 5,0-5 1,0 16 1,-4 1-16,-1 3 0,0 0 9,-5 0-4,-1 0 16,0 1-1,-16-4 3,0 0 4,5 21 0,-4 3 4,15-5 0,0-15-4,4 1 0,4 4-16,0-4 0,-3 0-9,0-1 16,0 4 0,-16 0 4,-6 0 0,4-2 0,-9-1 0,0 5 1,0 16 8,4-11-16,-8-1-2,0 0-7,-1 0 8,8 0 15,14-1-11,-15-5 5,-12 0-4,-13 2 0,8 5-696,31 5-12,-139-31 0</inkml:trace>
  <inkml:trace contextRef="#ctx0" brushRef="#br0">6869 13005 763,'-6869'-12983'16,"6937"12983"-22,-16-55 0,0 0-13,0 5 12,0 15 4,-4 40-15,-5 3 4,0-4-11,2 0 9,12 0 16,-1 0-23,-16 6-1,-5 0-6,-3-1 0,6 4 0,16-1 3,-17-16-4,-3-16 0,-5 0 4,0 5-4,-275 15-5,3-54-15</inkml:trace>
  <inkml:trace contextRef="#ctx0" brushRef="#br0">9168 12764 630,'-9168'-12764'0,"9224"12764"0,0-45 0,0 0-11,0 0 0,0 0 0,0 68 0,0 0 11,16-4 11,2-16 4,1 1 0,0 4-36,0-4 3,-7 15-1,-3-2-15,1 3 0,0 4 12,-5 0-5,1 0 16,-3 3-1,-16-1 8,0 0 5,-4 18 0,-5 4 4,16-4-4,1-16 4,3 0 0,0 1 2,0 0 0,0 15-4,0 0-15,4-4 0,0 1 4,-10 0 3,0-2 16,1-4 0,-16-1 4,0 0 5,8-12 0,0-5-2,15 0-7,-1-15 0,0 0 0,9 0-21,0-4-7,-8 16 3,-5 0-16,1-4-539,16 9-3,-112-16 0</inkml:trace>
  <inkml:trace contextRef="#ctx0" brushRef="#br0">7536 13360 874,'-7536'-13342'28,"7614"13342"-14,-13-62 0,-8-3-16,0-1 0,0 0 10,7 22 0,-5 1 2,15-5-5,0-15 1,5 0 0,8 3 1,0-4-3,1 16-8,-1 0-16,-1 1 0,0 9 7,8 0 0,-4 2 16,-9 1 0,-16-4-1,0 15 4,1 15-15,5-5 3,0-5 1,1 0 5,-1 0 0,-1-3 3,0 5-1,1 16 0,-15 0-16,-4 8 0,0 8 0,-15 0-4,-8-4 16,0 0 0,-16 0 0,0 0 0,0-19 0,5-8-4,15-5-8,-1-15 4,5 0 0,9-5 0,0-4-3,0 16 0,-1 0-16,4-3 0,0 0-1,6 0 0,-7 1 15,5 4 0,-15-5 0,0 0 9,3 10 0,-5 5 3,16-3-1,0-16-1,1 0 0,4 3-8,0-4 4,0 16-4,1-1-16,4 3 0,0 5 0,0 0-9,4 0 15,4 0 0,-15-13 4,0 0 13,4-2 0,-13-4 0,16 0 0,0-16 13,8 0 0,5 4-1,0-9 7,-1 0 4,-7 0 16,-4 3 0,-16 4 9,-3 0-5,-5-1 0,1 1 0,0 0-1,0 15 4,1-10-15,-4-1-1,0 4-3,-8 0-4,3-740 16,4 9-156,-16 0 0</inkml:trace>
  <inkml:trace contextRef="#ctx0" brushRef="#br0">8396 13376 842,'-8396'-13376'0,"8471"13376"0,0-60 0,-9-8-15,0 1 8,0 16-5,-4 45-16,-1 0 7,0 1-3,0 0 0,3 1 0,4 4-20,0-4 4,-4 15 0,-4-1-15,-5 3 0,16 5 1,6-16-4,4 1 0,-5 0 0,0 0 4,0 0-5,3 7 0,6 1 2,16-6-1,0-16 10,5 0 0,-1-1 1,0 5 5,1 15 0,-5 0-15,0 9 0,0 8-1,10 0 1,-8 3 16,-5 1 0,-16 9-1,0 0 0,5-25 0,4-1-5,16 5-11,-1-16 0,4 0 0,4-1-8,0 5-7,-3 15 4,-8 0-15,0 4 0,0 4-4,10 0 0,-8 1 16,-4-4 1,-16 5 1,0 0 3,-1-12 0,1-4-2,15 0-7,-1-15-1,0 0 0,1-1 10,0-5-3,1 16 1,-4 1-16,-10 3 0,0 5 5,-7 0-4,-4-2 16,-5-5 0,-16 0 5,0 0-4,8-2 0,0-5-1,15-5 1,0-15-4,7 0 0,4 8 6,0 1 1,2 0-5,-1 0 16,0 8 0,-16 0 0,10 0 0,0 1 16,0 0 1,-16-9 8,0 0 5,7-18 0,-5 1-4,0 0-1,-1 15 0,5 0-15,9 3 4,0-8-3,1 0 3,-1 0 0,1 5 0,16 4-1,-4-16-5,1-1 0,1-5 0,0 4 1,0 15 4,3 3-15,1-4 1,0 4-7,0 0-1,4 0 16,5-5-4,-16-4-3,-1 0 9,0 0 0,-1-12 0,31 5 0,-63-31 0,-4-13 0,0-3-2,0 0-9,-704 0 4,1-141 0</inkml:trace>
  <inkml:trace contextRef="#ctx0" brushRef="#br0">9901 13832 900,'-9901'-13832'0,"9981"13832"0,0-64 0,0 0-16,0 0 0,0 15 0,0 32-15,0 0 4,0 0 0,1 0 0,0 0 16,4 12-7,-16-4-12,-2 0 0,0 0 0,0 0 0,16 0 0,12-16 0,0 3 0,0 0 0,0 0 0,0 0 0,0 0 0,0 0 0,15 0 0,0-15 0,0 0 0,14 4-11,0-14-4,-3 16 0,0 0-16,4-8-474,16 5 0,-95-16 0</inkml:trace>
  <inkml:trace contextRef="#ctx0" brushRef="#br0">10164 12615 640,'-10164'-12615'0,"10221"12615"0,0-45 16,0 0-12,-16 0 8,0 0 0,-8 64 0,-4 12 12,16 4 0,1-16 0,-1 1 0,-4 9-40,0 4-5,-8 15-5,1-2-15,5 4 0,0 5 3,8 0-5,4 2 16,-9 1 0,-16 0 3,0 0 0,4 10 0,0 0 1,0 1 0,1 0-1,4 0 16,0 4 3,-16 5-4,1 0-5,0 0 0,5 0 0,15-1 0,-6-15 1,-4 0 0,-1 0-1,0 1-4,0 16 4,1-47-16,0-1-18,0-4-8,1 0-1,1-478 15,1-5-95,-15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13:1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64 1 266,'-64'-1'0,"88"1"0,0-24 0,0 0 0,16 0 0,0-16 0,0 35 0,0 0 2,0-9 24,1 0 9,-1 0 15,0 9 14,-15 0-1,2 0-26,-15 1 0,26 15 0,16 9 9,-8-16-18,-9-2 0,-9 0 0,0 9 9,0 15 9,-9-11-15,0 8-2,0-9 1,-1 0 18,-9 0 16,0 16 1,-16-9 1,1 0 0,-9 0 0,-9 8 0,16 27 0,-3-16-18,0-1 0,-9 1 0,0 18 46,119 31 9,0-92-31,-18-23-19,0 0-16,-3 0 0,0-1 16,17 0-5,-16-8-16,-2 0-9,-15 0 0,0-1 0,15 0-23,-60-15 0,0-12 0,0 0-2,0 0 0,-1 0 0,0 39 16</inkml:trace>
  <inkml:trace contextRef="#ctx0" brushRef="#br0">170 598 370,'-170'-563'8,"203"563"-35,-8-33 16,0 0 0,-16 0 0,0 0 27,0 34 0,-10 0 0,16-17 0,0-16 0,0 0 15,45 8 5,-15-37-8,1 0-8,0 0 0,0 0 0,0 36 8,-13 0-10,-8-3 16,-26 0 0,-16 18-8,0 0 17,8 0 0,-8 0-1,0-27 0,0 0 8,-8-251 16,28 8-51,-16 0 0</inkml:trace>
  <inkml:trace contextRef="#ctx0" brushRef="#br0">567 40 277,'-567'-40'0,"591"55"0,0-24-15,0 24 0,0 0-1,0 0 9,17 40 16,9-17 2,-16-45 17,1 0 27,-1 0 0,27 16 9,15-27-16,3-15 0,8 0 0,0 1 0,0 0 7,-19 0 0,0-4 16,-27-8-1,-16 10 8,0 0 34,8-11 0,-34 0-1,16-1-16,-1-16 18,55-1 47,9-23-371,-47 0 0</inkml:trace>
  <inkml:trace contextRef="#ctx0" brushRef="#br0">938 606 237,'-938'-553'24,"959"553"-53,-24-21 0,0 0 0,0 0 0,0 16 9,23 30-16,8-7 2,0-17-16,0 0-17,32 0 15,43-9-2,-15-26 1,0 0 0,-24 0 0,0 23 0,16 27 9,21-16-18,-9 4 0,-9-23 1,0 0 16,0 16 17,8-14-16,10-9-2,0-27-15,-1 0 0,16 0 15,17 0-3,-15 1-8,0 0-18,-8 0 16,27-16 0,-16-1 8,-5 0-8,-8-2 0,-1 9 0,0 10-17,0 16-10,8 16-16,1-7 3,0-9-1,1 0 9,-7 0 15,-1 7-27,-15-8 0,-6 0-9,-7 0 0,9 7-1,16 9 1,34-16-1,-9 7 0,-26-7 2,0 1 16,0 15 8,23-42-15,-9-24-8,0-9 0,-8 0 9,1 12 0,9 23 41,16-9-8,9-16-17,-8 2 0,-1 8 0,0 19 0,-27 0-19,8-5 16,-17 0 0,-16 18 8,-1 0 8,8-5 0,-9 0-1,15-26 0,0-15 9,7 0 0,35 1 4,0-26-1,1 16-9,1 0-16,26-8 0,0 27 7,-17 0-18,-7-3 16,-17 0-1,-16 26-9,-618 15 0,-7-124-15</inkml:trace>
  <inkml:trace contextRef="#ctx0" brushRef="#br0">4390 473 255,'-4390'-473'0,"4413"473"0,0-23 16,0 0 0,-16 35 0,0 0-8,0 24 0,-1-8 1,15-17-8,0-15 9,8 0 16,17-8 35,-16-17 9,6 0-18,7 2 0,17-8 0,0 1-8,-23 0-9,0-4 16,-18 1-1,-16 9 15,0 0 9,-8-5 0,-1-16-2,15-16 8,0-15 8,1 0 0,8-1-3,0-8 16,-1 16-17,-16 0-16,-27-7 71,31 17-1,-40-31 1,8-8 0,-10 9-2,0 1 7,0 0 17,7-29 0,-8-7-5,16-1 0,-2-16 1,8 0 0,8 16 27,0 10-1,6 15-19,-7 1-15,18 8 0,0 0 15,-26 0 9,-8-5 16,-17-7-1,-16 8 7,0 0 18,1 24 0,-18 7 4,16 0-23,0-16 0,15 1 15,18 1-21,-15-9 7,-4 0 0,-15 0 0,9-1-1,0 9 9,1 0-1,-9 1 0,-17-23 0,16 18 24,0 0 8,0 3-16,1-9 1,0-27-15,0 0 17,8 0 0,10 8-12,0-27-16,-2 0 0,0-1 0,18-16 0,15 17 0,-28-15-9,1-6 0,-8-1 0,0 0-8,-533 16 8,-7-107-16</inkml:trace>
  <inkml:trace contextRef="#ctx0" brushRef="#br0">4752 268 327,'-4752'-206'32,"4781"206"-62,-32-29 0,0 0 0,0 0 0,0 0 17,31 58 0,-8 1 6,16-18-1,0-16 27,-7 1 0,0-1-15,0-10 9,-3 15-25,-9-1-15,8 9 0,0 9-9,-10 0 0,1-1 16,-18-1-1,-16 9 1,0 0 9,-24-2 0,0 0-1,16-8 16,0-16 8,-16 0 0,17 23 5,0-17-23,0 15 0,0 1-15,0 0 0,0 0 0,15 0 0,0 2 16,-9-15 1,-16 9-1,0 0 18,0-23 0,0-7-5,16-27-9,-1-16 9,9 0 0,0-9-2,0-9 9,-1 15 0,-9 0-15,9 8 0,0 27 9,6 0-10,-1 2 16,-17-8 0,-16 9 9,0 0 9,7-7 0,-18 8-2,15-9-8,0-15 9,8 0 0,0 0 0,0 0 0,0 16 0,0 0-16,0 0 0,0 26 0,4 0-26,0 1 16,0 0 0,-16 0 0,0 0 45,16-3 0,-28-1 0,15-17-15,0-15 0,0 0 0,18 32-1,0 0-16,-1 0-18,-16 0 0,0 0 0,16 17 23,6-16 1,9 0 0,-18-9 1,0 9 1,0 16 8,-1-1-16,1 1-1,0-27 0,0 0 9,-1 0 15,0 9-27,-15 0-9,0 0 0,1 0 0,-9-1 0,16 18 1,33-16-9,0 15 15,-9-9 2,-15 9 1,1 0 18,8-31 0,-18-24-5,0 0 0,-2 0 0,0 0 16,35 15-13,-16-35-15,0 0 0,0 0 0,0 0-712,16 0 0,-148-16 0</inkml:trace>
  <inkml:trace contextRef="#ctx0" brushRef="#br0">1688 386 345,'-1688'-386'0,"1719"386"0,0-31 15,-8 0 0,-15 8 0,0 0 0,0 20 0,0 0-3,16 0 16,0-16 0,0 0 0,26 7 17,0-26-7,3 16 0,8 1-16,0-1 0,0 0 1,8 0 0,-1 2 15,-18 9 0,-15 10-1,0 0 16,-7-14 0,10 7-2,16-36 8,-1-16 18,-7 0 0,18 15-4,0-18-8,-1 15-18,1 0-15,1 7 102,32 26-8,-102-32-9,0-26 0,-9-23 0,0 9 0,0 0 17,8 32 0,-17-24 0,15 0 0,1-15 0,0 0 0,0 0-33,0 0-24,-17 16 0,0 1-16,0-15 1,0 18 8,24 0-18,-9 5 16,0-7 1,-16 0 8,0 0 27,0-5 0,-19-9-1,15-8 1,0-15 9,8 0 0,18 0 11,0-18 15,1 16-18,-7 1-16,18 7 0,0 8 0,8 0-8,9 2 15,-9-17 0,-15 9 9,0 16 26,7-14-16,-26 8-2,0-9 0,-1 0 0,8 0 0,18-8-3,0-18 8,0 0 0,0 0 0,17 8 0,16 19 8,7-16-28,-16 1 0,-8 0 0,0 18 16,0 15 9,-1 6-15,-10 9 2,0-17-24,0 0 9,24 0 16,9 7-10,-16-1-7,-2 0-34,-1 0 0,17 1 0,16 9-1,3-16-9,1 0 0,-18-1 0,0 9-7,0 15 27,8-1-15,-18-24 0,16-9 23,0-16 9,-23 0 0,18 24 1,0-27-8,0 0-18,-8 0 0,27-8 0,15 0 0,-3-15 0,0-1 0,0 0 0,0 0 0,0 16 0,0 10-16,0 0 3,0 0 0,0 0 0,-16 0 16,18 0-12,-16-9-8,-3 0-18,-7 0 0,9 7 0,0 44-7,-13 0-35,0 8 15,-18-9-8,-15 18 1,0 0 8,0 0 0,1-9 0,16-18 9,0-16 9,0 0 16,26 7 0,-16-26 1,0 0 0,0 0 15,0-1 0,-15 35 24,0 0-18,-7 0 0,-26 15 0,0 18-8,0 0 17,8 15 0,-17 0-3,16-9 15,-1-16 9,-7 0 15,-18 8 1,-15 0 8,1 0 0,-9 0 0,0 9 0,0 17-1,-13 0-17,9 0 16,-17-1-12,-16 34 1,12 0-8,-1 14 0,0 1 10,16-18-1,1-16 9,1 1 0,9-1 10,0 0 0,1 15-27,1 1-15,18-1 0,0 18-7,-38 0-1,-1-23 16,-17-23 3,-16 0 16,1 0 27,8 19 0,-10-8 0,16-17-16,0-16 0,0 0 15,0 15-29,-15 0-15,-12 0 0,0-3 0,27-15-629,0 8 7,-127 0 0</inkml:trace>
  <inkml:trace contextRef="#ctx0" brushRef="#br0">2757 402 284,'-2757'-376'23,"2782"391"-26,-23-25-15,0 0 0,0 0 32,0 16 35,-1 32-16,-35-7 0,0 0 7,1 0 0,-7 0 15,18 0-13,-15-9-1,-2 0-18,-7-1 0,18 7 0,16 9 1,15-16-1,-8 4 0,-17-16 0,0 9 23,0 16 26,-7-1-16,-35-16 0,0 0 0,0 0 18,-8 0 15,8 8-2,-15-8-8,0 0-9,-15 0 0,9-1 0,0 8 8,1 0-8,-15 0 16,-18 0 0,-16 9-1,0 0 26,16-10 0,-17-15-3,16-18 0,0-16 0,7 0 0,8 8 33,0-16-7,6 15-10,-1 2-15,9 8 0,0 18 1,-20 0-18,-9-4 16,-17 8-1,-16 8-7,0 0 18,23-6 0,-18 0-2,15-17-8,0-15 8,16 0 0,1 7-29,0 0 1,0 16-19,-8 0-16,10 16 0,0 17 15,40 0 1,-8 3 16,-19-7 0,-16 19 7,-513 15 8,-7-102-15</inkml:trace>
  <inkml:trace contextRef="#ctx0" brushRef="#br0">3789 166 370,'-3789'-148'0,"3822"148"-18,0-33 0,-18-16 0,0 18 16,0 15 0,0 87-15,0-15 10,0-26-1,3 0 17,0 0 16,9 16-32,-16-26-16,-7 0-10,1-1 0,10-9 0,16 8 8,-19-16-8,1-4 0,-10-1-1,0 1 0,0 15 35,16 4-15,-18-15 0,0-17-1,0 0 9,16 0 16,26 0 4,-16 0 0,0 0-27,8 1 0,1 15 0,15 26 9,-10-15-27,-1-3 0,-8-7 0,0 26-1,0 16 9,17 10-16,0-1 2,0-9 0,0 0 9,-7 0 16,27 7-20,-16-18-15,-3 0-18,-1-1 0,18 1 0,15-1-1,7-15 10,1 1 0,-18-24 0,0 0 0,0 16 35,8-17-16,-8-8-3,0-27 0,-8 0 26,-8 12 0,27-8-2,0-17 0,-1 16-19,-7 0-16,10-1 0,0 8 1,0 0 0,-9 0 15,-8 9 0,-15-9-1,0 0 17,8 2 0,-9 9 0,16-26 7,0-16 27,-16 0 0,-1 16 7,0 1 8,2 15-27,-8 0-15,0 0 0,0 17 23,-4 0-8,1-1 16,-9-1 0,-16 0 9,0 0 9,-1 7 0,0 9 2,16-18-17,0-16 18,16 0 0,0 1-3,0-9-1,0 15-9,0 0-15,0 1 0,16 18-1,-8-16-18,0-1 0,0 8-1,0 0 1,0 0 27,7 6 0,-18-8 2,16-18 0,0-16 10,8 0 0,8 16-5,0-9-8,-1 15-18,0 0-15,1-8 0,0 17 7,5 0-9,-6 1 16,-17-1 0,-16 17-8,0 0 18,8-3 0,-8-16 0,15-28 8,0-15 19,-7 0 0,17 7-5,0-18-16,-2 16-17,-7 0-16,8-1 0,0 18-7,3 0-8,8 1 0,-28-17 0,16 28-7,0-16 17,0-24 0,-9-7-5,0-26-9,0 15 8,0-746-15,18-7-149,0 0 0</inkml:trace>
  <inkml:trace contextRef="#ctx0" brushRef="#br0">5414 441 266,'-5414'-441'0,"5438"456"0,0-24-15,0 0 0,0 0 0,0 16 35,8 35-16,-8 0 2,0-27-8,1 0 17,16 0 16,1-8 13,-16-18-8,2 0 0,0 1 0,26 7 0,0 1 1,-16 0-9,0-3 15,-18-8-1,-15 0 0,0 0 35,8-8 0,-9-8-2,16-26 0,0-16 18,0 0 0,17 0 8,0-17-8,0 15-18,8 1-15,0 0 0,16 18-8,-3-16-1,0-1 0,-8-7 0,0 9-1,0 0-1,0-9 0,1 0-1,16-18-7,-1-16 9,-1 0 0,9 9 24,0-10-1,5 15-16,-8 1-15,8 9 0,0 8-1,-39 0 1,8-9 16,0 0 0,-16 0-8,0 0 0,9 0 0,-18-1 0,16-9-8,0-16 1,8 0 0,8 0 48,0-9 0,7 15-8,1 1-15,8-1 1,16 18 8,-28-16-18,-8-5 0,-17 0-2,0 9 8,0 0 26,0 4 0,-18 0 1,0-17 0,0 15 8,8 0-15,27-8-3,0-26 16,-1 16-1,-9 0-16,9 9 0,0 10 0,-2 0-10,0 0 16,0-1 0,-16 1 1,0 0 17,15 3 0,0-7 0,15-18 0,0-15 9,15 0 0,9 0-12,0 0-7,-1 0-9,7-1 0,9-15 0,16 18 7,10-16 0,-7 1 0,-18-1 1,0 0 1,0 16 17,-1-2-16,1 1 0,0-18-24,0 0 18,16 0 15,8-1 4,-15-8-7,0 0-18,-8 0 0,26-8 0,16 10 8,-11-16-10,-8-1 0,1-7-1,0-1-1,0 15 18,0-11-15,-9 1-16,0-17-1,4 0 0,0 1 16,17 0-46,-16-8 1,-10 0-10,-9-1 0,1 8-533,16 17 1,-107-16 0</inkml:trace>
  <inkml:trace contextRef="#ctx0" brushRef="#br0">6023 268 309,'-6023'-206'32,"6051"206"-45,-24-28 16,-17-8 0,-16 9 15,0 0 18,-7 34 0,-10 0 2,16-17-8,0-16 0,0 0 0,9 31 23,0-9-15,5 15 0,-16 0-15,-9 32 1,0 18-1,-31 0-18,1-6 16,-17-9-2,-16 17 9,0 0 36,-9 2 0,-10 1 0,16-34-9,0-16 25,9 0 0,10 0-4,0-18-24,-1 15 0,0 0-15,0 0 0,0 35 7,13 0-8,9 4 0,-27-16 0,0 0 0,0 16 44,-8-3-16,-9 0 0,0-35-15,0 0 18,7 0 15,8 0 6,-15-8 1,1 0-18,-17 0 0,18 9 0,16 8-1,-17-16-8,-7-3 0,-18-1-1,0 9 1,0 16 17,7 5-16,-8 1 0,0-27-17,1 0 9,17 0 15,0-1-6,-15 0 8,-2 0-18,-15 0 0,-8 15 93,32 26 16,-66-32-27,-8-14 0,-26 1-2,0 18-1,-1 15 17,16-10-15,-8-8-1,0-9-8,-1 0 17,23 0 16,27 1-10,-16-27 0,-1 0-26,-8-8 0,26 7 12,15 36 1,44-15-18,-16 8 0,-18 8 1,0 18-8,1 16 18,16-150-16,-18-16-31,0-18 23,-5 0 18,-23-457 16,27 16-91,-16 0 0</inkml:trace>
  <inkml:trace contextRef="#ctx0" brushRef="#br0">6747 48 381,'-6747'-48'0,"6781"48"0,0-34 16,-9 24 0,-16 9-24,0 0 18,31 60 0,-18-31 4,16-9 24,2-16 9,-1 0 0,18 9-26,0-10 7,-4 15-8,-15-2-15,0 7 0,0 9-7,-13 0 0,15-2 0,-18-15-1,16 18 7,0-16 9,8 29 0,-18-7 5,0 0-9,2 15 17,1 0-15,-8 7-35,0 9 1,-7 0-18,-32-2 0,0 16 0,16 17 7,48-16-17,-23 10 0,0 0 1,0 0 0,1 16 18,16-34-16,-18-16-8,0 0 0,0 0 0,0-1 15,18 0-3,-15-1-16,0 0-8,0 0 0,9 1 0,16 0-9,-13-16-1,8-3 0,-17-15-8,0 9 7,12 16 18,1 30-16,-10-9 6,0-8 1,0 0 0,-1 1 15,9 17-27,-15-10-9,-6 0-8,1 0 0,9-1 88,31 9 8,-68-31-18,16-15 0,0 0-2,0 0 0,-1 16 17,0-6-16,-17 0-2,0 0 0,0 0 0,0 0 0,0 0 21,16 0 0,4-16-8,16 1 0,8 15 0,0 8 1,-5 15 1,-1-1-15,-9-31 0,0 9 24,0 0 9,7-7 0,-9-7-2,16-9-24,0-16 0,24 0 0,26-1-9,0-17 1,-1 16-9,-24-1-16,0 0 0,0 18 15,7 0-10,-7 2 15,-8-8 0,-15 18 0,0 16 9,8-51-16,-10-16-9,0-8-7,-3 0 9,-9-624 15,8 8-126,-15 0 0</inkml:trace>
  <inkml:trace contextRef="#ctx0" brushRef="#br0">7797-148 201,'-7797'184'15,"7815"-184"-36,-15-18 0,0 0 0,0 0 0,0 16 0,-8 56-16,0 8 8,0-18-7,2 0 18,7 0 15,0 0 12,-15 0 0,2 0-35,7 1 0,17 1 0,16 18-8,-48-16-18,24-9 0,-17-8-3,0 17-1,0 15 27,9 22-15,-9-24 4,0-44 16,1 0 27,-1 0 16,17 17-11,-16-18-9,-1 0-9,1-1 0,27 0 0,16 18-1,-3-16-18,-7-1 0,0-16 0,0 0 0,0 0 27,16-14 0,-10-1-2,15-17-15,-1-15 9,8 0 0,26 8 36,0-8-8,7 16-27,-8 2-16,17 0 0,0 10 16,-43 0-1,-16-16 16,1-8 11,-16-1 16,-11 0 10,-1 0 0,-1-7 0,15-17-7,0-15-10,14 0 0,19 9 36,0-9-8,2 16-18,-8 0-16,0 0 0,0 17 16,-10 0-17,-16-1 15,0 0-1,-15 9 23,0 0 9,9-11 0,-18-1-3,16-9-15,0-16-9,15 0 0,18 1 22,0-9-9,4 16-26,1 1-16,9-8 0,0 17 15,-11 0-18,1-3 15,-8-17 0,-15 9 9,0 0 17,-1-1 0,-18 1-1,16-8-16,0-16-9,8 0 0,26-1 5,0-17-7,0 16 0,-8 1-16,8 0 0,0 27 0,-40 0-18,-8-8 15,-17 0-1,-15 9-7,-616 0 26,15-124 16</inkml:trace>
  <inkml:trace contextRef="#ctx0" brushRef="#br0">11435-451 255,'-11435'451'0,"11458"-451"0,0-23 16,0 0 0,-16 0 0,0 0 35,24 24 0,-17-1 1,15-18-23,0-15 17,24 0 0,10 7 1,0-10 1,0 16-25,-1 0-16,16 8 0,0 19 9,22 0-10,-1 4 16,-25 0 0,-16-1 8,1 0 18,0-5 0,-1 0 0,15-25-8,-1-15 8,0 0 0,9 16-10,0 0-16,-1 16-18,1-1-16,18-9 0,0 9 0,-12 0-18,0-3 0,1-23 0,16-1 16,0-1 26,-9-44-15,-17-23-10,0 0 0,-2 0 0,0-237 0,0 0-48,0 0 0</inkml:trace>
  <inkml:trace contextRef="#ctx0" brushRef="#br0">11744 186 309,'-11744'-116'16,"11772"116"-52,-16-28 0,-1 0 0,0-8 0,0 0 27,0 44 0,-10 0 4,15-17-8,1-15 17,8 0 0,1-8 11,0-1 0,1 16 1,-16 1-16,-1 9 0,0 10 7,-18 0-10,-8-4 16,-17-15-1,-16 17 7,0 0-8,16-8 0,0-8-2,15-1-7,0-15-8,7 0 0,9 8 9,0-18 8,2 16 9,-23 0-16,-9 23 0,16 17-8,-3-16-17,8 0 0,-8-24 0,0 8 24,0 0 0,0 5 0,0 0 1,15-18-23,0-15 0,-1 0 0,1 16-14,0-1-8,-2 16-9,-23-1-16,1 16 0,0 17 15,3 0-8,-8 1 15,-28-8 0,-15 19 9,0 0 17,7-7 0,-17 0-2,16-10-8,0-16 19,8 0 0,8 16 9,0-9-8,2 16-8,0 0-16,8 8 0,0 18-8,0 0-9,16 0 15,-17-8 0,-15 8 7,0 0 9,9-9 0,0-8-2,16-8-8,0-16-1,15 0 0,27 1 8,0-18-1,2 16-17,1 0-16,17 0 0,0 18 7,-6 0-9,0-1 0,0-7 0,15 0 7,0-15 17,9 4 0,-8-1 0,0-18 0,0 0 18,-7 0 16,18 7-3,-16-10 0,0 0-8,1 0 0,0-17 0,15 26 17,-5-15-17,-9-2 0,-9-15 0,0 17 7,0 16 1,1 3-16,-27-24 1,0 0 0,0 0 26,16 0 16,9-1-7,-16-8-7,-2 0-27,-8 0 0,26 8 0,15 10 0,3-15-10,0 1 0,-26-8 0,0 18 8,0 16 17,-8-17-16,-17-8 0,0-1 0,0 0-8,0 0 16,18 8-23,-16-10-16,-8 0-8,-7-1 0,0-1-722,15 18 8,-144-15 0</inkml:trace>
  <inkml:trace contextRef="#ctx0" brushRef="#br0">9898-148 345,'-9898'148'0,"9929"-148"-8,7-31 0,-10-7 0,0 0 0,0 15 18,0 14-15,-8 8-3,0-10 0,-1 0 0,-8 0 16,18 0 35,-16-17 16,7 0-10,-8 2 0,1 7 0,16 17 9,-2-16-9,-8 0 0,-8 7 0,0 8 1,0 15 9,7-2-15,0 1-1,0-8-9,0 0 8,9 0 16,18-1-26,-16-18 1,-6 0 0,-9-1 0,9 1 0,0 9 7,13 0 0,-7 3 16,-9-24 0,-16 17 16,0 0 19,-1-32 15,-19 1 0,-15-17-16,0 0 27,0 0 0,8 8 0,0 0-8,-18 16-35,0 2-16,27 0 1,0 17 8,59 0-18,-8 11 15,1 8 2,-15-1 0,1 16 1,-8-68-16,-27 0-14,0 0 0,-2 0 0,0-1 0,26 15 43,0-26-15,9 16 0,0 2-16,-8 24 0,0 25-1,16 0-26,1 3 15,-8-8 1,-15-10 7,0 0 27,1-24 0,-17-8-5,16-28-8,-1-16 19,7 0 0,17 9-17,0 0-8,0 16-26,-1 0-16,17 1 0,0 18-16,35 0-17,16 3 15,-19-1 1,-15 19-7,0 0 17,-8-24 0,0 0-5,16-18 0,-1-16 18,0-500 15,0 0-100,-15 0 0</inkml:trace>
  <inkml:trace contextRef="#ctx0" brushRef="#br0">10084-26 345,'-10084'44'23,"10115"-44"-18,-23-31 15,-18-8 0,-15 18 8,0 0 0,0 37 0,0 0 2,16 0 0,0-16 0,0 0 0,44 8 25,0-17-8,4 16-27,-23 2-16,0 23 0,0 44 7,-41 0-9,-7-8 15,-9-15-1,-15 10 7,-1 0 8,8 19 0,-9-8 4,0 1-8,1 0 16,8-327 32,1 1-36,-32 0 0</inkml:trace>
  <inkml:trace contextRef="#ctx0" brushRef="#br0">10446-184 356,'-10446'184'0,"10478"-184"0,0-32 0,0 0 0,0 0 24,0 15 17,-1 26-15,-17 1-1,0-8-8,0 0 8,-16 0 16,17 23 1,-16-17 9,0 0-17,-16 0 0,17 7 0,16 17 9,12-16-17,-1 2 0,-9-7 1,0 18 7,0 15 9,0 0-15,-9-7 0,0-9-8,0 0 0,15 0 16,9 1 12,-16 8-9,3 0-17,-7 0 0,9 8 0,16 9-9,-36-16-18,-15-6 0,0 0-2,0 0 0,0 0 26,16-4 0,-26-16-8,15 0 0,11-15 0,0-11 16,18 16-19,-16-18-16,-10 0 0,0-3 0,0 0-275,15 0 0,-55-15 0</inkml:trace>
  <inkml:trace contextRef="#ctx0" brushRef="#br0">10799 13 273,'-10799'5'16,"10823"11"-18,-16-24-16,0 0 0,0 0 0,0 16 17,23 21-16,-17-23-1,0 0 0,0 0-9,32 0 15,18-1 24,-15-9-31,5 0 0,0 1 0,18 39 0,0 0-7,-4 0-10,-1-1 16,-8-31 0,-16 18 24,0 0 9,-1-17 0,-19-7-4,15-8-16,-1-15 0,0 0 0,27 24-3,0-1-24,-1 16-26,0 0-16,18-8 0,0 8 0,-19 0 1,-8-9 16,-18-7 1,-16 8-9,0 0 10,9 8 0,-9-1 0,15-10-15,0-15 1,-1 0 0,0 25 0,0 0-17,0 16-18,1 0-16,9 7-8,0 18 9,16 0-18,-1 3 16,0-16 1,-16 0 17,0 0 0,15 7 0,0 0 1,15 0-24,1-15-18,71 256 47,18-7-209,-47 0 7,-41 0-9,-16-9 0,0 8-2,0 9 9,14 0 0,-1 2 16,-17 0 1,-16 17 0,0 0 9,0-14 0,-9 0-3,15 0-7,-1-15 0,7 0 0,8 0 17,0-8 0,4 16-8,-7 1-16,-1 7 0,0 18-8,-8 0-9,8-1 0,-9-7-1,0 0 22,93 47 9,1-76-47,-9-16-14,0-17-15,-3 0 8,-1-1 0,9-7-6,0 0-8,0 0-17,-1-1 0,8 1 0,15 9 8,8-15 1,-16 1 0,-28-1 1,0 19 1,0 16-1,0-17-16,-9 0-4,0-8-24,-8 0 0,8-604 16,17-15-127,-16 0 0</inkml:trace>
  <inkml:trace contextRef="#ctx0" brushRef="#br0">12821-239 561,'-12821'239'0,"12871"-239"0,0-40 16,0 0-10,-16 0 0,0 0 35,24 58 0,-35-24 10,15 0 0,1-15 0,0 1 0,26 23-28,0-26-23,-6 16 0,0 0-16,0 0-1,0 27 32,-7 0-1,-16 0 16,-26-16-1,-16 0 0,0 0 0,0-27 0</inkml:trace>
  <inkml:trace contextRef="#ctx0" brushRef="#br0">12988 263 730,'-12988'-263'0,"13053"263"0,0-52 0,0 0-13,0 0 0,0 15 27,24 51-15,-27-24 7,0 0 0,2 0 26,8 102 32,10-1-121,-32-19 1,-24 0-17,-8-5 0,0 0-332,15 0 0,-68-15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3:14: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186-50 482,'-186'50'0,"229"-50"0,0-35 16,0 0-8,-16 0 0,0 0 0,0 71 0,0 0 12,16-4 12,2-16 8,0 1 0,14 4-38,0-5-1,-7 15-8,1-1-15,-1 4-1,0 9-5,-9 0-4,5-2 16,-9 0 0,-16 13-1,0 0 5,1-6 0,-1 3-2,15-13-3,0-15 10,0 0 0,3 7 25,0-4-3,5 16-8,-1 1-16,-1-3 0,0 9 7,-9 0-4,-3-2 16,-9-4 0,-16 4 3,0 0 5,1 1 0,-4-1 0,15-5-7,0-15 8,0 0 0,1-5-10,0 0 1,-3 16-9,-12 0-16,4 8 0,0 1 0,2 0-5,-8 0 16,0 0 0,-16 0 0,0 0 13,4-2 0,-4-12-1,15-5-8,0-15 5,5 0 0,0-5-11,0-1-4,-3 0-8,-7 0 0,0 3 0,31 9-7,-3-31-9,-1-1 0,0 1 0,0 0-4,0 0 9,3-9 0,-5 5 0,0-4-5,0 0 9,5 0 16,0-1 20,-16-5 5,8 0-13,-5 1 0,9 5 1,16 14 3,-15-16-10,1-3 0,-4-1-1,0 9 4,0 15 4,4 13-15,-4 1 4,0-9-1,0 0 4,0 0 16,14 4-11,-16-10-4,-1 0-8,5-1 0,9-1 0,16 9 8,-7-16-9,-4 0 0,-9 4-8,0 0 0,12 15 17,8-1-15,-4 0-1,0-13-8,0 0 5,11 0 16,12 1 6,-16-8 8,0 0-13,-8 1 0,8 7 0,15 14 9,6-15-10,-5 1 0,-3 5 0,0 3-1,0 16 10,1-6-16,-5 3-1,0-13-4,0 0 9,5 0 16,13 3-9,-16-13-7,-8 0-9,3 9 0,4-3-9,0 9-5,14 15 0,1-3-15,-13-5-1,0 14 5,0 16-1,-5-2-16,0-3-8,0-13-4,12 0 4,0-4 16,14 0-32,-16-9-1,-6 0-9,-11-2 0,4 4-722,15 13 4,-145-15 0</inkml:trace>
  <inkml:trace contextRef="#ctx0" brushRef="#br0">33 1 356,'-33'21'12,"65"-21"-22,-12-32 16,-13 4 0,-16 13-4,0 0 0,0 66 0,0 0 7,15 8 8,2-15 1,4 0 0,4 0-31,0-13-12,-5 16 0,11-2-16,5 1 0,0 4 4,1 0-1,0 0 15,-12-1 0,-15 8-3,0 0 9,4-10 0,-8 3-3,16-18-3,0-16 0,55 301 47,8-16-236,-47 1-4,-47 0-18,-12-10 0,13 0-1,0 13 0,0 0-12,-7 1 0,-6-5 0,0 6-3,0 16 12,3-5-16,-4-7 0,0-13-4,-1 15 9,3 0 1,4-7-3,-16-5 4,0 0-4,-8 0 0,9-1 0,0 9 1,3 0-9,-8 0 0,0 0 0,0 0 0,0 15 5,12-15-15,-5-12-4,0-5 4,0 0 5,-4 0 16,0 0-21,-16 0 0,-5 0-13,-8-1 0,13-4-522,16 4 1,-105-16 0</inkml:trace>
  <inkml:trace contextRef="#ctx0" brushRef="#br0">1108 68 518,'-1108'-59'16,"1154"59"-9,-16-37 0,0 12-9,0 0 3,0 16 8,1 44-16,-3 4 8,0-5 3,0 0 4,1 1 15,5 3-30,-15 0 1,-7 0-5,-1 0 0,0 1-1,16 10-1,7-16-6,-3 2 0,-3-5 0,0 8 1,0 16 0,0-1-16,0-5 0,0-8-3,0 0 8,-4 0 15,0 4-23,-15-4-8,0 0-9,-4 0 0,13 0 0,16 0-4,13-16-4,0 8 0,-5-4 2,0 5-4,0 16 4,4 16-16,-4-3 3,0-9-9,1 0 0,4 0 15,4-3 16,-15-4-1,3 0-4,-7 1 0,0 3 0,16 8 0,-11-16-8,1-3 0,-5-1 0,0 0 1,0 15 9,-5-29-15,-9 5-7,0-4 3,-1 0 0,0 0 16,0 9 13,-16 0-1,3 0-9,0 0 0,4 8 0,16 9 0,4-16-8,0 2 0,-5 8 0,0 4 4,0 15 5,0-15-15,-4 0-3,0-5 4,-1 0 4,3 0 16,9-3-15,-16-4 4,0 0-4,-8 0 0,3-1-553,16 14-7,-116-16 0</inkml:trace>
  <inkml:trace contextRef="#ctx0" brushRef="#br0">1459-112 529,'-1459'138'19,"1506"-138"-26,-19-38 15,0 0-9,-15 9 12,0 0 8,0 55 0,-8 4 9,16 0-1,1-16 0,5 1 0,-1 3-29,0 6-3,-5 0-14,0-2 0,13 3 0,15 0 9,-12-15-4,-5-2 0,-9-3-1,0 4 3,0 16 1,1 16-16,-1-1 3,0-4 4,1 0 0,-3 0 16,4-4-3,-16-4 3,0 0-13,-11 0 0,9-1 0,15 8 1,14-15-4,0 2 0,-9-4 1,0 5 3,0 16 0,-7 1-16,-5 0 0,0 0-8,0 0 9,0 0 16,0 0-10,-16 0 0,-1 0-4,-12-1 0,4-4 0,15 4 5,-9-15-4,-5-1 0,-4-11-1,0 4-1,0 16 13,1 0-16,-4-9 0,0-9 1,0 0 8,0 0 15,14-1-3,-15-4 5,-1 0-9,-4 0 0,4 3 0,16 13 1,3-16-13,3 1 0,0-3 0,0 5 3,0 16 4,9-39-16,0-5-8,0-13 1,-2 0 8,3-569 15,1 4-113,-15 0 0</inkml:trace>
  <inkml:trace contextRef="#ctx0" brushRef="#br0">2038 100 244,'-2038'-100'0,"2060"100"0,0-22 15,0 0 0,-15 0 0,0 0 17,11 101 0,-3-3 16,16-14-8,3-16 13,8 1 0,9 0-60,0-5-4,-12 16-17,-4-2-16,13 0-1,0 14 0,-19 0-10,-4-4 15,-4-4-1,-15 5 0,0 0 4,0-22 0,-5 1-20,16-8-9,4-16 0,4 1 15,9 0 15,-15-10 1,0 0-3,-5 0 0,-1 4 0,0 5 0,22 0-9,-3 7 0,-13-1 2,0 4 4,0 16-4,0 43-16,0-3 9,0-5-1,1 0-4,0 1 16,13 5-34,-16-13-1,-7 0-8,-4-2 0,3 4 0,15 10 4,-1-15-5,4 0 0,-4 1 0,0 4 3,0 16 8,7-14-16,-3 1-3,0-9-4,-1 0 8,4 0 16,9 8 5,-16 1-1,0 0-14,1 1 0,8 4 0,15 1-1,4-15 4,5 1 0,-4-4 0,0 5 3,0 16 8,9 2-16,-5-5 1,0 1 0,0 0 4,1 0 15,4-1-8,-15 1 1,-1 0-5,-8-1 0,8 3 0,16 5 1,-3-16 1,-5-1 0,-1 1 0,0 4-4,0 16 5,-5-1-16,5-3 0,0-10-8,0 0 14,0 0 15,4-4-22,-15-4 0,0 0-5,-7-10 0,9-5-666,16 13 4,-132-16 0</inkml:trace>
  <inkml:trace contextRef="#ctx0" brushRef="#br0">3512-349 622,'-3512'384'8,"3568"-384"-35,-8-45 16,-13 12-11,-16 9-1,0 0 4,1 71 0,-14 0 12,15-8 0,2-15 5,3 1 0,8 9-48,0-4-5,-10 16-5,1-1-16,10 3-1,0 3 8,-3 0-4,-3-1 16,-4-5 0,-16 9 9,0 0 0,-1 8 0,-1 0 2,15-8 4,0-15 0,0 0 0,4 4 11,0-4 1,2 16 4,2 1-16,9 1 0,0-4 0,-2 0 4,-3-1 16,0-5 0,-16 8 0,0 0 6,0-10 0,-6-8-1,15-3-3,-1-15 4,-5 0 0,4-3-31,0 4-4,0 16 5,-12 0-16,13 0-484,15 18-8,-102-15 0</inkml:trace>
  <inkml:trace contextRef="#ctx0" brushRef="#br0">3938 34 352,'-3938'-34'0,"3970"34"0,0-32 0,0 0 0,0 0 0,0 16 13,4 99-16,-13-4 13,0-5 8,4 0 1,4 0 15,0 3-57,-15-1 5,-11 0-4,-5-3 0,5 9 0,16 4-1,-16-16-4,5-3 0,-5-1-1,0 9 4,0 15 9,0 3-15,-5-3 1,0-13-1,0 0 0,-3 0 16,5 3 5,-16 4-8,1 0 4,-3 0 0,1-4 0,16 4 3,1-16-5,-3 0 0,-4-12 0,0 9 0,0 15 8,4-9-15,-4-8-2,0-4-8,0 0 0,1 0 16,9-1 15,-16-10-4,2 0-3,1 1 0,8-5 0,0 0 1,-11 16-4,-5-3-16,-14-3 0,0 14 0,0 0 13,-1 3 0,-13 1 0,15-13-1,0-15-1,1 0 0,1 0-6,16-5 3,-1-16-4,1 0 0,4 3 0,15 5 1,11-15-5,3 1 0,-4 4 1,0 0 9,0 0 13,3-1 0,-14-4 0,16-8 4,0-16 1,7 0 0,3 1-17,0 0 4,-4 16-8,0-1-16,9 3 0,0 3 1,-15 0 1,0 9 15,-4-1-9,-15 8-3,8 16 9,4-44-16,-4-5-10,0-5 1,-2 0 0,-4-597 16,9 4-120,-16 0 0</inkml:trace>
  <inkml:trace contextRef="#ctx0" brushRef="#br0">4223 18 324,'-4223'26'4,"4251"-26"-44,-4-28 0,0 0 0,0 0 0,0 15 17,12 44-15,-4-4 2,0-13-8,1 0 9,16 0 16,9-1 5,-16-5 1,2 0-18,-1 0 0,5 9 0,16 9-1,-24-16-9,-3-5 0,-4-1-1,0-1 9,0 15 10,3 15-15,-5-4 2,0-22 5,1 0 13,-9 0 16,9 4-4,-16-4-3,-1 0-14,-5 0 0,1 1 0,15 3 3,6-15 1,-7 1 0,-4-4 0,0 12-1,0 16 10,-3-12-16,-5-8-1,0 0 0,-1 0 0,0 0 16,13-4-2,-16-4-7,-1 0-18,-1 0 0,9-4 0,15 13-3,-11-15-4,-5-3 0,-9-7 0,0 9 4,0 16 13,-1 15-16,-1-3 4,0-3 0,0 0 30,-16 54 31,-8 16-57,-31-5 3,-11 0-9,5-2 0,5 7-1,0-5 5,-1 16-8,3 0-16,-1 4 0,0 1 4,0 0-1,4 1 0,1 4 0,15-14-5,0-15 5,9 0 0,4 0 9,0-4 0,3 16-5,-5 0-16,1 5 0,0 4 0,-8 0-5,3-2 16,-4-3 0,-16 0 0,0 0 4,-4 13 0,-4 3 2,15 0-11,1-15 0,0 0 16,9 8-11,-16-9-8,-2 0 0,0-1 0,0 0 0,0 9-8,-19 0-5,-3 0 16,-4-1 8,-16 9-4,-8 0 0,5 0 0,-5-5 0,15-4-3,0-15 5,-1 0 0,3 4 11,0-3 1,5 16-1,-5 0-16,1 8 1,0-1 1,-2 0 5,3-1 15,-9 8 0,-15 4-4,0 0 9,0 13 0,-13 4 2,16 0 0,1-16 9,8 0 16,4 0-10,-16-4 3,-1 0-9,1-1 0,4 4 0,0 10 3,-6 0-6,-3 0 0,-3 0-1,0-1 3,0 15 9,5 2-15,-4-5 1,0-5-3,0 0 10,-1 0 16,-1 5-24,-16-4-1,-5 0-14,-3-1 16,14-8-722,-16 4 0,-145 0 0</inkml:trace>
  <inkml:trace contextRef="#ctx0" brushRef="#br0">5126-247 540,'-5126'265'7,"5174"-265"-18,-7-39 0,0 0-9,0 13 8,0 0 5,-4 52 0,-1 0 9,16-4-4,2-16 5,0 0 0,8 4-29,0 1 0,-6 15-10,-8 0-15,10 4-1,0 3 4,-5 0 1,-4-1 16,-9 0 0,-16 9 4,0 0 8,3 8 0,-8-3 2,16-14 0,0-16 5,8 0 0,9-4 3,0-9 3,1 15-13,1 0-15,-1 4 0,0 10-1,9 0-9,1 1 16,-9 0 1,-16 4 3,0 0 1,1 1 0,-5-1 0,16-9-3,0-16 4,3 0 0,1 1-17,0-5-1,-3 15-4,1-1-15,-4-1 0,0 3 1,-6 0-3,-5 0 16,-9 1-1,-16 4 3,0 0 4,-3-35 0,-4-4-8,15-4-5,0-15 4,1-1 16,0 0-25,-16 0-4,-5 0-4,-8-1 0,8 0 0,0 1-4,32 0-1,1 7 0,0-5 1,16 5 0,0-16 5,-3 3 0,-1-1 1,0 0-4,0 15 0,5 0-15,14-1 12,0-5-3,0 0-5,-1 0 0,5 5 0,16 5-1,-12-16-1,4-5 0,-8 1-2,0 8-1,0 16 0,0 19-16,1 4-8,0-5 1,8 0 0,7 0 15,0 0 15,-15 0 0,9 0 0,0 3 0,0 0 0,16 0 0,37-16 9,11 7 0,-9-3 1,0 4 8,1 15 5,3-33-15,-1 1-8,0-3-5,0 0-1,9-1 16,5 3-9,-16-5 0,-2 0-4,1 0 0,0 3 0,16 0 0,-3-16 5,4-1 0,-10 0 0,0 5 8,0 15 5,0 4-15,-10 0 1,0-3 0,0 0 3,0 0 16,1 0 0,-16-1-4,0 0-3,0 0 0,3-4 0,16 1 0,7-16 4,0 0 0,0-4 1,0 4-4,-628 15 5,-3-125-15</inkml:trace>
  <inkml:trace contextRef="#ctx0" brushRef="#br0">5978 41 799,'-5978'-41'0,"6049"41"0,0-57 16,-9-4-14,-16 0 0,0 0 0,4 36 0,1-4 4,16-10 1,0-16 5,-1 1 0,4 4-7,0-4-4,-2 0-9,4 0 15,9 0 0,-15 4 4,-3 0-4,0-1 0,-5 3 0,0 5 5,0 16 0,0 5-16,0 3 1,0-9 1,0 0 9,3 0 16,0 5 6,-16-1 3,0 0-8,-3 1 0,5 3 0,15 13 8,5-15-10,-4 1 0,1-4 0,0 4 1,0 16 14,-5-10-16,-1 1-1,0-8-5,-1 0 4,4 0 15,13-3-10,-15-4-4,-1 0 4,-5-1 0,4 1 0,16 1-4,-7-16 4,-4 0 0,-5-8-1,0 5-4,0 16 9,4-31-16,-5-12-5,0-4-3,-2 0 0,-4 0 15,9-1 8,-15-9-3,2 0 0,-4 0 0,0-1 0,16 4 1,-2-16-8,4 0 0,-5-4 0,0 0 0,0 16 5,3 15-16,-10 5 13,0-3-4,-2 0-1,3-1 15,5 9 30,-15-9-5,7 0-4,8 1 0,4 1 0,16 0 11,4-16 0,0 0 0,-9-4 1,0 9 4,0 0 0,0-13 0,0 0-2,15-9 11,-1-15 5,1 0 0,-1 4-17,0 1-1,-4 16-1,1-1-16,1 7 0,16 4-3,1-16 0,7 0 0,-4-7 0,0-1 3,0 0 10,0-4 0,-1 1 0,15-8-5,0-15 8,5 0 0,0-1-12,0 10-7,-16 16-10,-5 3-16,9 1 1,16 5 0,-40-16-1,0-7 0,-4-12-1,0 5 0,-592 15 4,0-119-15</inkml:trace>
  <inkml:trace contextRef="#ctx0" brushRef="#br0">6644-80 871,'-6644'80'0,"6721"-80"-4,-4-61 0,-5 0-16,0 1 4,0 16 3,4 27-16,-4-4 2,0-4 0,1 0 0,0 0 15,9 8-2,-15-9-4,-1 0-1,4 0 0,1 0 0,16 4 7,-18-16-4,-3-9 0,0 4 10,0 0 3,-10 15 0,1 24-15,0 3-2,0-9-4,0 0 0,32 157 47,13-8-87,-47-4-4,-16 0 0,-12-4 0,8 1-1,0 5-1,-29 0 5,-4-6 0,-5-3 0,0 8-1,-1 16 1,1-11-16,4-5-3,0 1-3,0 0 3,0 0 16,5-4-11,-16-4-1,-2 0-1,-3-8 0,1 0 12,15 4 0,-23-15 0,-4-5 0,-5-8 0,0 5 1,-1 16 0,-5-15-1,4-4-2,-15-8-3,-1 0 4,-1-469 0,4 1-93,0 0 0</inkml:trace>
  <inkml:trace contextRef="#ctx0" brushRef="#br0">6750-99 806,'-6750'99'0,"6822"-99"0,0-58 16,0 0-14,-16 0 0,0 0 22,4 37 0,-5 0 5,16 5-4,1-16 5,0 0 0,3 3-3,0 1-3,0 15-5,-3 0-15,14-1 0,0 8 0,-26 0-4,4-6 16,-5-4 0,-16-4 0,-8 15 9,4-33-15,-9-4-14,0-4 0,-2 0 0,0-256 16,0 4-51,-16 0 0</inkml:trace>
  <inkml:trace contextRef="#ctx0" brushRef="#br0">7101-396 352,'-7101'409'0,"7133"-409"-13,0-32 16,0 0 0,-16 0 0,0 0 0,0 92 0,0 0 13,15-4-7,3-15 4,7 0 0,0 0-45,0 0 0,-9 16 0,0-2-16,-5 11 0,0 5 5,-18 0-4,0-4 16,-5-1-1,-16 5 9,0 0-1,-1-1 0,-4 4-1,15-4 1,0-15 5,-1 0 0,8 8 13,0-14 0,4 16-3,-4 0-16,-1 4 0,0 9 4,4 0 1,-4 2 0,-10-3 0,0 5-1,0 16 13,4 2-16,0-4 0,0-9-4,0 0 5,1 0 15,8-1-24,-15 1-4,-4 0-14,-3 0 0,9-1-1,16 9 1,1-16-1,-1 1 0,1-7 0,0 9 0,0 15 4,-4-13-15,0-1-2,0-5-3,-1 0 5,-4 0 16,4 4-9,-16-4-8,0 0 0,-4 0 0,0-3 0,31 5-5,-48-31-6,1-3 0,-3-5 0,0 0 1,-466 0 3,3-94 0</inkml:trace>
  <inkml:trace contextRef="#ctx0" brushRef="#br0">7759 451 705,'-7759'-451'0,"7822"451"0,0-51 16,0 0-12,-16 0 0,0 0 0,0 57 0,0 0 9,15 0 0,2-15 0,0 0 0,4 7-32,0-4-7,-7 0 0,0-1 0,0 0 0,16 9 8,-12-16-9,-8-2 0,0 0-1,0 0 0,0 15 13,8 15-15,-13-8 4,0 0 0,0 0 0,0 0 16,0 0 21,-16 0 0,5 0 0,0 1 0,0 0 0,16 0 0,7-16 0,0 2 0,0 0 0,0 0 0,0 15 0,0-25-15,0 0-5,0 0 0,-1 0 0,0 0 16,9 4-5,-16-9-4,0 0 0,0-1 0,0 0 0,16 0 0,2-16 0,0 1 0,0 0 0,0 0 0,0 15 9,4 2-15,-9-4 1,0 0 0,0 0 0,0 0 16,0 0-2,-16 0 0,-1 0 0,0 0 0,0 0 0,15 0 0,3-15 0,0 1 0,4-8 0,0-4 8,0 16 0,0-10-16,0 0-1,0 0 0,-1 0 0,0 0 16,0 0-8,-16 0 0,-2 0 0,0 0 0,0 0 0,0 0 0,-7 0 0,-4-1 15,0-8-8,-15-4-3,-764 16 8,-9-159-16</inkml:trace>
  <inkml:trace contextRef="#ctx0" brushRef="#br0">8035-684 673,'-8035'684'0,"8095"-684"0,0-48 0,5 12-12,0-5-1,0 16 0,5 61-16,0-4 11,0-9-1,1 0 4,1 1 15,5 7-32,-15-4-3,-6 0 0,4-2 0,-1 3 0,16 1-4,-3-16-5,5-1 0,0 3 0,0 5 0,0 0 0,5 10 0,-1-1 3,16-4 0,0-16 1,4 0 0,-1 0-9,0 5 0,-2 15-10,-7 0-15,10 3 0,0 0 0,-3 0-1,0-1 16,-4-4 0,-16 5 1,-471 16 4,-1-94-16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27:15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-48 832 374,'48'-832'0,"-15"832"0,0-33 16,9-8 0,-16 0 0,0 0 8,4 95 0,-8-4 12,16 0-3,2-16 0,3 1 0,12 0-53,0-3 4,-10 15-5,-8-3-15,5 5 0,0-1 7,4 0 1,-4 0 16,-5-4 0,-16 5 4,0 0 8,4-38 0,-9 0-10,16-3-4,0-16 3,0-324 0,9 8-68,0 0 0</inkml:trace>
  <inkml:trace contextRef="#ctx0" brushRef="#br0">505 601 424,'-505'-601'0,"543"601"0,0-30 0,0 0-8,0 0 0,0 15 4,16 78-15,1-4 14,0-5-12,4 0 0,15 0 16,4 5-42,-16 0-1,-8 0-4,1-2 0,0 3 0,15 9 5,-13-15-4,-5-3 0,-5-3-1,0 0 3,0 16 8,8-3-16,-3-7 0,0-10-1,0 0 10,1 0 16,4-1 5,-16-5 0,1 0-4,1 0 0,0-5 0,0 4 1,24 0 1,-5 5 15,-10-3 1,-15 10 0,0 0-1,0-16 0,0-5-2,16-4-7,-1-16 0,0 0 16,0 0-6,-16 0 0,-2 0 0,0 0 0,9-7 0,0 9-1,7 0-9,-8 0 15,-5-3 1,-15 5-1,0 16 4,1-6-16,-4-1-2,0-5-7,0 0 5,3 0 0,4 9 9,0-4-5,2 15-5,-3 0-15,5 3 0,16 4 5,-2-16-4,-1 0 0,-9-3 0,0 9 3,0 0 8,8-25 0,-4-4-5,16-13 1,0-16 9,3-1 0,13 4-11,0-4 0,0 15-14,-4 0-15,9 4-682,16 5 4,-143-16 0</inkml:trace>
  <inkml:trace contextRef="#ctx0" brushRef="#br0">110 164 529,'-110'-151'27,"157"151"-13,-15-38 0,-4 0-9,0 4 7,0 16 0,5 60-16,-5-1 11,0 1 5,1 0 0,3 1 15,4 4-21,-15-5 4,-5 0-8,4-1 0,9 0 0,16 4 12,-10-16-5,-1-3 0,-8-7 0,0 9 12,0 16 4,-5 6-16,0 5 1,0-9-8,0 0 9,7 0 15,0 1 5,-15 0-1,2 0 0,-11 0 0,0 4 0,0 0 0,-3 16 4,-8 0-16,-4-8 0,0 0-4,0 15 9,0-14-15,0-3-3,0-13-9,-1 0 8,1 0 16,9-5-26,-16-4-3,-20 0-9,-12 3 0,0 0-460,16 0 0,-92-16 0</inkml:trace>
  <inkml:trace contextRef="#ctx0" brushRef="#br0">917 832 435,'-917'-805'27,"956"805"-27,-19-31 0,0-8-8,0-9 12,0 15 13,7 52-15,-4-7 8,0-13 0,3 0 4,3 0 16,9 5-19,-16-4-1,-3 0 0,-7-1 0,4 4 0,16 13-1,12-16-9,-3 1 0,-4-12 1,0 9 8,0 15 8,-1-5-15,-3 1-1,0-1-12,0 0 4,0 0 16,5 1 0,-16 0-5,-1 0-4,-8 0 0,4 1 0,15 8 3,6-15-8,-8 2 0,0-7 0,0 0 7,0 16 4,1-11-16,-4-5-3,0-8-3,0 0-1,4 0 16,4 3-13,-16-4 1,-4 0-4,-9 0 0,-4 9 0,15-1-1,13-15 0,1 3 0,-4-9 0,0-4 9,0 0 4,11 8 0,-9-7 3,16-8-1,0-16 3,4 0 0,1 12-19,16 0-4,-3-16-9,0-1 0,0 12 0,0 0 0,4 0-4,4 0 15,0-1 0,-15-1 1,0 16 10,4-12-16,-5-1-3,0-4-3,0 0 4,8 0 0,13-1-17,0-4-3,0 15-5,-8-8-15,9 3-695,16 9-11,-138-16 0</inkml:trace>
  <inkml:trace contextRef="#ctx0" brushRef="#br0">1360 676 356,'-1360'-667'11,"1392"667"-4,-3-32 0,-5-8 0,0 8 16,0 15 1,-1 65-15,0 5 7,0-9-8,2 0 0,3 0 16,4 1-27,-16 1-1,-6 0-5,1-1 0,0 0 0,16 4 3,-8-16-4,1-3 0,-4-5 0,0-1 1,0 15 14,0 1-15,-5-1 0,0-8-3,0 0 8,3 0 16,5-3 18,-16-4 0,3 0-5,-12 1 0,0 0 0,31 8 12,0-31-8,-12 1 0,0 0 0,0 0 0,0 0 9,-4-29 0,4 0-7,0 0-4,-1 0-4,0 0 16,4-4 13,-16-4-3,3 0 0,-5 0 0,0-3 0,15 4 3,0-15-4,-3 1 0,-5-4 0,0 0 3,0 16 5,5 7-16,0-1 0,0-9-3,1 0 9,3 0 0,8 9 43,16-8 3,9-16-9,-4 2 0,0 12 0,15 0 0,-95-15 0,0-20 0,0 0-3,0 0 0,-1 0 18,16 36 0,-5-5 8,16-13 1,0-16 4,4 1 0,9 7 12,0-8-3,3 16-5,-1 0-16,-5 1 0,0 10-1,-21 0-5,5-4 15,-5-9-1,-15 5 1,0 0 0,7 10 0,-4-7 3,16 4-1,0-16 0,-3 0 15,9 0 1,-15-5 0,0 0-4,-12 0 0,0 0 0,0 0 0,-4 0 0,0-1 16,0 0 0,-16 0 0,0 0 18,-4-8 0,-1 0-2,16-12-8,0-16 8,0 0 0,4 1 3,0-4-5,0 15-4,-7 0-15,4 3 0,0 1 1,0 0-1,-5 1 16,-4-7 0,-16 4 8,0 0 4,3-1 0,1-3 0,16-9-5,0-16 4,9 0 15,0 3 10,-15 0 8,2 0-9,-7 0 0,10 7 0,0-6 4,-4 0 6,0 0 16,-14 4 0,-16 4 4,0 15 9,4 6-15,-4 0 1,0-9 3,0 0 4,1 0 0,9 4-10,0-4 3,-1 0-4,-7-1 16,3 7 0,-16 5 1,-4 0-4,-4-1 0,-9-1 0,16 9 1,0-16 9,3 20 0,-5-3 4,0-9-4,1 0 5,-1 0 15,4 5-35,-15-4-4,0 0 0,-1 0 0,4-3 0,32 9 4,-32-32-5,-4 0 0,-17-8 0,0 18 4,-883 0 8,-8-177 0</inkml:trace>
  <inkml:trace contextRef="#ctx0" brushRef="#br0">0 27 489,'0'-27'0,"44"27"0,0-36 0,0 0-8,0 0 0,0 0 0,0 64 0,0 0 12,16 5-3,1-16-5,3 1 0,13 3-28,0-13-3,-6 15 9,-3 0-15,4 3-1,0 4 3,6 0-3,1 2 16,-1-11 0,-16 0 7,0 0 13,0 7 0,-8 0 2,16-5 0,0-16 0,0 0 15,9 0-22,-15-4 0,-4 0-1,-4-1 0,9 4 0,0 5 0,15 0-5,0 4 16,-4-4 0,-16 5 0,0 0 3,4-24 0,-8 0-5,15-4-8,-1-15-1,4 0 0,5 8-22,0-8-4,-12 16-14,0 2-16,0 0 0,16 13 4,-43-16-13,-4-9 0,0 0-2,0 0 0,-393 0-5,8-79 15</inkml:trace>
  <inkml:trace contextRef="#ctx0" brushRef="#br0">6213 332 763,'-6213'-341'31,"6281"341"9,-31-55 0,0 0-13,0 0 16,0 16 9,3 40-16,-9 1 4,0-13-8,2 0 4,3 0 16,4 1-9,-16 1-4,-1 0 4,-12-1 0,0 7 0,15 4 9,-11-15-4,-8-3 0,0-8 0,0 5 4,0 16 17,4-6-16,-5-5-2,0-17-3,0 0 9,-7 0 15,9 7-29,-15-5-8,-5 0-13,-12-2 0,0 1-312,16 4 7,-62-16 0</inkml:trace>
  <inkml:trace contextRef="#ctx0" brushRef="#br0">6322-160 590,'-6322'182'8,"6374"-182"-22,-8-41 15,0 0-11,-15-13 4,0 0 0,4 78 0,4-1 14,16-4-7,2-16 13,0 1 15,4 16-39,-15-4 0,-7 0-13,-9-1 0,9 9-1,0 4 4,-21 0 0,-1-4 16,0-3-1,-16 4-1,0 16-4,5-49-16,9-5-9,0 4-3,-3 0 5,0-284 15,8 0-58,-15 0 0</inkml:trace>
  <inkml:trace contextRef="#ctx0" brushRef="#br0">6590 223 633,'-6590'-214'35,"6646"214"-9,-35-44 0,0 12-12,0-5-1,0 16 10,13 22-16,-10-5 2,0 1-3,1 0 0,3 0 16,4 1 20,-16 0-5,4 0 0,-3 1 15,4 4 0,-15 5-1,-9 0 0,-7-1 0,-9-8-1,0 13 8,0 16 4,4 1-16,1-12 0,0-5 0,0 0 0,-8 0 31,9 4 11,-31-4-4,2 0-5,-7 1 0,4-1 0,0 5 4,3 0-9,1 1 0,1-9 0,0-1 1,0 16 4,7-22-16,-8-8-5,0-5 1,-1 0 1,-1 0 15,4 12 9,-15-9-11,1 0-9,-1 1 0,9 1 0,16-5 3,-6-16-3,1-2 0,-10-9 0,0 1 5,0 16 3,7 15-16,-7-4 2,0 3-3,1 0-4,7 0 0,4 8-16,0-3 0,-3 15-6,0-1-15,1 12 0,0 4 0,-5 16-4,4-1-16,4-1 0,0-5 9,0 0 14,-4-25 0,-4 3-9,16-5-7,0-16 4,3-683 15,14 1-136,-15 0 0</inkml:trace>
  <inkml:trace contextRef="#ctx0" brushRef="#br0">3010 4 230,'-3010'9'16,"3030"-9"-13,-16-20 16,0 0 0,-16 0 0,0 0 18,7 72 0,-5 5 9,16-9 0,3-16 9,0 0 0,5 11-29,0-5 0,-6 15-4,1-1-15,4-1 0,0 5 12,-14 0-10,1-3 16,1-5-1,-16 4 0,0 0 1,8 3 0,-6 0 1,15-3-8,0-15-1,8 0 16,9 0 9,-16-8-7,1 0-5,-5 1 0,4 4 0,0 5 0,5 0-5,-3 1 16,-4-5 0,-16 0-3,0 0 9,-1-7 0,0-3-2,15-5-4,0-15 0,3 0 0,1 1 2,0-5-16,1 16 0,0 0-16,0 0 0,0 0 0,-11 0 0,0-2 16,0 0-1,-16-9-8,0 0 9,8 5 0,-4-8 2,0-5-7,0 15 0,-5 0-15,5 4-3,0-1-3,-1 0-3,-8 0 0,3-5 0,16 5 9,8-16 0,-8 2 0,0-4 0,0 0-1,0 15 13,1-7-15,-4 4-1,0 0-4,0 0 0,4 0 16,13 3-8,-16-5 5,-1 0 1,-8-1 0,-1 3 0,16 14 13,-4-16-9,-5-1 0,-5-3 0,0 27-1,-714 31 0,9-165-31</inkml:trace>
  <inkml:trace contextRef="#ctx0" brushRef="#br0">3813 281 644,'-3813'-281'28,"3870"281"0,-21-45 16,-9-3-12,-16 5 4,0 0-1,4 21 0,1 3 3,15-9-3,0-15 4,4 0 0,5 7 0,0-5 1,0 16 0,-5 0-16,0 1 0,0 1 7,8 0 3,-4 1 15,-4-3 1,-15 9 3,0 0 9,1 14 0,0-5 4,16-9-7,0-16 4,0 0 0,9 3 10,0-4-3,2 16-9,-12 1-16,13 4 0,0 9 0,-14 0-4,-4-3 15,-5-12-1,-15 5 4,0 16-1,-3-10-16,5-1-1,0-9-12,-1 0 5,5 0 0,4 3-4,0-9 1,-1 16-9,-9 0-16,1 1 0,0 3 7,5 0 1,-3 1 0,-4-5 0,15-5 5,0-15 4,-1 3 0,-4 1 1,0-13-5,0 0 4,5 0 16,0 7-5,-16-4-4,-1 0-4,-3 0 15,-5 7 0,-15 4 4,-1 0-4,1 0 0,-9-1 0,16 5 8,0-16 4,8-6 0,-4-1-2,0-14-7,0 0 10,12 0 31,8 4-25,-31-5-1,0 0-12,-3 0 0,21 0-698,0 14 3,-142 0 0</inkml:trace>
  <inkml:trace contextRef="#ctx0" brushRef="#br0">4181 191 705,'-4181'-173'12,"4244"173"-18,-12-51 15,-13 0-12,-15 13 0,0 0 0,0 51 0,0 0 7,16 0 0,2-16 0,0 0 0,9 12-32,0 4-8,-7 16-13,-4-1-16,13 0 0,0 13 8,8 0 5,-8 0 15,0-4 1,-15 4 4,0 0 9,4-21 0,-1-4-8,16-3 0,0-16-1,-4-323 15,5 8-69,-15 0 0</inkml:trace>
  <inkml:trace contextRef="#ctx0" brushRef="#br0">4471-94 428,'-4471'94'0,"4509"-94"0,0-30 15,-4-3-8,-15-1 6,0 0 5,-3 82 0,0 0 15,16 0 8,3-16 0,4 1 0,0 8-49,0 0 3,-11 16-4,0-1-16,4 5-1,0 4 7,-3 0-8,0 0 15,-1-4 0,-15 5 4,0 0 5,12 7 0,-10-8 1,16-3 0,0-16-1,0 0 0,9 8 7,0-5-8,1 0 1,-8 1 15,4 5 0,-15 0 3,-3 0 4,-8-1 0,-4-4 0,0 5-3,0 32 12,3-13-32,-3-8-4,0-6-3,0 0 6,-4 0 0,3 3-4,0-4-3,0 0 0,-12-1 0,5 0 0,15-5-4,-13-15 5,0-2 0,-1-11-1,0 1-1,-551 16 8,8-111-16</inkml:trace>
  <inkml:trace contextRef="#ctx0" brushRef="#br0">5370 258 255,'-5370'-271'8,"5393"271"4,-8-23 0,1-4 0,0-1 0,0 16 0,8 119-16,-4-4 19,0-9-8,4 0-4,8 1 15,-5 8-77,-15 5-4,-15 0-5,-4-3 0,9 7-1,16 9 1,-11-16-13,4-1 0,-10-4-1,0 10 3,0 16 17,9 7-16,-4 0 2,0-13-1,0 0 0,4 0 15,-1 1 4,-15 1-1,1 0 8,-3 0 0,5-1 0,16-4 5,5-16 8,-5 2 0,4-3 0,0 5 3,0 16 5,1 1-16,4-4 1,0-5-9,0 0 5,-3 0 15,-5 4-37,-15 9-4,-7 0 0,-12-1 0,9 4-1,16 5 0,10-16 3,-7 3 0,1-13 0,0 0 5,0 15 8,3 5-15,-4-3 2,0-4-5,0 0-5,1 0 16,-4-1 1,-16 0 1,0 0-4,-1 0 0,-1 1 0,16 14 4,-1-16-9,-1 0 0,-13-3 0,0 4 7,0 15 0,4 1-15,-4 4 0,0-13-7,0 0 4,11 0 0,0 4-4,16 0 0,-1-16-9,0 0 0,9 0 0,0-13 12,-7 0 4,3-2 16,0-3 0,-16 5 7,0 15 8,5 2-15,-4-1 0,0-13-3,0 0 4,-1 0 0,0 9-5,0 1-1,-1 16 3,-11 0-16,5 3 0,0 9 5,1 0 0,-5 0 15,-5-7 0,-15-4 0,0 16 5,-1-15-16,3-3 0,0 5-4,0 0 1,0-10 16,-6-4-24,-16 6-4,-5 0 8,-8-1 0,4-3-735,15 9 7,-147-15 0</inkml:trace>
  <inkml:trace contextRef="#ctx0" brushRef="#br0">5489 172 795,'-5489'-194'12,"5560"194"17,-8-57 15,-3-8-14,-15 3 4,0 0 5,0 32 0,0 0 4,16 13 0,1-16 5,0 0 0,13 4-15,0-9-1,-3 16-9,-6-1-16,9 6 0,0 9 1,16 0-1,-4 3 15,-8-4 1,-15 9 4,0 0 8,4-38 0,-4-4 0,16 1-7,-14-16 3,3-317 16,5 0-63,-16 0 0</inkml:trace>
  <inkml:trace contextRef="#ctx0" brushRef="#br0">5748 51 277,'-5748'-34'-12,"5772"34"-8,4-24 0,-9-11 0,0 4 11,0 16 5,0 104-16,-9 4 15,0-9-3,3 0 9,7 1 15,9 7-47,-15-9-7,-8 0-13,8-3 0,-5 8 0,16 5 7,-20-16-4,-3-4 0,4 3-1,0 4 4,0 16 9,9-4-16,-5-5-2,0-12 0,0 0 8,4 0 15,18 4 17,-15-9-4,3 0-13,-3 1 0,0-1 0,16-1 8,-3-16 10,-8 0 0,4-4 0,0 4-3,0 16 5,3-8-16,0-3-3,0 4-9,0 0 9,1 0 15,13 7-14,-15-4-7,-3 0-9,-8-1 0,0 0 0,16 4-1,-23-16-4,-3-20 0,-4-12 4,0 3 1,-519 15 6,-1-104-15</inkml:trace>
  <inkml:trace contextRef="#ctx0" brushRef="#br0">7139 87 601,'-7139'-74'23,"7192"74"-8,-15-42 16,-1 4-11,-16 1-4,0 0 3,11 30 0,-3-7 4,15-1 4,1-15-4,-1 0 0,-4 5 21,0 4 3,4 0-5,-3 0 0,-3 3 1,16 3 1,-16-16-4,-5-3 0,1 1-1,0 3 3,0 16 1,-7 19-16,0 3 4,0-1-3,1 0 1,-1 0 15,4-3-25,-15 0 0,-6 0-5,-4-1 0,5-8 0,16 0 0,19-16 0,0 3 0,0 0 1,0 0 0,0 16 0,0-16-16,14-8-2,0-10-4,-1 0 0,0 0 15,9-3-2,-15 1-1,-1 0-6,1 0 0,5-5 0,16 1 4,7-16-1,-7 2 0,0-8 0,0 0 7,0 15 4,1-13-15,1 0-2,0-5-5,-1 0 4,1 0 16,5 7 2,-16-9 1,1 0 0,-1 0 0,5 9 0,16-1 3,-1-16 1,4 0 0,-5-4 0,0 0 8,0 0 5,4 6 0,-5 0 1,15-4 0,0-15-1,7 0 0,5 9-14,16-4 0,-2-16-5,-9-1 0,5 9 0,0-4 7,3 0-1,-7 1 16,0-1 0,-16 1 5,0 0 8,3 1 0,-4-4 1,15-14-7,0-15 14,3 0 0,4 5-10,16 0-9,-3-16-8,-3 0 0,-1 4 0,0 5 3,-12 0-5,-3-13 15,-4 0 2,-15 9-5,-808 16 8,1-161-16</inkml:trace>
  <inkml:trace contextRef="#ctx0" brushRef="#br0">10714-125 532,'-10714'112'24,"10762"-112"4,-20-39 16,-4-4-9,-16 4 3,0 0 5,5 83 0,-5 0 14,16 5-4,3-16 4,-4 1 0,0 0-57,0 0 0,-11 15 0,0-2-15,0 0-1,0 13 8,-3 0 0,-4-1 16,5-4 0,-16 3 0,0 0 15,4 7 0,-1-4 2,0-5-12,0 0 5,8 0 16,9 0-4,-16 0 0,-1 0-4,-15 0 0,4 7-410,15-1 12,-83-15 0</inkml:trace>
  <inkml:trace contextRef="#ctx0" brushRef="#br0">10911-402 673,'-10911'402'0,"10971"-402"0,0-48 0,0 0-12,0 0 0,0 16 18,8 52-16,-18-8 9,0 0 0,2 0 9,12 0 16,0 3-23,-16-5-3,-4 0-8,4 0 0,-1 7-1,15 10 4,1-15-10,5 0 0,-8-5 0,0 4 8,0 16 5,8 9-16,-1 0 3,0-8 0,0 0 0,-4 0 16,4 8 4,-16 1-4,0 0-1,-12 1 0,4 4 0,15 1 4,-2-15 4,-4-1 0,-9-7 0,0 14-1,0 0 3,0-10 16,1-3-3,-16-9-9,0 0 9,1 0 0,4 3-12,0 5 1,-2 15-1,-12-1-15,-8 3 0,0 0-3,-13 16 0,-8-9-16,4-8 12,0 13-3,-12 16 0,3-25-16,-4-8-12,0-9-3,-3 15 1,-1-508-15,3 5-103,0 0 0</inkml:trace>
  <inkml:trace contextRef="#ctx0" brushRef="#br0">8955-164 414,'-8955'164'0,"8991"-164"0,0-28 15,0 0-8,-15 0 0,0 0 0,12 79 0,-9-4 14,16 5 0,3-16-1,3 1 0,5 5-47,0-4 3,-10 15-1,-3-1-15,5 4-1,0 0 7,-8 0 0,0-2 16,-4-3 0,-16-5 3,0 0 9,4 6 0,-4 0 1,16-5-3,0-16 0,-1 0 0,1 4 25,0 3 1,4 15-8,-9 2-15,4 0 0,0 5 1,-8 0-1,-1-2 16,-3-7 0,-16-1-1,0 0 5,5-28 0,-1-8-5,16 1-1,-2-16-1,-3 0 0,10 0 10,0-5-8,1 15 0,0 1-15,0 0 0,0 9 4,-4 0-9,-4-1 16,4-12 0,-16 5 0,0 0 8,-3 1 0,-4 3 0,15-4-11,0-15 4,-1 0 0,1 5 0,0 3-5,0 16-4,-3 0-16,18-24 80,31 0 20,-66-31-5,0-14 0,-4 3-2,0-5 9,-1 0 5,11-6 0,-4 4-2,16-9-4,0-16 4,12 0 0,4 8-4,0-8 0,-1 0-4,-1 0 16,3 9 0,-16-3 0,5 0-1,-1 1 0,-8 1 0,15 4-1,0-15 0,8-2 0,0 1 0,0-5-9,0 0 1,16 51 31,4-3-42,-15 0-9,-9-16-4,-11-1 0,-1 3-1,0 5-7,-1 0 0,-8 0 0,0 0 0,0 0 0,0 16 0,0 9-16,9-4 1,0-5-11,1 0 5,-1 0 15,0 4-15,-15 0 1,-10 0-1,-13 12 0,1 5-12,16 9-5,16-16-9,5-3 0,-1-9-1,0 5 1,0 16 1,4 1-16,-1-5 0,0 0-3,0 0-4,0 0 15,4 11 14,-15-4-3,2 0 4,-1 1 0,-4 9 0,0 4 7,-18 0 0,-4-3 16,-4 5-1,-16-1 7,0 0 10,7 3 15,-9 5 0,-15-5-4,0 0 1,7 0 0,12 5-11,0-8 0,0 16-13,-1 0-16,12 4 8,16 5 9,1-16-4,-5 0 0,0-4 0,0-5 1,0 0 14,7-9 0,-5 0-12,15-8-7,2-15 8,-1-896 16,4 5-179,-16 0 0</inkml:trace>
  <inkml:trace contextRef="#ctx0" brushRef="#br0">10280 277 298,'-10280'-269'-15,"10307"269"-8,7-27 16,-4-8 0,-16 0 1,0 0-1,-1 117 0,1 0 19,16 0-7,3-16-1,4 1 0,-4-5-62,0-8 5,-12 15-1,3-2-15,-4 0-1,0 5 9,-14 0-10,-1-2 0,1 0-1,0 0 8,0 16 0,8-2-16,-1 0-1,0 1-1,0 16-5,5 0-16,9 4 9,0-4-1,1 0 0,5 1 15,-1-1 0,-15 5 9,-14 0-4,-5-4 0,4 4 0,0 9 1,0 16 0,3 12-16,4-4 1,0-4-3,1 0 8,-1 0 15,14 4-2,-15 0-7,0 0 0,0 0 0,8-5 0,16 1 1,-30-16 4,-5-6 0,0-3-2,0 8-8,0 16 1,0 1-16,4-8 0,0-8-3,0 0 3,-1 0 15,10-4 14,-15-1-3,3 0-8,-1 1 0,0 1 0,16-1-1,-9-16-3,1-3 0,-1-9 0,0 0 5,0 16 5,0 26-16,-9-1 5,0-9-3,0 0 5,3 1 15,-1 1-21,-15-4 4,-5 0-8,-1-1 0,-1 0 0,16 5 9,-4-16-9,-1-1 0,-4 0 0,0 4 8,0 15 0,4 1-15,0 0 0,0-9 0,0 0 4,12 0 16,5 4 7,-16-8-1,2 0-1,1 0 16,4 0 0,-16 10 7,-12 0-10,-3-3 0,-3-5 0,0 3 1,0 15 10,7 0-15,3-3-1,0-12-9,0 0 8,1 0 16,10 4-11,-16-1-5,0 0 0,-7 0 0,0 4 0,0 0 0,-14 0 5,0-8 16,-5-8-2,-16 5 0,-800 15 3,-4-161-15</inkml:trace>
  <inkml:trace contextRef="#ctx0" brushRef="#br0">11451-297 766,'-11451'297'28,"11519"-297"0,-16-54 0,0-1-14,0 0 5,0 15 0,-4 21-15,5-1 2,0-5 5,0 0-5,3 0 0,10 9-1,0-5 7,0 16-5,-4 0-16,5 0 0,0 0 8,11 0 0,-4 3 16,-4-3 0,-16-1-1,0 0 1,4 10 0,4-8 2,15 0-3,1-15-4,3 0 0,4-3 8,0 0-9,2 16 0,1 0-16,4-1 0,0 0 1,0 0 1,-8 0 16,-5-8 0,-16 0 0,0 0 4,8-22 0,-4-8-4,15 0 0,-1-15 0,0 0 0,0 0 3,0 13-12,0 16 0,-8 0-16,1 1 0,0-6-1,10 0 6,-3 3 15,-1-4 0,-15 0-1,0 0 0,1-8 0,0-4 0,16 0-4,-1-16 1,-1 0 16,-1 9-8,-16 4-4,-2 0-4,0 0 0,1 7 0,0-1 9,2 0 0,-1 0 15,0-3 0,-15-4 3,0 0 8,8-31 0,-3-4 8,16-1 1,-8-16 4,-1 0 16,5 8-36,-16-4 4,-9 0-18,0-3 0,17 0-644,0 1 0,-128 15 0</inkml:trace>
  <inkml:trace contextRef="#ctx0" brushRef="#br0">11885 121 345,'-11885'-112'31,"11916"112"-9,-19-31 0,-9-4 0,0 9 4,0 15-4,3 122-15,4 1 18,0-9-4,4 0 5,3 1 16,0 5-95,-16-1-9,-19 0-4,1-4 0,9 0-1,16 0 3,10-16 0,-3 1 0,0-12 1,0 0 0,0 15 0,8-38-15,0-8-8,0 0 0,-2 0 0,0-310 16,9 4-61,-16 0 0</inkml:trace>
  <inkml:trace contextRef="#ctx0" brushRef="#br0">12030-402 871,'-12030'402'0,"12107"-402"0,0-61 15,0 0-16,-15 0 0,0 0 0,0 20 0,13 4 0,16-13-4,1-16 9,8 0 0,0 3-7,0 4 1,-2 15-4,-4 0-15,0 0-300,16 4 7,-60-16 0</inkml:trace>
  <inkml:trace contextRef="#ctx0" brushRef="#br0">12693-218 298,'-12693'218'0,"12720"-218"0,0-27 0,0 0 0,0 0 0,0 15 0,0 136-15,0 15 21,0 0-3,5 0-5,0 1 16,5 3-114,-16-8 5,-22 16-6,-9-5-16,1 9-1,0 0 3,22 0-9,1 4 0,5-5 1,0-10 5,0 15-3,3-9-15,3 0-2,0-3-7,0 0 8,7 0 16,-5 4 22,-16-3-3,4 0-10,-9 1 0,14 9 0,16 17-5,-20-16-4,1-4 0,0-5-1,0-5 1,0 15 9,-1 4-15,1-3 1,0-6-9,0 0 6,5 0 16,3 4-70,-16 1-8,-14 0 4,-8-2 0,0 0-464,15 0 0,-93-15 0</inkml:trace>
  <inkml:trace contextRef="#ctx0" brushRef="#br0">12241-74 496,'-12241'96'4,"12285"-80"-22,-4-35-16,0 0-9,0 0 0,0 0 13,4 96 0,-13-4 18,15 9 4,3-15-9,-4 1 16,0 0-54,-16 0 0,-10 0 13,15-2 0,4 5-1,0 1 3,-12 0 0,5-3 15,-5-13 0,-15 4 9,0 0 5,3 5 0,-4 0 1,16-5-7,0-16 4,3 0 0,1 5-9,0 4-5,-1 16-5,-7-1-16,-3 3 0,15 3 5,29-15 1,-9 5 0,-18-15 2,0 13 16,0 0 4,3-41 0,-3-3-8,16-14-16,-2-16 13,12-540 0,-4-1-109,0 0 0</inkml:trace>
  <inkml:trace contextRef="#ctx0" brushRef="#br0">13838-250 410,'-13838'250'0,"13874"-250"-5,8-28 15,-3-4-8,-15-1 0,0 0 9,-4 100 0,0 0 20,16 0 0,3-16 0,0 1 0,13 16-78,0 0-5,-15 16 0,-11-3-16,1 4-1,0 7-4,1 0 1,4 1 15,0-8 0,-15 5 4,0 0 3,-4-29 0,-3 4 0,16 3-4,-13-16 1,0-297 16,4 1-59,-16 0 0</inkml:trace>
  <inkml:trace contextRef="#ctx0" brushRef="#br0">14075-457 644,'-14075'457'0,"14132"-457"0,0-45 16,0 0-12,-16 0 0,0 0 0,0 38 0,0 0 6,0 0 0,0 0 4,12 1 15,0 4-1,-15 1-5,-1 0-1,5 0 0,-4 4 0,16 5 3,2-16-10,8 1 0,1 0 0,0-1 9,0 16 5,10 7-16,-4-3 2,0-5-8,0 0 1,8 0 31,-1 8-18,-31 0-5,-3 0 0,-11-1 0,0 0 0,0 5 4,18 0 0,-7 3 0,-1-9 1,0 1 4,0 16 13,0-23-16,-5-7-5,0 0-9,-1 0 10,1 0 15,3 0 2,-15 1-5,1 0-5,-11 0 0,4 0 0,16 5 0,-12-16 0,-4-2 0,0-11-1,0 0 3,0 15 4,0-14-15,-4-3 0,0-4-9,0 0 0,1-559 16,3 0-112,-16 0 0</inkml:trace>
  <inkml:trace contextRef="#ctx0" brushRef="#br0">14461-176 212,'-14461'189'16,"14480"-189"-9,-12-19 0,-4-4 0,0 5 8,0 16-1,7 54-16,-4-3 7,0 0-12,2 0 0,8 0 16,5 11 3,-16-5-3,1 0-5,-4 0 0,1 3 0,15 4 9,-23-15-5,-5-5 0,-3-7-1,0 3 8,0 16 1,3 21-16,-1-3 4,0 1-1,1 0 26,16 307 47,4-7-262,-47 1-9,-52 0-10,-11-10 15,9 0-3,-15 1-4,-11 0 4,-4-2 0,-10-12-1,0 6 0,0 16-1,4 6-16,-4-7 2,0-4-5,0 0 12,-19 102 31,-3 12-77,-31-5-1,-16 0-14,-3-3 0,1 8-1,0-5 3,-4 16-8,5-1-16,-5-9 0,0 1 5,0 16-1,7-3-16,-4 0-1,0-5 1,0 0-4,-1 0 0,0 8-6,0 0 0,0 15-4,4-1-15,0 8 0,0-1 4,2 0 5,-5 1 16,-8-3 0,-16-1 4,0 0 9,12-22 0,0-5-8,15 0-3,0-15 5,0-745 16,3 7-156,-16 0 0</inkml:trace>
  <inkml:trace contextRef="#ctx0" brushRef="#br0">17124-47 493,'-17124'47'0,"17168"-47"0,0-36 0,0 0-8,0 4 12,0 15 5,-4 99-15,-5 4 17,0-4-1,4 0-4,1 1 16,4 4-58,-16-4-1,-12 0-5,-3-3 0,0 7 0,16 9 1,-24-16-9,-1-4 0,-4-7-2,0 4 4,0 0 9,3-18 0,-4-7-11,15-5 0,2-15 5,-1-331 16,-1 1-67,-16 0 0</inkml:trace>
  <inkml:trace contextRef="#ctx0" brushRef="#br0">17168-332 709,'-17168'341'-19,"17231"-341"-5,15-51 15,-8-8-12,-15 4 8,0 0 4,-4 59 0,-4 1 9,16 0 3,1-16 0,4 1 0,0 0-18,0 0 0,-3 15 0,0-1-15,0 0 0,0 4 11,-19 0 9,-3-4 16,-13-8-1,-16 9 20,0 0 0,-5 5 0,4 5 1,16-4-8,0-16 0,7-410 0,8 5-81,0 0 0</inkml:trace>
  <inkml:trace contextRef="#ctx0" brushRef="#br0">16707-379 720,'-16707'379'0,"16771"-379"0,0-52 16,0 0-12,-16 4 24,0 0-4,-1 29 0,0-3 3,15-13-5,1-15 9,13 0 0,0 7-1,0-5 0,0 16-4,-4 0-16,8 4 0,0 1 12,6 0-5,-4 1 15,-4-4 0,-15 0 0,0 0 8,4 13 0,-3-4 4,16-1-4,0-16 0,1 0 0,5-1-7,0-1-4,-1 16-4,-8 0-16,5 1 0,0 8 3,2 0-8,-7 0 0,4-1 0,0 0-7,0 15 4,-4-27-15,1 3-6,0 4-3,-1 0-1,0 0 32,10 0-38,-32-5-4,-8 0-4,-8-2 0,13-4-454,0-5-4,-91 0 0</inkml:trace>
  <inkml:trace contextRef="#ctx0" brushRef="#br0">17563 82 730,'-17563'-56'16,"17628"56"-26,-16-52 0,0 0-13,0 17 0,0 16 1,4 35-16,4-4 4,0-13-8,1 0 4,0 0 15,13 4-8,-15 1 0,0 0-10,-11-1 0,1 7 0,16 8 0,8-16-8,0 1 0,-1-7 1,0 1 3,0 0-1,4 12 16,1-4 3,-16-10-3,0 0-8,-20 307 46,0 3-264,-46-4 5,-53 0-9,-8-10 0,0 11-3,0 4 5,-5 16-9,-1 0-16,-3-3-1,0-1 7,0 0 4,5 7 0,0-1 2,16-8 4,0-16 4,4 0 0,5 8-8,0 4 4,0 15-5,4-1-15,0-1 0,0 5 13,0 0-4,-5 0 16,-5 1 0,-16 9 7,0 0-5,4 1 0,5 5 1,16 0-5,0-16 4,8 0 0,0 0-7,0 5 0,-2 15-9,-12 0-15,8 8 0,0 5 1,7 0 0,-1 1 16,-4-12 0,-16 13 4,0 0 4,1-5 0,0-9-1,15 0-7,0-15 5,4 0 0,12-5 13,0-8 1,2 16 0,-12 1-16,9-4 0,0 8 8,-38 0 1,-12-13 16,-5 0 0,-16 0-3,0 15 9,7-11-15,-9-12-1,0 0-3,-1 0-4,7-749 0,4 0-149,16 0 0</inkml:trace>
  <inkml:trace contextRef="#ctx0" brushRef="#br0">19418-218 435,'-19418'218'0,"19457"-218"0,0-31 16,0-4-8,-16-4 0,0 0 0,4 21 0,-1-4 3,15 1-4,1-15 4,4 0 0,0 4 26,0 0 0,5 16-9,-8 0-16,9 8 1,0 0 0,3 0-4,4 1 16,-5-4 0,-16 0 0,0 0-8,12-8 0,8 0-1,15 0-1,-1-15 5,1 0 0,-1 8 5,0 1-1,0 16-9,1 1-16,4-1 0,16 5 12,-7-16-5,1-2 0,-9-9 0,0 1 8,0 0-1,4-7 0,5-3-1,0 0-5,-1 0 4,0 0 15,9 8-9,-15-9-7,-2 0-8,-5 0 0,4 1 0,16 4 3,8-16 0,-8 2 0,-4-3 0,15 8 0,0-15 5,-1-38 0,0 1 0,0-8-8,0 0 3,0 0 32,14-1-45,-32-9-7,-11 0 0,0-1 0,0 0-466,0 0 0,-93 0 0</inkml:trace>
  <inkml:trace contextRef="#ctx0" brushRef="#br0">19199 90 669,'-19199'-99'0,"19259"99"1,-4-48 0,3-4-12,0 1 0,0 16 4,8 60-16,4-7 9,0-4-1,3 0 5,4 0 15,-5 4-30,-15 17-8,-6 0 1,0 0 0,4 4-1,16-5 4,-13-16 5,-7-2 0,9-5-1,0-1 8,0 16 10,0-29-16,-5 4-6,0-9-8,0 0-4,4-307 15,-4 0-61,-15 0 0</inkml:trace>
  <inkml:trace contextRef="#ctx0" brushRef="#br0">19388-449 414,'-19388'449'0,"19424"-434"0,0-28-15,0 0-8,0 0 0,0 0 0,0 72 0,0 0 14,16 0 0,2-16 13,8 1 0,4 8-29,0-3-5,-5 16-10,1-2-16,0 4 0,0 1 11,-13 0-1,0-2 15,5 1-1,-15-5 3,0 0 5,8 6 0,-5-4 1,16 5 0,0-16 4,4 0 0,1 8 3,0-6-8,1 16-3,-8 0-16,-1 4 0,0-4 1,-1 0 0,-5 0 15,0-4 0,-15 4 1,0 0 10,-1-12 0,-10-4-3,16-8-7,0-16 4,3 0 0,0 1-24,0 4-8,-8 15-4,-5 0-15,-4 1-494,16-1 4,-102-16 0</inkml:trace>
  <inkml:trace contextRef="#ctx0" brushRef="#br0">19936-464 712,'-19936'464'0,"20000"-464"0,0-52 15,0 0-12,-15 0 0,0 0 0,0 49 0,0 0 7,16 0 0,2-16 4,11 0 0,5 9-6,0-9-5,-2 16-9,1 0-16,1 7 0,0 8 9,-20 0-9,-1-4 15,0 0-1,-15 0 8,0 0 9,0 17 0,-4 4 3,16-9-4,1-16 0,0 0 0,0 4-11,0 4-4,-3 16 4,-8 0-16,1 1 0,0 4 3,1 0-4,-8 0 0,8 1 0,0 9-9,-489 31 5,1-97-31</inkml:trace>
  <inkml:trace contextRef="#ctx0" brushRef="#br0">20445-211 205,'-20445'237'-7,"20463"-237"-21,7-18 0,-14-8 0,0 9 0,0 0 4,4 101 0,1-4 17,16-14-7,3-16 5,3 1 0,-1 4-34,0 1 0,-8 15-5,-3 0-15,5-1-1,0 8 4,-21 0-8,-4-4 16,-10 1-1,-16-3 3,0 0 8,0-12 0,-4 4-2,16-5-4,-1-16 5,4 0 0,-9 4 9,0 5 4,1 15-5,0 1-15,4 4 0,0 5 4,-1 0-4,3-1 16,-5-7 0,-16 0 4,0 0 4,11-7 0,1 1-2,15-5-5,0-15 9,5 0 0,8 7 2,0 1-8,1 16-5,-7 0-16,9 0 0,0 9 3,-17 0 0,-3-3 16,-1-9-1,-16 10 1,0 0 4,4 0 0,0-4 0,15-5-12,0-15-4,0 0 0,9 4-6,0 0-8,-2 16-4,-4 0-16,13 5 0,0 12-1,14 0-12,0 2 16,-9-4 1,-16-4 1,0 0 4,7-4 0,-5-4-1,15-8 0,0-15 4,4 0 0,0 4 4,0-4 4,1 0-9,-4 0 16,9 4 0,-16-9 8,0 0 4,-1 0 0,-8 1 0,0 4 4,0 15-5,7-10-15,1 1-3,0-5-1,0 16 5,4 0-16,-1 5-6,0 1 3,-2 0-9,-8 0 0,9 4 0,16 8 8,13-1-8,-4 3-15,-14-3 0,0 5 3,0 0 4,8-7 0,0-4-1,0-8 0,0 0 4,0 0 16,8 0 0,-16-4 0,-1 0-17,-4 0 0,13 4 0,16 9 0,1-16-5,-4 1 0,-9-7 0,0 1 3,0 15-5,0-4-15,0-7-1,0 4-5,0 0 5,1 0 16,13-1 11,-16-13-3,1 0-13,-5 1 0,8 1 0,15 5 0,-8-15 0,-4-1 0,-9-8-1,0 0 0,0 0 4,7-5 16,-4-7-1,-16 0-7,0 0 0,3 0 0,1 0-9,16-1-4,-16-16-5,-11 4 0,5-1-881,15 9 1,-177-15 0</inkml:trace>
  <inkml:trace contextRef="#ctx0" brushRef="#br0">20800 12 774,'-20800'6'12,"20868"-6"-18,-12-54 16,0 0-14,-16 13 0,0 0 0,0 25 0,5 0 3,15-5-8,0-15 9,4 0 0,0 0-4,0 0-4,0 16-5,-7 0-16,1 3 0,0 4 4,12 0 0,0 3 16,-5-3 0,-16 1 3,0 0-1,-4-5 0,1 0-1,15-9-3,0-15 4,3 0 0,0 4 23,0-4-4,5 16-9,-7 1-16,9 7 0,0-5 4,-3 0-4,-3-1 16,-4-5 0,-16-5 8,0 0 9,-3-14 0,-5 3-4,15-12-8,0-15 4,4 0 0,0 9-16,0-1 3,-4 16-3,-8-1-16,-5 8 0,0 4 8,5 0-4,3 2 0,-4-7 0,15 4 8,0-15 5,3 7 0,-1 1 2,0 1 0,0 0-5,34 112 47,8 1-100,-47 6-8,-20 0-1,-8-4 0,5-4-1,0 8 1,2 0 0,-9 0 0,1-7 0,0 8 3,0 16 4,-3 0-16,1 0 1,0-1-13,0 0 5,1 0 16,5 0-14,-16 3-8,-3 0 1,-3-8 0,4-1 12,15 5-4,-24-15-1,0-4 0,-4-7-2,0-4 3,0 16 9,-3-25-16,-10-1-5,15-3-11,0-15-1,4-1 0,5 3-23,0-9 1,-5 0-1,-9-1 16,-3 9 0,-16 4 0,48 0-9,3 10 0,0-7 1,0-4 3,1 0 4,5 18 16,0-5-8,-16-8-3,8 0 4,4 0 0,-5 7 0,15 5-3,0-15-9,-5 0 0,4 5 0,0 0 7,36 16-4,4 12-16,0-4 1,0-4 5,1 0 4,7 2 0,0 0 0,16 0 0,0-16 0,0 0 15,-4 11-35,-15-1 5,-6 0-3,-4-2 0,3 7 0,0-4 5,9 0 5,-1 2 16,-5 4 0,-16 0 1,0 0 1,11-3 0,3 0 0,15-4-8,0-15 1,4 0 0,-1 8 3,0 5-8,0 16-5,-4 0-16,0-3 0,0 5 3,1 0 4,-8 1 16,-5-3 0,-16 1-5,0 15 8,5-13-15,-4-12-9,0 0-8,12 0 0,0-12 0,9 12 32,0-9-12,0 16 0,0 0-16,13-4 0,0 0-4,-19 0 0,0-4 16,-4-12-1,-16 0 1,0 0 9,3-8 0,-5-7 0,15 0-4,0-15 4,3 0 0,1 1 0,0 0 3,0 16-1,-7 12-16,1 7-4,0-1 5,15 0 5,-1 2 0,-9 4 1,15 5 5,0-15-1,3-26 0,1 0 0,0-5 4,-14 16 0,4 5-16,5 7 40,0-5 1,8 0-9,-4 1 16,5 4 1,-1 0 7,-41-15-5,1 0 0,-4-5 0,0-4 5,0 0 8,3 0 0,-12 1 10,0-1-9,1 0 0,5 0 16,0-1 2,-16 0 1,1 0-4,-5 0 0,0 1 0,16 0 0,4-16-5,-5 1 0,1-7 0,0-5 8,0 15 13,-4-7-15,-8 4 0,0-1-12,-1 0-4,-8 45 31,5 4-44,-31-1-4,-12 16 0,-4 0-16,10 1 0,0 3-1,-22 0 1,-4-9 0,0-7-1,0 8-1,-900 16 0,1-179-16</inkml:trace>
  <inkml:trace contextRef="#ctx0" brushRef="#br0">22103-570 723,'-22103'588'28,"22167"-588"-9,-17-51 16,-9-11-13,-16 4 16,0 0 5,3 52 0,-5 5 8,16 1-5,2-16-1,5 0 0,-4 3-30,0 4-4,-7 15-4,-3-1-15,0 7 0,0 0 5,7 0-4,-1 1 16,4-4 0,-16 0 4,0 0 0,1 16 0,0-9 3,16-4-3,1-16 4,15 102 31,0-8-72,-31-5-7,-14 0 5,-5-4 0,0-7 0,0 5 4,-16 0-5,-12-4 15,0 0-1,-15 0 0,0 0 0,0-18 0,0-16-3,0 0-7,-1 0 4,3 0 16,0 1 28,-16 5-5,6 0-4,-11 1 0,8 8 0,16 0 3,-15-16-4,-3-2 0,4 0-1,0 4 3,0 15 5,1-6-15,-4-1-2,0-1 1,0 0 1,-1 0 32,4 5-8,-32 0-1,-2 0 0,1 0 0,0 7 0,0 8 0,-20 0 1,1 0 0,-9-5 0,0 0 8,-714 15 9,8-150-15</inkml:trace>
  <inkml:trace contextRef="#ctx0" brushRef="#br0">22981-238 345,'-22981'238'0,"23012"-238"0,-8-31 16,-9-3 0,-16 0-5,0 0 5,8 108 0,0-4 16,16-10 1,4-16 6,-1 0 0,3 8-69,0-4-4,-14 15-4,-3-2-15,0 3-1,0 4 4,5 0-4,4 1 16,0 0 0,-16 0 0,0 0 4,8-8 0,-4-4-2,15-5 3,0-15 10,1 0 0,-1 8 14,0-4-1,4 16 0,1 0-16,-1 4 0,16 1 11,-8-16 4,-8 0 0,-4-3-1,0 4 11,0 0 1,0-9 0,-1-4-2,0 5-3,0 15 4,-1 0-15,0 5 0,0 4-5,-1 0 0,-7 0 0,5-1 0,16 0 1,-14-16 4,-4-2 0,-13-12-1,0 18 7,0 16 4,1 37-16,-5-8 7,0 5-8,2 0 48,-46 118 46,-4 15-120,-46-18 4,-24 0-17,-1-5 0,-5 9-1,16 1 4,22-16-10,-1 4 0,-8 1 1,0 0 7,0 16 4,8-59-16,-9 5 0,0-4-9,-10 0 0,12 1 15,0 0 9,-15 0 0,12 0-9,0-2 0,5 8-1,16 4 11,-9-16 0,-3 0 0,-4-5 0,0-1 5,0 0 1,11 53 0,4-7 9,16-4-4,2-16 8,3 0 0,5 5-36,0-1-5,-6 15 1,-3-2-15,0-1 0,0 9 1,-5 0-1,3-2 16,-4-7 0,-16 5 0,0 0 4,3-13 0,0-3 0,15-5-4,0-15 5,0-888 16,5 3-177,-16 0 0</inkml:trace>
  <inkml:trace contextRef="#ctx0" brushRef="#br0">636 2920 277,'-636'-2902'4,"660"2902"-18,-4-24 15,4-11 0,-15 5 3,0 0 0,0 38 0,-5 0 2,16 1-7,1-16-1,3 0 0,5 4 23,0 0-4,5 16-9,1 1-16,0 3 0,0 4 0,-12 0 0,-4-2 15,-8-3-1,-15 0 7,0 0 4,4-3 0,-5-8-1,16-3 1,0-16 3,3 0 0,5 8-11,0-9-4,-3 16 1,-4 0-16,-1 4 0,0 0 8,11 0 0,-4 3 15,-8 0 0,-15-1 4,0 0 5,8-18 0,-5-5-3,0 1-3,-1 16-1,8 0-16,1 4 12,0 4-1,3 0-14,1 0 15,10 0 0,-15 4 7,-15 0-1,0-2 0,-3-3-1,16-1 7,0-16 5,4 3 0,0 5 1,0-5-9,0 0 10,8 0 16,8 12-6,-16 0-4,0 0-5,-4-1 0,5 4 0,15 5 8,8-15-1,-5 1 0,0-7 1,0 1 1,0 16 8,6-2-16,-9-10-1,0-4 3,0 0 5,-8 0 16,4 8-9,-16-1-12,-1 0-12,0-1 0,4 1 0,15-4 3,3-15-1,0 1 0,-8-7 0,0 4-5,0 16 0,5 0-16,-4-1 0,0-9-11,0 0 5,7 0 15,4 5 1,-15-5-9,0 0-13,-3 0 0,5 4 0,0 9-1,-10 16-1,1-2-16,-8-8 0,0 8 0,0 16-4,3-68-16,0-3-13,0-4-8,-3 15 4,0-629-15,4-4-126,0 0 0</inkml:trace>
  <inkml:trace contextRef="#ctx0" brushRef="#br0">35 3405 637,'-35'-3374'7,"91"3374"-22,-3-44 16,4-4-12,-16 13-4,0 0 1,8 24 0,-5-8 4,15-9 0,0-15 13,1 0 0,9 6-28,0 0-3,0 16-8,-7 0-16,3-1-221,0 5 8,-38 0 0</inkml:trace>
  <inkml:trace contextRef="#ctx0" brushRef="#br0">689 3287 352,'-689'-3287'0,"721"3287"5,12-32 0,-14 0 0,0 9 0,0 15 0,7 78-15,-5-3 10,0-3-1,1 0 3,5 1 16,5-1-29,-16-4-3,-5 0-5,0-2 0,9-1 0,16-4 5,-25-16 4,-1-5 0,-5-11 0,0 10 8,-1 15 3,-1 15-15,1 1 3,0-9-16,1 0 13,8 0 16,5 3-10,-16-1-7,-3 0-8,-12 0 0,9 5 0,15 13 3,18-15-10,-4 3 0,-12-12 1,0 13 4,0 16 9,1-4-16,-5-5-1,0-8-3,0 0 4,-1 0 16,8 4-17,-16-12 1,-3 0-5,-9-1 0,-4 5 0,0 4-1,7 15-9,1 2-15,-4-5 0,0-8 5,0 0 8,-1 2 0,-5 5 0,16-4-5,0-16-4,8 0 0,5 5-4,0-10-1,-1 16-8,0 0-16,8 4 0,0 1 4,-3 0-1,4 0 15,-4 0 0,-15 0 8,0 0 0,3-7 0,0 1-1,16-4-4,-1-16 8,3-657 15,5 5-131,-15 0 0</inkml:trace>
  <inkml:trace contextRef="#ctx0" brushRef="#br0">1128 3155 529,'-1128'-3133'23,"1175"3133"-22,-23-38 0,0 0-9,0 17 16,0 16 1,3 56-16,-1 1 10,0-3-5,2 0 3,5 0 15,-4 7-18,-15-4-3,-3 0 4,-1-1 0,-4 4 0,16 0 1,-22-16-5,-1-5 0,1 0-1,0-1-3,0 16 0,-1 14-16,-4-3 4,0 0-1,0 0-4,1 0 15,8-1 24,-15-4-3,6 0-4,-4 1 0,4-12 0,16 0 11,-10-16 0,-11-1 0,0 0-1,0 0 0,0 16 0,0-21-16,0 0-4,0 0 0,-1 0 0,-4 0 15,4-3 19,-15 1-1,4 0-1,-12 1 0,1 5 0,16 3-5,-7-16-3,-3-2 0,3-5 0,0-3 1,0 15 8,0-9-15,0-1-3,0-4-3,0 0 4,4 0 16,0 0 7,-16 0 3,1 0-4,1 0 0,4-1 0,16 5 13,-23-16-5,-5-4 0,0 0-1,0 0 1,0 0 9,11-26 15,-4-4-6,-15-14-8,0 0 9,12-658 16,9 8-131,-16 0 0</inkml:trace>
  <inkml:trace contextRef="#ctx0" brushRef="#br0">3295 3073 291,'-3295'-3073'0,"3321"3073"0,0-26 16,0 0 0,-16 0 0,0 0 5,19 92 0,-1 1 12,16-4-9,4-16 0,5 0 0,0 7-48,0 0-3,-10 15-4,-4-2-15,-1 3 0,0 10 1,-20 0-5,-1-5 16,-5-3-1,-16-4-1,0 0 9,5 21 0,-4-8 4,15-5-5,1-15 5,5 0 0,13 4-24,0-9-16,-5 16 0,0-1-16,0 0 0,0 0 0,28 0 0,0 6 16,0 0 0,-16 4-4,1 15 9,0-16-15,0-8-3,0-8-7,-1 0 4,-1 0 0,4 1-1,0 4-1,-1 16-8,1 0-16,4-1 0,0 9 1,-5 0-13,-9-1 16,4-3 0,-16-4 4,0 0 8,7 15 0,1 1 4,15-9-1,0-15-1,1 0 0,14 7-9,0-13 0,-2 16 0,1 0-16,0 7 0,15 4 4,2-15-4,4 0 0,-9-4 0,0 0 0,0 0 8,15 0 0,-3-3 0,0-14 0,0 16 9,3 0-16,9 5-14,0-9-1,-2 0-9,-7-1 0,0 7 0,16 14 1,5-16-1,3 1 0,0-11 0,0 1 4,0 15 4,3 3-15,-9-3 1,0-5-8,0 16 1,7 0-16,8 1-8,0 1-8,0 0-5,-8-1 0,0 0 0,16 0 0,-7-16 0,0-2 0,0 0 0,0 0 0,0 15 0,0-10 1,0 0 0,-16 4-12,-12 0 9,4 12 0,9 0-48,15-9-3,-3-15-4,-9 0 0,4 1-673,0 9 3,-134 0 0</inkml:trace>
  <inkml:trace contextRef="#ctx0" brushRef="#br0">2927 3006 435,'-2927'-3006'0,"2966"3006"0,0-31 0,-9 0-8,0-4-4,0 16 13,4 68-16,-5-3 12,0-12-5,2 0 8,4 1 0,9 4-24,0-18 0,-5 15-3,-4-1-15,-1 0 0,0 0 8,2 0 4,0 0 16,-8-4 0,-16 8 4,0 0 5,7-21 0,0 1-4,16-5-4,-1-16 1,8 0 0,8 7 11,0-4 0,3 15-5,-3 0-15,5 7 0,0 4 12,1 0-4,-4 0 16,4-7 0,-16 1 7,0 15 3,0-6-15,1-4-1,0 0-11,0 0 4,3 0 0,4 5-5,0-4-9,-2 16 0,-3 0-16,9-5 0,0 4 1,-1 0-4,-8 0 16,-1-4 0,-16 10-4,0 0 4,0-29 0,-5-8 0,15 1-3,0-15 4,-5 0 0,4 1 18,0 5-9,-2 16-14,1-1-16,5-4 0,0 0 7,8 0 0,-3 1 16,-4-4 1,-16-1 4,0 0 10,7-1 0,-10-3-1,15-4-5,0-15-4,5 0 0,4 11 4,0 1 0,1 16-10,-3 0-16,5 3 0,0 4 12,-4 0-13,0-1 15,0 0 0,-15 0 0,0 0 13,8 1 0,-9 0 1,0-8-4,0 0 0,7 0 16,8 9-1,-16-8-1,-1 0-5,-3 0 0,4 7 0,16 5 5,-7-16-4,-1 0 0,-9-3-1,15 9-1,0-15 12,4-4 0,-3-7-1,0-10-8,0 16 10,3 0-16,8 5-10,0 0-9,8 0-13,-11-8 0,4 4 8,31 14 4,-39-31-1,-8-8 0,-8-8-1,0 4 0,-1 0 5,5-25 16,4-5-5,-16-13-4,-1 0 4,0-604 0,0 1-120,0 0 0</inkml:trace>
  <inkml:trace contextRef="#ctx0" brushRef="#br0">3830 2881 363,'-3830'-2881'0,"3862"2881"0,0-32 0,0 0 0,0 0 0,0 0 14,16 92 0,-6-4 11,16-8-12,2-16 5,11 1 0,-1 9-51,0 1-4,-11 15-5,-5-1-15,0 9-1,0 8 3,-10 0-8,1-3 16,-4-13 0,-16 4 9,0 0 9,7 5 0,-5-11 1,15-4-16,0-15 4,15 0 0,5 1 7,0 0-4,2 16-9,-12 0-16,13 0 0,0 5 4,-2 0-1,0 0 16,-4-8 0,-16 5 0,0 0 8,0-7 0,-8-8-2,15-1-3,0-15 1,-5 0 0,4 8-16,0-5-3,-3 16-12,-5-1-16,8 5 0,0 5-1,11 0-1,0 3 16,-13-7 0,-16 5 7,0 0 4,1-1 0,-4-5 0,15-4-3,0-15-1,7 0 0,5 8 6,0-9-3,0 16-5,-1 1-16,5 0 0,15 9 12,3-15-9,0 0 0,0 0 0,0 0 0,0 0 0,0-12 0,0 12-1,0 0-12,-1 16-4,19 0-16,4 1 1,0-5-1,0 0-8,1 0 0,4-1 0,16 14 5,-3-16-10,3-1 0,1-3 0,0 4 3,0 15 4,8 4-15,-8 0 1,0 0 0,0 0-5,4 0 32,9 8 6,-32 0 0,2 0-9,-4 0 0,5 4 0,0 8 0,-12 0-8,0-1 0,-1-8-1,0-3 0,0 15 8,4-2-15,0 0 0,0 0-4,0 0-5,-4 0 16,-4 0 15,-16-4-8,2 0-4,-3 1 0,4-5 0,15-1 8,-34-15 1,-3 0 0,-13-5 0,0 0 1,0 16 8,-1 13-16,-8-3-1,0-9-4,0 0-5,3-823 16,5 1-165,-16 0 0</inkml:trace>
  <inkml:trace contextRef="#ctx0" brushRef="#br0">7428 2519 799,'-7428'-2519'0,"7499"2519"0,0-57 16,0 0-14,-16 4 19,0 0-4,5 26 0,0-1 2,15-4-3,1-15 0,3 0 0,4 4-3,0-5 5,-1 16-4,-5 0-16,5 4 0,0 4 4,11 0-4,0 3 15,-5-8 0,-15 5 5,0 0 4,3 11 0,0-8 2,16 0-7,1-16 0,3 0 0,4-4-15,0 0 1,-3 16 1,-4-1-16,-1-5 0,0 0 5,2 0 5,3 1 15,-9-19 0,-15 13 8,0 16 1,4-58-16,-1-12-12,0 0 0,-3 0 0,-8-410 16,0 4-82,-16 0 0</inkml:trace>
  <inkml:trace contextRef="#ctx0" brushRef="#br0">7147 2768 172,'-7147'-2768'0,"7163"2768"-9,8-16 0,1-4 0,0-1 0,0 16 9,-4 143-16,0 0 25,0 0 0,6 0 0,0 1 16,0 0-113,-16 0 0,-22 0 0,0-5 0,13 4-1,15 5 0,-11-15-1,-4-3 0,5-4 0,0 0-4,0 16 9,8-5-16,-5-4-2,0-4-7,0 0 9,7-316 15,-1 4-63,-15 0 0</inkml:trace>
  <inkml:trace contextRef="#ctx0" brushRef="#br0">5375 2772 414,'-5375'-2772'0,"5411"2772"0,0-28 0,0 0-8,0 0 0,0 16 0,0 56-16,0 0 11,0 13 8,1 0 0,4 1 15,9-1-40,-15-9 5,-8 0-13,-4-1 0,0 7-1,16 0 9,16-16 5,-1 3 0,-1-4 1,0 0 5,0 16 9,11-14-16,-4-4-2,0-9-8,-1 0 0,4 0 0,-4 0 22,15-1-3,5-15 10,-9 1 0,4 20 179,32 8-8,-160-32-8,-7-32 0,-13-9-6,0-1 1,-2 0 10,-4 2 0,-5-12 0,15 0 0,0-15 0,0 0 0,-9 7 4,0 9-7,1 16-5,-7 0-16,1-5 0,0 4 12,-1 0 0,-8 0 15,0-11 0,-15 13 3,0 0 0,0 0 0,-4-7 0,16-9-4,0-16-4,-1 0 16,8 5 3,-16 1-4,1 0 3,-8 0 0,1 7 0,0-5 5,-7 15 10,0 0-15,3-5-1,0 10 5,0 0 3,3-7 0,-8 5-2,16-9-1,0-16 5,1 0 0,4 7-22,0-5 0,8 16 1,-4-8-16,4 8-668,0 4 8,-137 15 0</inkml:trace>
  <inkml:trace contextRef="#ctx0" brushRef="#br0">5923 2956 374,'-5923'-2960'23,"5956"2960"4,-23-33 0,0 0 0,0 0 16,0 16 0,7 72-16,0-4 7,0-5-7,1 0 5,8 1 15,9 11-47,-15-4-12,-10 0-14,-7-1 0,0 4-1,16 5 3,-2-16-1,1 0 0,1-13 0,0 4 5,0 15 9,0 12-15,-9-12 3,0 0 0,0 0 8,4 0 16,14 0-1,-16-4-8,0 0-1,-4 0 0,-3-4 0,16 8 4,16-16-5,-7 3 0,-4-5 1,0 0 1,0 15-4,3-7-15,9-3-2,0-1-9,0 0 10,5 0 16,8 4 1,-16-13-1,0 0-18,-7 0 0,5 3 0,16 13 9,-18-16-18,-9-4 0,-17-3-1,0 4 8,0 0 5,7 18 15,-5 0 4,-15 0-3,1 0 9,7 0 0,9 4-8,0-9 0,-2 16-18,-4 0-16,1 8 0,15-1 4,-4-15 1,0 0 0,-5 4-1,0 4-4,0 0 1,7-19 0,4-3-3,16-5-4,-1-16 18,-4 0 16,4 12-36,-16-4-12,-8 0-4,4-2 0,4-4-563,15 0 0,-113-15 0</inkml:trace>
  <inkml:trace contextRef="#ctx0" brushRef="#br0">6248 2768 536,'-6248'-2768'0,"6296"2768"0,0-39 16,-18 0-9,-16 18 0,0 0 0,0 82 0,0 0 14,16 0 0,4-16 9,8 0 0,4 0-60,0 0-4,-11 15-13,-4-2-15,0 0-1,0 14 12,11 0 3,-9 3 16,5-6 0,-16 0 3,0 0 9,7-40 0,-1-3-20,16 1-4,3-16 4,0-309 15,0 8-62,-15 0 0</inkml:trace>
  <inkml:trace contextRef="#ctx0" brushRef="#br0">6537 2546 741,'-6537'-2532'24,"6603"2532"-14,-24-53 0,0 0-13,0 0 0,0 16 4,11 43-16,-8 1 5,0-5-4,2 0 4,7 0 15,5 9-13,-15-4-1,-2 0 0,-7-1 0,-1 7 0,16 1 8,1-16-5,-3 0 0,5-1 0,0-1 4,0 16 5,4 6-16,-4 0 2,0-9-7,0 0 4,-1 0 15,9 12-3,-15 0-8,0 0-9,-8 0 0,9 1 0,16 9 3,13-16-5,-3 3 0,-4-9 0,0 9 5,0 15 0,-1-26-15,0-3-5,0-1-8,-1 0 1,-5 0 16,4 5-24,-16 1-8,-19 0-6,-8 3 0,5 1-496,16 5 3,-99-16 0</inkml:trace>
  <inkml:trace contextRef="#ctx0" brushRef="#br0">7020 2846 806,'-7020'-2846'0,"7092"2846"0,0-58 0,-4-7-14,0-5 3,0 16 9,4 37-16,-9-4 5,0-9 0,1 0 5,-4 0 15,5 12-3,-15-6-4,-1 0-8,-4 0 0,1 12 0,16 3 4,-19-16 0,-1-4 0,1-3-1,0-1 8,0 16 5,-1 28-16,0 1 5,0 0-1,2 0 0,5 0 15,8 3-9,-15-3-7,-1 0-1,0-1 0,9-1 0,16 0 9,8-16 4,-9 1 0,-4-11 1,0 5 4,0 0 8,4-21 0,0-9-5,16-4-10,-1-16 4,7 0 0,9 4-4,0 0-8,-1 15-5,-4 0-15,5-4 0,0-4 4,-5 0-1,-7-2 16,-4-1 0,-16 9 1,0 0 5,3 6 0,-5-4 2,15-9-3,0-15 0,-1 0 0,4 9 1,0-3-5,0 16-10,0 0-16,5 5 0,0 4-1,18 0-4,4 4 16,-9-4 1,-16 0 5,0 0 0,7-9 0,0 0-1,15 0-4,-1-15 0,4 0 0,0 0-4,0 0 0,-1 16-5,11 0-16,5 5 0,0 0 4,-10 0 0,-1-3 16,-4-3 0,-16 4-5,0 0 0,9 5 0,4-1 1,15-4-19,0-15 0,12 0 0,5 8-3,0 3-9,0 16-3,-3 0-16,4 4 0,15-1 3,-41-15 6,-7-9 0,-14-8-2,0 13 0,-680 0 0,0-137 0</inkml:trace>
  <inkml:trace contextRef="#ctx0" brushRef="#br0">7682 2796 410,'-7682'-2791'15,"7718"2791"-1,1-28 15,-4-4-8,-15 0 3,0 0 9,1 60 0,-5 3 12,16-8-11,1-16 4,8 1 0,0-1-40,0 0 1,-8 15 0,-8-2-15,0 3 0,0 4 1,11 0-4,-4 1 16,0-8 1,-16 5 8,0 0 4,-1-10 0,-9-7-3,16 0 0,0-16 0,0 0 0,13 8-24,0-5-12,-14 15 1,-3 2-15,0-1-272,16 4 0,-55-16 0</inkml:trace>
  <inkml:trace contextRef="#ctx0" brushRef="#br0">7849 2386 471,'-7849'-2386'0,"7891"2386"0,0-34 16,0 0-8,-16 0 0,0 0 5,12 97 0,-5-12 18,0 0 0,3 0 0,0 1 15,4 23-95,-15 0-11,-24 0-4,-12 0 0,0 12-262,16 5 3,-57-16 0</inkml:trace>
  <inkml:trace contextRef="#ctx0" brushRef="#br0">8012 2807 439,'-8012'-2803'16,"8051"2818"0,0-31-15,-4-16-8,0 0 11,0 16 9,9 68-16,-5-5 13,0-4-15,3 0 5,12 0 16,4 0-40,-16-5-4,-7 0 0,-1-1 0,1-3-1,15 4 8,-14-15 4,-8-2 0,-5-8-1,0 1 8,0 0 4,-4-2 16,-4 0 0,-16 4-8,0 0 1,4 0 0,3 0 38,15-4-4,7-15-4,-7 2 0,0 3 0,0 4 0,1 0 0,1 1 16,-4-1 0,-16 0-4,0 0-1,5-21 0,-3-9-4,16-5 1,0-16 4,-5-1 0,-4 5-11,0 0-1,-3 15-13,-7 0-15,4 8 0,0 0 3,11 0-4,-3 1 16,0-1 1,-16-4 8,0 0 3,12-10 0,-3-4-3,16-1 1,0-16 1,10 0 0,4 1 13,0-5 4,2 15-4,-4 1-15,5 3 0,16-1 9,-41-16 1,-5 0 0,3 1-11,0 1-4,-593 15 9,3-120-15</inkml:trace>
  <inkml:trace contextRef="#ctx0" brushRef="#br0">8463 2683 734,'-8463'-2683'0,"8528"2683"14,11-52 0,-14-11-13,0 8 16,0 16 1,3 40-16,0-3 6,0-9-16,1 0 4,16 0 15,1-1-11,-15-1 1,-1 0-8,-5-1 0,4 5 0,16 0 4,-11-16 0,-9-3 0,-5-3 0,0 1 4,0 16 4,7 28-16,-5-3 4,0 1-8,2 0 4,-1 0 15,0 5-4,-15 0-4,-1 0 0,-8 0 0,0 0 0,16 0 0,5-16 0,0 1 0,0 0 0,0 0 0,0 16 9,-8-31-16,0-4-5,0-1 1,-2 0 1,-1 0 0,4 0-17,0 1-3,0 15-6,-13 0-15,5 9 0,0 5-1,41 0-5,1 5 16,-4-8 1,-16 4 3,0 0-4,9-24 0,4-5-5,15-4 1,-1-15 4,7 0 0,0 0 31,16 0 5,7-16-4,-5 1 0,0 4 0,0 4 12,-39 0-4,0-7 16,-9-4-2,-16 9 4,0 0 4,11 34 0,0-3 6,15-13-12,2-15 4,20 0 0,9 3-29,0-8-4,-5 16-5,-3-2-16,0 0 0,0 9 7,12 0-9,0 2 16,0-11 1,-16 4 8,0 0-4,-1-14 0,4-3-3,15 1-5,-1-15-1,5-766 16,5 0-153,-16 0 0</inkml:trace>
  <inkml:trace contextRef="#ctx0" brushRef="#br0">10938 2417 457,'-10938'-2417'0,"10978"2417"0,0-32 16,-5-3-8,-16 5 3,0 0 0,0 79 0,0 0 13,16 0-8,4-16 9,4 0 0,4 0-50,0 5-4,-10 15-1,-4-1-15,10 1-1,0-1 7,-11 0 0,-4-3 16,-4-4 0,-16 5 5,0 0 3,-1-20 0,-8 0 0,16 0 0,0-16 0,0-291 15,-4 8-62,-15 0 0</inkml:trace>
  <inkml:trace contextRef="#ctx0" brushRef="#br0">11105 2187 169,'-11105'-2174'16,"11120"2174"-13,-16-15 0,0 0 0,0 0 0,0 0 8,8 84 0,-3 0 15,15-5-8,2-15 4,7 1 0,1 9-22,0-5 0,-4 16 0,-5 0-16,-5 9-1,0 10 7,-27 0-5,0-6 0,-9-3-1,0 0 7,0 16 5,0 0-16,-1 4 0,0-3-7,0 0-1,7 0 15,0 4-6,-15 0-4,-2 0-4,-8 0 0,13 16 183,47 4-8,-136-47 5,-8-26 0,-4-7-6,0 3-5,0 0 1,-3-23 0,0-4-4,0 4-4,-1 0 5,-8 0 16,-1 0-12,-16 1-4,-8 0-5,-7 8 0,0 7-8,15 9-8,-17 1-9,1-8-16,-4-9-2,0 4 5,-455 0 0,-1-91 0</inkml:trace>
  <inkml:trace contextRef="#ctx0" brushRef="#br0">9762 2433 266,'-9762'-2433'0,"9786"2433"0,0-24 15,0 0 0,-15 4 8,0 0 5,0 40 0,-9-8 3,16 0 7,1-16 0,5 0 0,5 4 21,0-5-8,5 16 0,-8 1-16,4 11 0,0 0 9,-15 0 1,-5-2 15,-10-3-1,-15 5 4,0 0 5,-1-9 0,-1 1-1,16-13-4,-1-16 9,7 0 0,-4 1 0,0 4-5,0 0-9,1 0 0,5-1 0,15 4 1,5-15-5,0 1 0,-3-5 0,0 3 1,0 16 5,0-9-16,0-12-2,0-9 11,0 0 9,-11 0 16,0 12-1,-16 0-12,0 0-13,4 0 0,13-4 0,15 0 0,-7-15 0,0-1 0,0 0-1,0 0 0,0 16 0,0-9-16,5-8-2,0-5-7,0 0 8,-5 0 16,1 8 4,-16 0-11,1 0 0,-8 0 0,0 0 0,15 4 3,-21-15-4,-3 0 0,-1 0 0,0 10 4,0 16-5,3 0-16,0 1 0,0 0-5,0 0-4,9 8 15,9 7 11,-15-10 1,2 0-3,-5 1 0,8 4 0,0 5 4,-7 0-5,5-2 16,0-5 0,-16-4 4,0 0 8,8 13 0,-8-4 2,16-5 0,1-16 9,4 0 15,5 3-15,-15-9 5,-3 0 0,-4-1 0,-5 4 0,0 9 3,4 0-8,5 1 16,-5-20 0,-16 0 19,0 0 4,5 6 16,-4-1 2,-16-4-3,0 0 4,-1 0 0,8 8-2,0-3-3,0 15-14,-5 0-15,5 1 0,0 8-1,-7 0-4,-3-2 16,-4-4 0,-16-1-1,0 15 5,5 4-15,0-8 1,0 0-8,0 0 0,0 0 0,0 0-3,0 0 0,-1 16 0,0 0-16,0 0 0,16 9-4,2-16 0,-4 0 0,-9-4 0,0 4 1,0 0 5,-1-15 0,-5-4 11,15 1-7,-11-15 3,-4 10 0,10 7-10,0-5-7,8 16-13,-8-8-16,13 11 8,0 5 5,-8 0-5,3 0 16,-9-3 0,-16 5 7,0 0 9,8 0 0,-5-4 0,15-9 0,0-15 9,5 8 0,1 6 2,0-6-3,0 0-8,0 0 16,9 8 0,-16 4 8,-10 0-4,-4 0 0,-9-12 0,0 9 11,0 15 8,13 0-15,-8-5 0,0-9-7,8 0 5,3-8 32,8 9-21,-32-5-5,-10 0-8,-3-1 0,9 3-1,15 4 5,-20-15 5,-5-4 0,-5-3-1,0 0 0,-646 0 5,3-130 0</inkml:trace>
  <inkml:trace contextRef="#ctx0" brushRef="#br0">10793 2464 367,'-10793'-2460'-4,"10825"2460"-4,0-32 0,-13-3 0,0 4 3,0 16 1,0 87-16,-1 0 10,0-4 0,3 0 0,4 0 0,4 4-35,0-4 4,-6 15-5,-4-2-15,1 7 0,0 3 5,-7 0-3,0-2 16,-1-1 0,-16 1 5,0 0 4,7-22 0,-1 0-5,16-3-7,-1-16 4,7 0 0,4 0 24,0 0 1,5 15-4,-9 1-15,4 1 0,0 5-1,-15 0 4,-3-3 16,-5-5-1,-16 5 1,0 15 0,-12 3-15,0 0 1,0 0 0,0 0 22,4 0 0,0 0-25,0 0-4,-10 16-9,-12 8-16,9 4-8,0 5-3,12 0-10,-1-4 16,-4-11 0,-16 5 7,0 0 4,-3-8 0,0 3 10,15-13 0,-10-15 8,-11 80 32,1 11-28,-32-5 5,-7 0-9,-1-1 0,1 4 0,15-5 8,3-15 0,0 0 0,0 0 0,0 0 8,0 0 4,8-21 0,-4-5-4,16-4 1,-1-16 4,4 0 0,0 3 11,0 0-3,1 0-9,-5 1 15,4 5 0,-15 5 4,-12 0 0,-9-2 0,0-11-1,16 0 16,0-16 5,-1-5 0,-1-3-1,0-4-12,0 16 9,12 0-1,4-4-39,-15 0-8,-8 0-4,0-2 0</inkml:trace>
  <inkml:trace contextRef="#ctx0" brushRef="#br0">11385 2281 374,'-11385'-2281'0,"11418"2281"9,12-33 0,-9-1 0,0 4 9,0 16 1,3 56-16,-1-3 4,0-8-1,0 0-1,5 1 16,10 3-21,-16-1 0,-4 0-8,-11 0 0,-1 7-1,15 5 5,2-15 0,-1 1 0,-4-4 0,0 8 1,0 16 1,-1 6-16,-5-7 2,0 0-5,0 0 0,5 0 16,4 0 0,-16 1-9,0 0-5,-7 0 0,0 0 0,15 4 12,7-15-4,-12 2 0,0 0 0,0 0 0,0 0 0,0 1 0,0 0 0,16 0-12,0-16 4,-3 0 0,10 7-20,0-6-8,-4 15-3,-7-1-15,-1 0 0,0 9 7,7 0-8,-4 2 16,-1-3 0,-16 5 4,0 0 4,3-6 0,-4-4-1,16-9-3,0-16 13,4 0 0,9 11 15,0-9-8,2 15 0,-3 1-15,-4 3 0,0 9 4,-17 0-10,1-3 16,-8-1-1,-16 0 0,0 0 13,8-18 0,-4 0-3,16-4-3,-1-16 8,3 0 0,0 4-21,0 0 0,-5 15-13,0-1-15,0 0-645,16 13 0,-130-16 0</inkml:trace>
  <inkml:trace contextRef="#ctx0" brushRef="#br0">11789 2527 500,'-11789'-2514'15,"11833"2514"-13,-7-35 0,-4-8-9,0 4 0,0 16 0,0 62-16,0 0 10,0 0 0,3 0 0,16 0 15,-5 7-26,-15 5-7,-5 0 0,-16 0 0,-4 15-1,16 8 5,-8-16-4,-20-2 0,0 0 0,0 0 0,0 16 0,15-6-16,0 1-2,0 0-16,0 0 0,0-349 15,0 0-71,-15 0 0</inkml:trace>
  <inkml:trace contextRef="#ctx0" brushRef="#br0">11899 2098 709,'-11899'-2098'0,"11962"2098"0,0-51 15,0 0-12,-15 0 0,0 0 8,11 50 0,-8-11 7,16 0 0,2-16 5,12 0 0,-1 4-23,0 5-5,-5 16-9,-11-1-16,4 8 0,0 9 8,-30 0-4,-8 0 15,-9-8 0,-15 5 11,-299 16 8,1-65-16</inkml:trace>
  <inkml:trace contextRef="#ctx0" brushRef="#br0">12522 2234 529,'-12522'-2234'12,"12569"2234"-5,-8-38 0,1-4-9,0-5 4,0 16 0,3 66-16,-4-3 11,0 4 4,3 0 1,0 0 16,-6 4-24,-16 1-8,-5 0-4,3-1 0,4 5 0,0-1 4,-6 15 1,-1-2-15,-9 1 0,0 5 3,0 0 4,5 7 0,-1-1 2,16 1-3,0-16 0,-5 0 15,-4 5-16,-15-1-1,-3 0 0,1-1 0,5 7 0,0 0-4,11 0 4,1 2 16,-8-5 1,-16 4 1,0 16 8,3-30-16,1-3-7,0-5-5,0 0 5,1-8 15,-5-4-40,-15-4-8,-16 0 4,-4-2 0,9 0-390,16 0 0,-77-16 0</inkml:trace>
  <inkml:trace contextRef="#ctx0" brushRef="#br0">12109 2293 212,'-12109'-2293'0,"12128"2293"9,-4-19 16,0 0 0,-16 0 0,0 0-5,0 98 0,0 0 16,16 1-4,3-16-5,1 1 0,0 7-36,0 0 0,-7 15 0,0-2-15,0 0 0,0 13 15,-13 0-4,-7-2 0,-9-8-1,16 13 16,0-16 0,7-21 0,0-7-4,0 0-1,0 0-8,1-1 16,3-1 19,-16 1 1,4 0 4,3 1 0,-4 1 0,15 4-1,-5-15 0,5-1 0,1-1 0,0 3 1,0 16-4,-5-3-16,5 1-1,0-1-1,0 15 1,1 0-15,4 3-17,0 0-3,-3 16-5,-1-1-16,-3 1 0,16-6-9,-24-16 1,-3-9 0,-4 4 0,0-5-12,-531 0 4,8-105 0</inkml:trace>
  <inkml:trace contextRef="#ctx0" brushRef="#br0">13662 2226 284,'-13662'-2226'0,"13687"2226"0,0-25 15,0 0 0,-15 0 0,0 0 0,0 81 0,0 0 11,16-4 8,3-16 4,4 0 0,0 11-23,0 0-7,-5 16-9,-4-1-16,5 11 0,0-1 4,-32 0 1,4-6 15,-9-7-2,-15 0 3,0 0 4,12 12 0,-4-4 2,16-5-4,1-16 1,5 0 16,3 3 9,-16-3-4,2 0-5,-8 0 0,9 0 0,0 4 1,-7 0-4,-5-1 15,0-4 0,-15 4 1,0 16 5,3-19-16,-1-11-4,0 5-4,-1 0-4,0-461 15,4 3-93,-15 0 0</inkml:trace>
  <inkml:trace contextRef="#ctx0" brushRef="#br0">13522 2616 273,'-13522'-2616'0,"13546"2616"0,0-24 0,0 0 0,0 13 4,0 16 0,4 122-16,-13-8 19,0 0 0,4 0 9,8 1 15,9 4-73,-15-5-1,-14 0 0,-3-3 0,0 4-1,16 5 3,-15-16-5,-7-2 0,-9 4-1,0 9 0,0 15 9,3 15-15,0 1 4,0-9-5,0 0 1,1 0 16,7 8-20,-16-7-9,-4 0 3,1-1 0,-4 4 0,16 5-5,21-16-1,1 5 0,-8-4 1,0 4 0,0 15 1,7-14-15,-6-7-4,0-8-8,0 0 9,8 0 16,0 0-7,-16-9-8,-1 0 0,0-1 0,0 0 0,16 9 7,11-16-9,-7 2 0,0 0 1,0 0 0,0 15 0,0-10-15,0 0-3,0-5-7,0 0 5,7 0 0,0 0-32,0 0-16,0 16-4,0-12-16,-1-3-632,15 10 7,-125-15 0</inkml:trace>
  <inkml:trace contextRef="#ctx0" brushRef="#br0">13522 2254 392,'-13522'-2254'0,"13557"2254"0,0-35 16,0 0 0,-16 0 0,0 0 0,0 100 0,4-4 12,15 1-4,4-15 3,0 0 0,6 4-63,0-1 0,-12 16 4,-3-2-16,1 3-1,0 4-4,4 0-5,4 1 16,1-8 0,-16-1 8,0 0 10,0-19 0,-5 4-3,15 0-3,-1-15 0,3 0 16,0 7 29,-16-1-3,6 0-3,0 1 0,0 4 0,0-1 4,-3 0-4,3 0 0,0-3 0,16 1 0,0-16-1,3-17 0,-4-3-4,0-5 0,-1 0 5,7 0 15,-1 5 0,-15-8-1,0 0 0,-7 0 0,-4 7 0,16 4 0,-12-16-9,1-3 0,-4-13 0,0 4 9,0 15-4,7 1-15,0-3 0,16-4-9,0-16 3,5 0 0,1-5 21,0 4-3,4 0-4,-4 1 0,4 0 0,16 1 3,-43-16-1,-7-9 0,-9-4-2,0 10 0,-593 15 8,0-120-15</inkml:trace>
  <inkml:trace contextRef="#ctx0" brushRef="#br0">14601 2378 709,'-14601'-2365'8,"14664"2365"-13,-8-51 16,0 0-12,-16 9 4,0 0 0,0 57 0,0-4 9,16-1-4,2-16-8,4 0 0,14 8-21,0-6-8,-4 15-8,0-1-15,9 4 0,0 4 4,-9 0-13,-8-1 16,0 0-1,-16 9 7,0 0 0,9-14 0,0-4-2,15-9-12,-1-15 0</inkml:trace>
  <inkml:trace contextRef="#ctx0" brushRef="#br0">14685 2788 874,'-14685'-2784'15,"14763"2784"0,-11-62 0,-4-4-16,0 0 0,0 15 0,0 22-15,0 0 2,0 0 0,0 0 0,0 0 16,0 0-4,-16 0 0,0 0 0,0 0 0,0 0-316,16 18 4,-64-16 0</inkml:trace>
  <inkml:trace contextRef="#ctx0" brushRef="#br0">10903 4254 385,'-10903'-4224'28,"10937"4224"-25,-17-34 0,-5-11 0,0-9 20,0 16 13,7 91-16,-8 0 11,0 0 1,2 0-1,3 1 16,14 4-61,-16-9 4,-12 0-9,0-2 0,0 0-1,15 1 0,-5-15-1,0-2 0,-13-4 0,0 9 4,0 16 0,4 15-16,-5-4 3,0-4-8,1 0 9,0 0 16,4 4-5,-16 5-3,0 0-9,-13-1 0,8 4 0,15 5-3,-43-15 0</inkml:trace>
  <inkml:trace contextRef="#ctx0" brushRef="#br0">10841 4184 500,'-10841'-4184'0,"10885"4184"0,0-35 0,0 0-9,0 0 0,0 15 22,8 38-15,-4-4 6,0-5-4,0 0 0,4 1 16,5 0-11,-16-1-4,-2 0 1,0-1 0,4 0 0,0 4 3,-6 0 0,1-1 15,-4-4 0,-15 0 4,0 0 5,4-2 0,-6 0-1,16-3-4,0-16 4,0 0 0,4 7 26,0-8-3,5 16-1,0 0-16,1 4 1,0-5 3,-5 0 0,-3-2 15,0 4 0,-15 1-5,0 0-6,9-11 0,1-5-3,16-4-3,0-16-5,0 0 0,8 7-10,0-8-3,-2 16-8,-4-1-16,3-1 0,0-4 13,14 0 1,-5 3 15,-6-3 1,-15-3 3,0 0-1,5-16 0,-4-5-3,16 0 1,-1-16 1,-1 0 0,3 5 16,0-4-9,3 15 0,-3 1-15,0 0 0,0 5-1,-37 0-1,1-12 16,-4-12 0,-16 9 4,-515 0 0,0-103 16</inkml:trace>
  <inkml:trace contextRef="#ctx0" brushRef="#br0">10929 4714 230,'-10929'-4714'0,"10949"4714"0,0-20 0,0 0 0,0 0 0,0 0 26,16 135 0,1-4 22,15-5-1,5-15 0,5 1 0,4 0-102,0-4-1,-20 16 0,-3-4-16,-5 0-1,0 10 7,-4 0-10,-7-2 15,1-1 0,-15-1 1,0 0 5,4 2 0,-4-1 0,16-5-3,0-16 4,0 0 0,-3 3 10,0-1 1,2 16-4,-4 1-16,-1-5 0,0 6 5,-4 0-6,-8-1 15,-8-4 0,-15 0 0,0 0 13,4-20 0,-13-4-4,16 0 0,0-16 0,0-463 0,9-8-92,0 0 0</inkml:trace>
  <inkml:trace contextRef="#ctx0" brushRef="#br0">11806 4250 705,'-11806'-4245'24,"11869"4245"-1,-13-51 0,-8 1-12,0 4 8,0 0 4,3 40 0,-4 4 4,15-9-7,2-15 9,7 0 0,-4 8-17,0 0 4,-3 16-9,-4-1-16,4 4 0,0 0 0,2 0-4,0 0 15,-9-4 0,-15 4 4,0 0 10,0 17 0,-10 0 4,16-8-11,1-16 8,3 0 0,14 4 4,0-9 0,1 16-9,-12 0-16,9 1 0,0 13 3,-9 0-5,-7-1 15,1-5-1,-15 4 1,-492 16 9,-4-99-16</inkml:trace>
  <inkml:trace contextRef="#ctx0" brushRef="#br0">11675 4711 403,'-11675'-4694'15,"11711"4694"-8,-11-36 0,-9-4 0,0 9 0,0 15 9,4 109-15,-5 4 15,0 0-4,4 0 4,3 0 16,5 1-76,-16 5 4,-16 0-14,-8-2 0,9 4-1,16 0 7,7-16 0,1 0 0,-5-5 1,0 1 1,0 15 4,8-11-15,0-9-2,0-5 1,-1 0 5,0 0 16,-4-1 15,-16-1 1,3 0-4,-4 1 0,1 4 0,15 3 3,7-15-4,-3 2 0,-4-8 0,0 0 4,0 16 4,3-32-16,0-7-7,0-13-4,0 0 4,0-1 16,10 0-31,-16 0 0</inkml:trace>
  <inkml:trace contextRef="#ctx0" brushRef="#br0">11793 4157 712,'-11793'-4139'11,"11857"4139"-18,-11-52 15,0 0-12,-15 9 8,0 0 4,0 12 0,0-8 0,16-13 0,0-16 18,4 0 0,3 4 22,0-3-8,4 0 0,0 1 0,3 0 0,16 6 11,-13-16-5,-3-2 0,-9-8-1,0 4 8,0 15 5,4 16-15,-4-1 3,0-5-7,1 0 5,8 0 16,8 8 15,-16-13-5,3 0-4,-7 1 0,0 4 0,31 8 7,-8-31 1,-3-2 0,-14-5 0,0 5 5,0 0-5,7-20 0,1-7-5,0-10-4,-1 0 1,3 0 16,4 9 13,-16-9-9,2 0-8,1 1 0,3 0 0,15 6 7,-26-15-5,0-4 0,-9-7-2,0 4 0,0 16 1,7 11-16,-1-7 3,0-4-5,0 0 4,1 0 16,1 4-24,-16 4-5,-13 0-9,-7 1 0,4 0-548,15 5 0,-109-15 0</inkml:trace>
  <inkml:trace contextRef="#ctx0" brushRef="#br0">12390 3934 752,'-12390'-3921'4,"12457"3921"-8,-4-54 0,3-7-13,0 1 3,0 16 4,11 41-16,5-10 6,0-9-1,1 0 8,0 0 16,5 4-25,-16-4-4,-5 0-1,-4-1 0,-4 4 0,15 5 4,17-15-1,0 3 0,-8-4 1,0 4 4,0 16 5,4-9-16,-9 4-1,16 4-4,-1-16 0,0 0 0,-4 0 7,0 0-4,2 0-1,-4 0 0,-8 4-420,15 13 4,-83-15 0</inkml:trace>
  <inkml:trace contextRef="#ctx0" brushRef="#br0">12688 3919 536,'-12688'-3927'15,"12736"3927"8,-15-39 16,-9 8-9,-16 4 0,0 0 1,8 76 0,0-5 14,16-1 1,2-16-4,4 1 0,9 7-47,0-8 0,-10 15-1,-7-1-15,0 7-1,0 5 16,-4 0-1,-7-1 16,-3-5 0,-16 3 8,0 0 1,0 4 0,-1-4 1,15-3 1,0-15 3,-5 0 0,5 0 16,0 5-3,3 16-5,-13 1-16,4 5-448,16 0 3,-90-16 0</inkml:trace>
  <inkml:trace contextRef="#ctx0" brushRef="#br0">12969 4808 770,'-12969'-4808'0,"13037"4808"0,0-54 0,0 0-14,0 0 0,0 16 22,8 40-16,0-4 6,0-9-4,1 0 9,4 0 0,4-1-12,0 1-3,-3 15-5,-7 0-15,8 3 0,0 1 4,-32 0 0,0 0 16,-5-8 0,-16 0 4,-311 16 5,0-61-16</inkml:trace>
  <inkml:trace contextRef="#ctx0" brushRef="#br0">13039 4543 687,'-13039'-4530'4,"13100"4530"-8,-4-49 16,-10-4-12,-16 10 0,0 0 8,4 62 0,0 0 10,15 0-4,1-15 1,8 1 0,3 0-26,0-4-8,-4 16 0,0-2-16,5 4 0,0-1 0,-19 0-3,0-4 0,-1-4-1,0 4 4,0 15-3,8 13-15,-1-4 2,16-5-8,1-16 10,4 0 16,-5 4-20,-16-4 0,-4 0-9,-4-1 0,13 4-397,0-4 0,-80 0 0</inkml:trace>
  <inkml:trace contextRef="#ctx0" brushRef="#br0">13869 4847 496,'-13869'-4847'0,"13913"4847"0,0-35 15,13 0-9,-15-5 0,0 0 6,4 84 0,-1-4 16,16-4-8,2-16 4,8 1 0,4 4-58,0-4 0,-11 16 1,-4-2-16,3 0-1,0 1 0,7 0-1,8 2 15,-4-8 0,-15 5 4,0 0 4,-1 4 0,-5 1 2,16-3-8,0-16 3,4 0 0,5 4-4,0-4 4,-1 15-5,-8 0-15,0 0 0,0 9 0,-8 0-5,0-1 16,-8 0-1,-16 0-4,0 16-9,4-55-16,0 0-10,0 4-4,-2 0-4,4-400 0,0 0-80,0 0 0</inkml:trace>
  <inkml:trace contextRef="#ctx0" brushRef="#br0">13873 4024 720,'-13873'-4015'16,"13937"4015"-9,-12-52 0,0-4-12,0 4 0,0 0 0,4 49 0,5-1 7,16-4-6,2-16 3,6 0 15,6 5-30,-15-6-4,-5 0 1,-8-2 0,4 8 0,0 5 4,-3 0-5,-8-1 16,0 0 0,-16 0 0,0 0 5,8 14 0,-9-8 2,16 4 0,1-16-4,0 0 15,4 4 5,-15-5 0,1 0-3,-8 0 0,8 4 0,0 0 4,-9 0-4,-4-2 16,-9-8 0,-16 0 8,0 0 0,0-16 0,0 0-3,16 0 0,-1-16 0,0 0 0,0 0 17,0 0 0,3 15 0,0 1-15,0 0 0,0 0 0,-1 0 0,0 0 16,-9-4 0,-16 9 4,0 0 0,0 1 0,0 0 0,15-13 0,0-15 13,0 0 16,-4 12-11,-16-1-5,-3 0-4,1 0 0,1 8 0,0 8-1,2 0 0,1 0 16,-9-4 0,-16 5 3,0 0 8,9-3 0,-8-1-1,0-1-7,0 15 1,7 0-15,4 12 13,0-5-8,2 0 1,-3 1 0,0 7 0,16 4 0,-14-16 0,-3-2 0,-5-9-1,0 5 8,0 16 5,1 2-1,-5-5 0,-15-5-3,0 0 5,3 0 0,5 0-50,16-5-3,-9-16 0,-5-3 0,0 5-568,0 0-4,-113 0 0</inkml:trace>
  <inkml:trace contextRef="#ctx0" brushRef="#br0">500 6859 385,'-500'-6841'8,"534"6841"-18,-8-34 0,0 0 0,0 0 0,0 16 9,12 64-16,0-1 7,0-9 1,1 0 4,0 0 16,0 3-32,-16-4 5,-7 0-4,3-1 0,0 1 0,15 4 3,16-15-9,0 2 0,0 8 1,0 0 1,0 16 0,3-15-16,1 0-2,0-10 0,-1 0 9,-4 0 15,1 4 8,-15-6-4,2 0-3,-4 0 0,4 0 0,16 13 4,4-16-9,-4 1 0,-4-11 0,0 4 3,0 16 5,1-33-16,-1-9-7,0-4-3,0 0 5,4-424 15,13-5-85,-15 0 0</inkml:trace>
  <inkml:trace contextRef="#ctx0" brushRef="#br0">417 6848 644,'-417'-6848'0,"474"6848"0,0-45 0,0-4-12,0 0 4,0 16 0,0 53-16,0 0 9,0 0 0,2 0 0,0 0 0,18 0-34,0-5 0,-6 16 0,-4-2-16,0 0 0,0 5 0,20 0 4,4 4 15,-14 0 1,-15 6 0,0 16 8,4-18-16,-5 0-3,0-8 0,-1 0 8,0 0 0,5 3 19,0-9 1,4 16 1,0 1-16,-1 0 0,0 9 7,3 0-13,-3 1 15,-9-12 0,-15 8 12,0 0 10,-1-20 0,-5-3-4,16-9 0,-1-16 5,4 0 0,4-1-1,0 1-3,-1 15-14,-8 0-15,4 16 0,0 0-1,6 0 1,1 0 16,-10 0 1,-16 1-1,0 0 4,9-11 0,-9-5-2,16-8-3,-1-16 3,7 0 0,14 1 16,0-8 3,3 15-6,-8 1-15,1 1 0,0 5 3,-23 0-6,-7-4 16,1-4 0,-16 4-1,-1 0 1,5-25 0,-1-4-5,16-4-9,-1-16 4,5 0 15,0 4-36,-15 0-12,-7 0-4,-4-1 0,0 0-511,16 4-4,-101-16 0</inkml:trace>
  <inkml:trace contextRef="#ctx0" brushRef="#br0">479 7335 421,'-479'-7318'20,"516"7318"-17,-20-29 16,0 0-8,-16 13 11,0 0 0,5 77 0,5-1 15,15-18-15,2-15 18,12 1 0,3 4-35,0 1-1,-6 16-8,-3-2-16,3 0 0,0 9 7,-3 0-8,-3-1 16,-5-4 0,-16 0 3,0 0 14,1-14 0,-10-8-3,15-8 3,-1-15 9,-3 0 0,12 8 14,0-8-9,2 16-4,1 1-16,-1-4 0,0 5 4,-31 0-9,-4-5 15,-8-4-2,-15 4-4,-429 0 8,4-87 0</inkml:trace>
  <inkml:trace contextRef="#ctx0" brushRef="#br0">2071 7078 435,'-2071'-7078'0,"2110"7078"0,0-31 0,0 0-8,0 0 0,0 15 13,11 99-15,-13-11 18,0 0 12,4 0 0,4 1 16,5-1-91,-16-5 5,-19 0-5,-5-3 0,5 9-1,15 9 3,14-15-9,0 2 0,-9-3 1,0 5-1,0 16 4,4 10-16,-4-3 1,0-5-5,1 0 0,1 0 16,5 3 17,-16-1-7,3 0-4,-1 1 0,5-3 0,15 13 0,-36-15-9,-12-7 0,-5 8-2,0 5-8,-417 16 14,7-83-16</inkml:trace>
  <inkml:trace contextRef="#ctx0" brushRef="#br0">2141 6703 594,'-2141'-6685'4,"2193"6685"-18,-4-41 15,-5-4-11,-15 5 4,0 0 9,8 64 0,-9-8 12,16-4 8,1-16-5,0 1 0,13 3-27,0-4 1,-6 16-8,-4-1-16,8 4 0,0 4 3,-11 0 0,-3-2 15,-8 0-1,-15 8-1,0 0 14,-3-30 0,-14 4 0,16 1-1,0-16 4,-3-339 15,8 0-64,-15 0 0</inkml:trace>
  <inkml:trace contextRef="#ctx0" brushRef="#br0">2870 7043 727,'-2870'-7043'0,"2934"7043"0,0-51 15,-9 0-13,-15 0 3,0 0 9,-3 35 0,-9 4 4,16-13 0,1-16 5,4 0 0,4 4-13,0-5 3,-3 15 1,-7 0-15,-5 4 0,0 8 7,8 0-3,-3 2 16,-1 0 0,-16 5-1,0 0 4,5-3 0,1-1-1,16-6-7,0-16 10,0 0 0,4 3 12,0-4-3,2 15-1,-4 1-15,5-1 0,0 13 5,-8 0-4,-4-1 16,-9-8-1,-16 18 8,0 0 4,-4-11 0,0 3-1,16-5-7,-1-16 1,0 0 0,8 8-9,0 0-4,-1 15-12,-4-1-15,8 4 0,0 4 4,2 0-4,0 1 16,-22-8 0,-16 13 7,0 0 9,1 10 0,-9 0 1,15-13-8,1-15 4,12 0 0,-4-1 17,0 0 1,3 16-8,-4 1-16,3 4 0,0 1 3,-4 0-5,5-1 0,-17-9 0,16 4 5,0-16 4,4-11 0,-8-9-3,0-5 1,0 15 1,4 0-15,8-1 0,0-9-3,0 0 0,-8 0 16,5 4 0,-16 8 7,-8 0 1,-7-1 0,-5 0-1,0 4-4,-698 16 1,-8-140-16</inkml:trace>
  <inkml:trace contextRef="#ctx0" brushRef="#br0">4629 6883 626,'-4629'-6883'0,"4685"6883"0,0-45 16,-9 0-11,-16-4 4,0 0 4,7 44 0,-4-3 6,15 0-4,2-15 0,8 0 0,0 3-18,0-1-3,-3 16-8,-4-1-16,9 7 0,0 5-3,0 0-6,4 0 16,-3-5 0,-16 4 1,0 0 4,4 3 0,0-1 1,15-4-3,0-15 4,4 0 0,14-1 5,0-1-3,1 16-8,-4 0-16,8 3 0,0 9 1,0 0-4,4 0 15,0-9 0,-15 4 5,0 16 0,4-24-16,5-5-4,0-10-3,0 0 14,0-1 0,0 8 15,0 0-5,3 0-13,-3 1 0,4 8 0,16 9-5,-7-16-9,9-2 15,0-4 0,-15-4-1,0 0-9,1 10 0,0-5 1,0 0-11,1 0 4,16 0 16,1 4 1,-16-5-9,0 0-13,1 0 0,0 4 0,16 4 3,7-16-4,-3 2 0,-5-5 0,0 0 1,0 15 1,0-9-15,-1-1-2,0 1-3,0 0 4,-4 0 16,0 4-5,-16-5-4,-2 0-8,-4 0 0,4 0 0,15 9 4,-1-15-1,-4-1 0,-8-4 0,0 1 0,0 16 7,0-33-16,1-4-6,0-13-3,-2 0 13,-1-666 16,4-4-134,-16 0 0</inkml:trace>
  <inkml:trace contextRef="#ctx0" brushRef="#br0">4879 7101 363,'-4879'-7044'12,"4911"7044"-48,-8-32 16,-18 3 0,-16 13 5,0 0 14,0 69 0,-9-4 7,15-22 3,2-15 8,1 0 16,10 4-41,-16-1-1,-8 0-8,5-1 0,-1 3-1,0-4-3,11 0 5,3 2 16,-5 0 1,-16 18-3,0 0 4,-1-1 0,-4 1-1,15-18-4,0-15 5,3 0 0,4-3-1,0 0-1,0 16 9,-3 0-16,-5 0 0,0-4-1,7 0 0,-11 2 15,0 0 0,-15 22-4,0 0 9,4-18 0,-9-3-3,16-9-5,-1-16 0,-4 0 0,0 4 7,0 0-7,2 0 0,-5 0 16,9 5 0,-16 9 3,-4 0-9,-8-1 0,-9-3 0,15-4 3,0-15 4,9-2 0,-4-5-1,0 0-3,0 0-1,3 0 16,-8 8 7,-16 5-3,2 0-5,-1 0 0,9 4 0,16 4 4,8-16-5,0 1 0,-8 4 1,0 0 0,0 15 0,0-8-15,0 0-1,0 0 0,-1 0 0,0 0 16,0 20-6,-16-4-5,-1 0 0,-7 0 0,4 4 0,15 8 3,-1-15 1,5-1 0,-9-4 0,0 9 19,67 32-5,-8-52-32,1-4-10,0 4-7,-3 0 8,0 0 0,5-5-20,0 0 1,-8 15-22,-12 0-15,13 0-745,16 13 4,-156-16 0</inkml:trace>
  <inkml:trace contextRef="#ctx0" brushRef="#br0">5879 6937 543,'-5879'-6919'4,"5927"6919"-18,-4-38 15,-13 0-10,-15-5 4,0 0 5,8 46 0,0-4 7,16-5-5,2-16 5,5 0 0,4 8-29,0-4-1,-6 15-4,-3 0-15,3 8-1,0 10 3,13 0-5,-3 2 16,-13-9 1,-16 0 5,0 0 5,11 9 0,-1-7 1,16 5-1,1-16 13,1 0 0,9 7 6,0-9-4,0 15-9,-7 1-15,9 3 0,0 18 1,-8 0-5,-1-1 16,-9-3-1,-16 1 0,0 0-1,-5-11 0,5 1-3,0 4-4,0 0 5,0 0 16,3-1-29,-16-3 1,0 0 0,-12 0 0,25-19-500,46 1 3,-37-46 0</inkml:trace>
  <inkml:trace contextRef="#ctx0" brushRef="#br0">6235 6933 489,'-6235'-6898'8,"6279"6898"-35,-8-36 0,-13 4-8,0-5 4,0 0-4,4 64 0,0-1 10,16-4-3,2-16 4,4 1 0,-4 3-27,0 4 1,-6 15 4,0 0-15,5 7-1,0 0 0,-5 0 0,-3-1 16,-1-1 0,-16 6 5,0 0 8,3-5 0,-9 0 0,16-4-7,-1-16 0,3 0 0,4-3 12,0 4-1,2 15 1,-3 1-15,13-1 0,0 0 5,-11 0 4,-8-3 16,-4-5 0,-16-1 1,0 0 5,0-18 0,1-8-4,16 8-4,-1-16 8,-4-443 15,1 4-89,-15 0 0</inkml:trace>
  <inkml:trace contextRef="#ctx0" brushRef="#br0">6533 7195 435,'-6533'-7195'0,"6572"7195"0,0-31 0,0 11-8,0 0-11,0 15 4,12 54-15,-4-12 10,0 0 0,1 0 0,8 1 16,9 7-40,-16 0-3,-8 0-9,-12-2 0,13 8 0,15 0 0,5-15 5,-4 1 0,-5-8 0,0 5 4,0 16 3,4 23-16,1-4 5,0-8-12,1 0 7,4 0 16,6 4-18,-16-5-4,-3 0-5,-7-1 0,1 7 0,15 13 0,11-15-10,-3 3 0,-3-5 0,0 4 4,0 16-4,1-9-16,-5-1-2,0-9 0,0 0 0,0 0 16,5 5-8,-16-4-1,-1 0-10,-8-1 0,1 5 0,0 8 3,17 0-8,-4 3 15,-18 0 1,-15 9 1,0 0 0,3-6 0,-9 0-1,16-5-4,0-16 5,8 0 0,5 1-2,0-5 3,-1 15-4,0 0-15,8 3 0,16-4 1,-1-16 5,8 0 0,-10-8 0,0 10 8,0 0 4,3 0 0,-5 1-1,16 0-4,0-16 1,7 0 0,8 4-5,15-4 1,-1-15-5,-9 0 0,10 9 0,0-1 3,1 0 4,-7 0 16,1-1 0,-16 4 1,0 0 9,3 1 0,-5-7 0,16 1-1,0-16 3,-3 0 0,10 4-6,0-5-5,-1 15-4,-7 0-15,8 4 0,0 1 4,-20 0 4,-8 0 16,-5-1 0,-16 5-3,-719 15 5,0-143-15</inkml:trace>
  <inkml:trace contextRef="#ctx0" brushRef="#br0">7371 6828 277,'-7371'-6828'0,"7395"6828"0,0-24 0,-4-8 0,0 4 8,0 0 0,0 114 0,0 0 18,16-9-4,3-16 9,4 1 16,0 0-75,-16 0 0,-14 0-9,0-3 0,5 4-1,0-5 4,-3 0 0,0-1 15,-8-4 0,-15 3 4,0 0 6,7-7 0,-6 1 0,16-3-1,-1-16 4,1 0 0,4 3 1,0 0 1,1 16-4,-4 0-16,9-1 0,0-1 5,7 0 5,-9 2 15,-4 5 0,-15 4-4,0 0 4,-1-10 0,1 5-3,16-1-4,0-16 0,-1 0 0,10-7-13,0-1 4,-2 15-13,-8-1-15,13 4 0,0 0 4,0 0 5,-4 0 16,-10-4 0,-16 6 0,0 0-1,7 3 0,-5-3 1,16-8-4,0-16 9,0 0 0,4 8-1,0-4-4,0 15-9,-4 0-15,5 8 0,0 3 7,16 0-8,-7 4 16,0-8 0,-16-4 12,0 16 4,4-4-16,-9-1-1,0-8-7,0 0 8,4 0 0,4 3-2,0-8 1,0 15 0,-4 0-15,0-1 0,0 4 1,-9 0 0,4-1 0,-8-9-1,16 4 5,0-1 4,4-6-15,0-9 0,0-8-7,-1 0 8,8 0 16,0-4-65,-16 0 0,-13 0-4,-8-2 0,13 4-544,0 0 0,-109 0 0</inkml:trace>
  <inkml:trace contextRef="#ctx0" brushRef="#br0">7770 6824 414,'-7770'-6824'0,"7806"6824"5,4-28 0,-5-4-8,0-5 0,0 16 5,4 76-16,-4 0 13,0-5 0,3 0 0,4 1 0,-4 3-33,16 0 1,-6-16-9,0-2 0,4 3 0,0 5 5,-20 0-13,-5-4 15,0-3 0,-15 4 8,-1 0 9,7 7 0,-1-4 2,16-8-7,0-16 9,3 0 0,13-3 13,0 0 0,3 16-8,-5 1-16,3 5 0,0 10-4,-21 0-1,-5-5 15,-4-7-1,-15 4 8,0 0 14,0 12 0,-5 0 2,16-9-8,1-16 10,4 0 0,7 3-16,0 1-3,-3 15-8,-4-1-15,3 4 0,0 1 4,0 0-5,-4 0 16,-4 0 0,-16 4 4,0 0 4,3 4 0,-8-3 1,16-9-8,0-16 4,8 0 15,5 4 0,-15-4-1,0 0-10,1 0 0,5 0 0,0-4-1,11 0-1,1 3 16,-3-4 0,-16-1 4,0 0 5,-1-13 0,-5 1-3,16-9-4,0-16 5,4 0 0,9-1-8,0-5 1,-1 15-13,-4-1-15,13 0 0,0 5-1,-14 0-5,-3-16 0,-4-4 3,16 13 0,-636-16 0,0-127 0</inkml:trace>
  <inkml:trace contextRef="#ctx0" brushRef="#br0">8047 7148 500,'-8047'-7135'27,"8091"7135"-13,-27-35 0,0 0-9,0 0 12,0 16 4,7 72-16,-4-7 12,0-4 0,2 0-1,-1 1 15,1 5-51,-15 0-4,-9 0-1,-4-3 0,1 3 0,16 4 1,-24-16 0,-12-9 0,-5 4 0,0 5-4,-252 16 0,0-51-16</inkml:trace>
  <inkml:trace contextRef="#ctx0" brushRef="#br0">8165 6637 403,'-8165'-6637'0,"8201"6637"0,0-36 16,0 0 0,-16 0 0,0 0 13,16 68 0,-13-16 6,16 0 0,2-16 5,15-241 15,3 1-48,-15 0 0</inkml:trace>
  <inkml:trace contextRef="#ctx0" brushRef="#br0">8301 6863 410,'-8301'-6863'0,"8337"6863"4,12-28 0,1 0-8,0-1-1,0 15 14,5 42-15,-9-4 7,0-5 3,2 0 5,1 0 16,-1 3-23,-16 1 1,-4 0-9,-1 0 0,5 1-1,16-1 3,22-16 0,1 5 0,-4-5 1,0 0 4,0 15 5,1 2-15,-5-5 1,0 0-3,0 0 4,0 0 16,5-1-5,-16-9 1,-1 0 0,-16 0 0,0 0 0,15 4 8,5-15-4,-8 1 0,0 0 0,0 0 0,0 16 14,11-9-16,-14-11-1,0 0 0,-1 0 4,-4 0 16,5 0-6,-16-1-3,-1 0-3,-5 0 0,-1 0 0,15 5 4,1-15 0,-7 0 0,0-9 0,0-5 1,0 0 9,0-1 0,0-5 0,16-4-3,0-16 4,0 0 0,0 4 0,16 1-1,-1-16-6,1 0 0,5 0 0,0 1 3,-22 0 3,1-4 15,-8 0-1,-15 4 3,-633 16 5,8-127-16</inkml:trace>
  <inkml:trace contextRef="#ctx0" brushRef="#br0">8806 7031 442,'-8806'-7009'-4,"8846"7009"-14,4-32 0,1-4-8,16 4-4,0-16 0,4 11 0,5 0 1,16 0 1,0-16-1,-1 0 0,1 0 33,0-10 0,7 0-8,4 2 0,0 0 0,15 0 0,2-15 0,0 1 0,9-12 0,0-9 12,0 16 13,-8-13-16,-13 8-2,16 5-7,-1-16-5,7 0 0,0 0-3,0 0 0,-1 15 8,-12 0-15,-3 4 0,0-5 0,10 0-5,-3 1 0,-8-1 1,0 9 4,0 16 0,0-21-16,-1 0-5,0 1 5,-1 0-5,-5 0 15,0-4 19,-15-4 4,4 0-4,4 1 0,3-3 0,16 1 7,-18-16-4,-4-4 0,-1 0-1,0 5 4,0 16 4,4 5-16,0 3 0,0-4 1,1 0 0,0 0 15,9 4 6,-15-1-1,1 0-3,1 0 0,-1 4 0,0 4 3,0 16 1,1 1-16,-5-5 0,0 9 9,0 0 0,3-1 0,0-4 0,16-4 1,0-16-1,-5 0 15,1 1-5,-15 8-1,-2 0-4,1 0 0,9 3 0,0 4 1,-1 0 1,-9-1 16,-1 1 0,-16 4-8,0 0 10,3 5 0,-6-3 0,15-3-8,1-15 4,0 0 16,4 4-62,-16 5-8,-13 0-5,-4-2 0,5-3-666,16 0 7,-133-16 0</inkml:trace>
  <inkml:trace contextRef="#ctx0" brushRef="#br0">12763 6695 867,'-12763'-6673'24,"12840"6673"-22,-24-61 15,-5 15-16,-15 5-7,0 0 5,8 24 0,-5-1 1,16-9 1,1-16 9,0 0 0,0-1 2,0 0 5,0 0-9,-1 0 16,5 1 0,-16 4-1,3 0-4,1 1 0,-5-5 0,0 0 1,0 15 0,7 18-15,5-7 4,0-1 0,1 0 1,-9 0 16,4-7-7,-16 0 0,-2 0 0,0 0 0,0 0 0,15 13 8,-7-15-13,-8-2 0,0 0 0,0 5-12,0 16 8,1-13-16,-9-1-4,0 1-7,0 0 3,-1 0 16,10 1 6,-16-1-5,1 0-8,-3 0 0,4 0 0,15 9-1,-7-15-4,1 0 0,-9-4-1,0 8 3,0 16 1,1 21-16,-1 8 5,0-8-5,1 0 9,9 0 16,8 3-10,-16-13 0,-1 0-4,-3-1 0,4 11 0,15 5 4,-9-15-5,0-1 0,-5-4-1,0 1 12,0 16 4,3 1-16,-4 5 0,0-9-4,0 0 0,3 0 0,9 9 2,0-9-9,1 15 0,5 0-15,4-1 0,0-4 9,-1 16 0,-5 0-16,-4-4 0,0 0 1,0 0 8,7-8 0,-4-7-2,16-9-1,0-16 9,-3 0 0,9 3 8,0-9-3,2 15-4,-4 0-15,4 3-817,16 8 1,-163-16 0</inkml:trace>
  <inkml:trace contextRef="#ctx0" brushRef="#br0">11605 6606 727,'-11605'-6584'8,"11669"6584"-22,-8-51 0,0 0-13,0 13 4,0 16 0,7 31-16,-4-3 3,0-9-8,1 0 0,12 0 16,8 7-7,-16-8 1,-2 0 0,-1 0 0,-4 8 0,15 4 1,14-15 0,3 4 0,-4-4 0,0 4 8,0 16 4,0-21-16,-8-3-4,0-5-1,-1 0 0,0 0 16,14 4 27,-16-5-8,6 0 0,-3 1 0,0-5 0,0 8 1,4 0-3,-5 2 15,-1-3 0,-15 5 0,0 16 8,-4-46-16,-3-4-12,0-6-4,0 0 6,-4 0 15,3 4-28,-15-4-8,-12 0-4,-4-1 0,4 0-399,16 0-7,-79-16 0</inkml:trace>
  <inkml:trace contextRef="#ctx0" brushRef="#br0">12030 6840 730,'-12030'-6840'0,"12095"6840"0,0-52 0,0 11-13,0-4 1,0 15-5,4 41-15,9-8 6,0-4 7,1 0-1,-3 0 16,1 0-20,-16 0-1,-3 0-5,5-1 0,4-4 0,0 5 3,6 0 0,-7 1 16,-8 0 0,-16 3 3,-343 15 1,-3-69-15</inkml:trace>
  <inkml:trace contextRef="#ctx0" brushRef="#br0">11986 6364 730,'-11986'-6364'0,"12051"6364"0,0-52 15,0 0-13,-15-4-4,0 16 0,0 51-16,4 4 7,0 0 0,2 0 0,0 0 15,0 0-39,-15 0 0,-7 0 0,16-2 0,4-1 0,0 0 9,-12 0-4,-5-18 16,5 1 4,-16-5-5,-272 0 0,1-54 0</inkml:trace>
  <inkml:trace contextRef="#ctx0" brushRef="#br0">12254 6863 496,'-12254'-6841'12,"12298"6841"-22,-12-35 0,0 0-9,0 4 8,0 16 1,7 84-16,-5-7 14,0-5 4,3 0 10,3 1 15,-1 1-73,-15 0 3,-14 0-8,-7-3 0,8 0-1,16 1 3,4-16-5,1 1 0,0-16 0,0 0 0,0 15 9,8 25-15,-1 4 6,0-3-9,1 0 8,1 0 16,5 0-1,-16-1-8,0 0-4,-7 0 0,9 3 0,16 4-4,-1-16-4,0 0 0,-8-3 0,0 3-1,0 15 1,1-10-15,-5-1-1,0-4-3,-1 0-1,3 0 16,6 4-3,-16-6-3,-1 0-3,-1 0 0,-1 0 0,16-4 9,9-16 0,-9 1 0,-9 4 1,0-4 1,0 15 4,-1-6-15,1-4-2,0-10 5,0 0 1,3 0 16,3 4 7,-16-3 4,2 0-14,-4 0 0,9 8 0,15-4 4,-2-15 4,0-1 0,-9-1 0,0 9 9,0 0 0,-4-27 0,0 3-4,16 0-3,-8-16 5,4-668 16,13-5-139,-16 0 0</inkml:trace>
  <inkml:trace contextRef="#ctx0" brushRef="#br0">10310 6754 410,'-10310'-6723'16,"10346"6723"-31,-16-28 16,0 0-8,-16 5 11,0 0 3,9 59 0,-3-1 10,16-5-3,3-16 4,3 0 0,0 1-44,0 1 3,-9 15-14,-7-2-15,9 7 0,0 9 5,17 0-9,-1 3 16,-13-4 1,-16 8 1,0 0 5,-1 8 0,-4 0 2,16-5-7,0-16 9,4 0 0,-4-1-10,0-1-3,-2 15 1,-1 0-15,0-3 0,0 12 0,14 0-8,-12 2 16,0 0 1,-16 0 0,0 15 0,0-26-15,0 0-6,0 0 0,-1 0 0,0 0 0,0 0 9,0 0-12,2 16 0,-4 0-16,0 1 0,0 14-1,-3 0-10,1 0 16,0-5 0,-16 5-3,0 0 0,-1-8 0,0-3-1,15-9-4,-1-15 8,3 0 0,6 5 2,0-1 4,0 0-9,-5 0 0,5 5 0,16 8 3,2-16 1,4 1 0,-14 1 0,0 5 3,0 31 4,12-7-31,-13-4 0,0 0 0,-1 0 13,8 0 0,5 3-1,0-9 5,0 0 0,-1 0 0,-5 5 0,16 9 7,18-16-4,-7 4 0,-9 3 1,0 0 1,0 15 4,7-16-15,-4-4-3,0-4-4,-1 0 4,16 96 47,4-3-68,-47-4-17,-13 0 0,-7-4 0,0-4 0,16 9-1,-8-16 0,-11-3 0,-5-3 0,0 5-5,0 0 4,-4 1 16,-4 1 0,-16-9-9,0 0 4,5 0 0,14-5-2,0-5-3,0 15-9,0 0-15,14-16 45,31 4 12,-39-31-9,7-8 0,-9 1-2,0 5 11,0 0 9,4 2 0,-9 5 0,16-9 3,0-16 8,3 0 0,5 5 2,0-4 0,1 16-4,4 0-16,3-1 0,0 6 9,-9 0-6,-1-8 15,-8 1 12,-15 5-1,-12 0 8,1 15 0,-4-1-4,16-14 1,-1-16 10,-1 0 0,3 1-10,0 1-8,-11 16-4,-1 3-16,8 5 0,15 9-4,-38-15-5,-5-7 0,-17-7-2,0 9 4,-738 16 9,-8-148-16</inkml:trace>
  <inkml:trace contextRef="#ctx0" brushRef="#br0">11157 6894 237,'-11157'-6894'0,"11178"6894"0,0-21 0,0 0 0,0 0 12,0 16 5,-4 113-16,-1 4 19,0-8-1,3 0-1,1 1 16,5 4-79,-16 0-5,-15 0-4,5-3 0,-1-1-1,15 1 1,-4-15 0,4-1 0,-1-9 0,0 5 5,0 16 5,-4 7-16,-5 3 0,0 0-3,1 0 0,-12 0 15,8 12 11,-15-8-12,1 0 0,0 1 0,14 7 0,16 3 1,-10-16-4,-8-1 0,-4-4-1,0 4-4,0 16 9,5 5-16,-9-5 1,0 0-4,0 0 1,-7 0 15,3 7-18,-15-4-8,-3 0-4,-3-1 0,4 3 0,16 0 5,6-16 1,-5 0 0,-10 1 1,0 0-1,0 0 5,1-4 16,-4-1-1,-16-10 1,0 0 1,-1 0 0,-1 1 11,0 1 3,1 15-5,-3 1-15,0 3 0,0 1 4,-7 0-5,5-2 16,-5-1 0,-16 5 4,0 0 4,4-4 0,-4 0-2,15-5 0,0-15 1,8 0 0,8 0-10,0-4-1,-3 16-5,-3 0-16,5 8-708,16 4-4,-141-16 0</inkml:trace>
  <inkml:trace contextRef="#ctx0" brushRef="#br0">11477 6731 356,'-11477'-6731'0,"11509"6731"0,0-32 16,-8 3 0,-16 3 1,0 0 5,-4 97 0,-8 4 14,15-1 0,2-15 0,0 1 0,9-4-49,0 0 8,-9 16-9,-4-3-16,9-4 0,0 9 8,-5 0 0,-1 0 16,-9-7-1,-16 17 4,0 0 5,4-24 0,0-4-5,15-4-4,-1-15 0</inkml:trace>
  <inkml:trace contextRef="#ctx0" brushRef="#br0">11499 6750 252,'-11499'-6750'0,"11521"6750"0,0-22 16,-4-4 0,-16 4 4,0 0 0,0 38 0,0 0 3,15-4 0,1-15 4,0 0 0,0 0-7,0 0 0,-2 0-9,0 0 0,4 4 0,16 5-4,29-16 0,0 6 0,0 0 0,0 0 0,1 16 0,0-20-16,0 0-4,0 0 0,-1 0 0,0 0 15,0 0-4,-15 0 0,0 0 0,0-1 0,0 0 0,16 18 4,4-16-5,4 1 0,-13-8 0,0 13 0,0 16 5,4 1-16,-5-4 1,0-9-4,0 0 10,4 0 15,-1 0 2,-15 0 0,0 0-13,0 0 0,4-8 0,16 5 0,-20-16 4,4-3 0,5 0-1,0-5 0,0 15 0,1 12-15,-4-5 3,0 4 4,0 0 0,0-552 16,5 4-111,-16 0 0</inkml:trace>
  <inkml:trace contextRef="#ctx0" brushRef="#br0">15329 6504 352,'-15329'-6490'20,"15361"6490"-14,-20-32 16,-5 8 0,-16 5 7,0 0 5,5 80 0,-5-5 11,15-9-3,1-15 9,4 1 0,0 3-45,0-5-3,-10 16 1,-5-2-16,0 1 0,0-1 4,-4 0 5,-5-2 16,-4-3 0,-16 4-8,0 0 4,8 0 0,-4-8 0,15 0 0,0-15 0,0 0 16,0 0-45,-16 0 0,-9 0 0,-8-1 0,5-3-266,16 3-5,-53-16 0</inkml:trace>
  <inkml:trace contextRef="#ctx0" brushRef="#br0">15439 6399 363,'-15439'-6399'0,"15471"6399"0,12-32 0,-9 0 0,0 5-5,0 15 0,5 120-15,-5-4 18,0 0-4,3 0 5,4 1 16,-1 3-98,-16 5-11,-20 0 0,0-4 0,0 0-1,15 0 0,5-15 18,4 0 0,-5-4 1,0 13-4,0 16 1,4-13-16,-1-8-4,0 0-3,0 0 5,3 0 16,4-8-8,-16-4 1,-11 0 0,-1 3 0,-1-3-302,15 5 7,-60-15 0</inkml:trace>
  <inkml:trace contextRef="#ctx0" brushRef="#br0">15413 6118 597,'-15413'-6096'16,"15466"6096"-22,-16-42 0,0 0-11,0 4 12,0 15 1,-1 64-15,-5-3 10,0-5 4,2 0 5,0 1 16,0-1-57,-16 0-11,-11 0-4,8-9 0,4 0-257,16 4 4,-59-16 0</inkml:trace>
  <inkml:trace contextRef="#ctx0" brushRef="#br0">15720 6243 208,'-15720'-6247'12,"15739"6247"-1,-12-19 15,1 0 0,-15 4 0,0 0 0,0 96 0,0 4 16,16-5 0,4-16-3,3 0 0,8 5-72,0-5 0,-13 15-8,0-3-15,0 3-1,0 4 9,2 0 0,-5 1 16,-8 1 0,-16 8-1,0 0 9,8 21 0,-4-3 4,16-5 3,1-16 4,-4 0 0,5 5-14,0-4-5,-2 15 0,1-1-15,-1-5 0,0 5 1,10 0 0,-9 3 16,0 1 0,-16 5 0,0 0 8,-1-44 0,-4-3-8,16-9-8,0-16 8,4 0 15,6 0-43,-15-6-4,-5 0 1,-4-2 0,0 0-321,16 8 0,-64-16 0</inkml:trace>
  <inkml:trace contextRef="#ctx0" brushRef="#br0">14237 6485 637,'-14237'-6485'0,"14293"6485"0,0-44 0,0 0-12,0 0 0,0 15 4,12 22-15,1-5 2,0-10 1,1 0 5,4 0 16,5 4-2,-16 4-1,-1 0-14,1 0 0,10-1 0,15-5 9,16-15 4,-5 3 0,-8 5 1,0 4-1,0 16 8,4 6-16,-8-3 0,0 0-5,1 16 5,5 0-16,4-1 6,0-5-4,1 0-8,-7 0 0,8 0 0,15 5 0,-24-15-1,-1-5 0,-8-11-1,0 14 4,0 0 8,0-2 0,-5-8-1,16-4-4,0-16 5,1 0 0,4-1-5,0-5-4,-1 16 1,-4 0-16,-5-3 0,0 5 3,-9 0-5,-3-8 15,0-5 12,-15 4-54,152 63 1,40 44-63,-9 14-166,15-5 9,-34-15-4,15-8 0,0 0 16,0 9 11,2 16-9,5 0-16,4 7 0,0 5 1,1 0-5,-1 0 16,-8 0 0,-16 22 12,51 31-1,-7-34-31,-4-5-8,0 1-11,0 0 3,-4-1 0,5 3-8,0 0-7,-2 15-5,-12 0-15,1 1 0,0 8-1,-1 0-4,-8 0 16,-9-3 0,-16 9-5,0 0 9,5 7 0,-9-5 1,16-9-3,0-16 0,4 0 15,1 3-7,-15-1-7,-1 0-9,-8 0 0,5 8 0,0 4 3,0 0-4,1-1 0,-14-4 0,0 10-1,0 16 8,5 0-16,-13-1 0,0-13 1,0 0 8,7 0 16,10 5 8,-16-10-1,1 0-3,-4 1 0,8 16 0,15 0 0,-44 1 0,0-9-16,-9-3-1,0 9 3,-759 0 0,0-151 0</inkml:trace>
  <inkml:trace contextRef="#ctx0" brushRef="#br0">16110 6048 712,'-16110'-6048'0,"16174"6048"0,0-52 15,0 0-12,-15 0 0,0 0 5,20 38 0,-5-9 5,16-13 1,1-16 8,4 0 0,5 3-22,0-4 5,-4 16-9,-5-1-16,4 8 0,0 5 1,13 0-5,3 2 15,-4 0 1,-15-1 4,0 0 6,8 10 0,-5-8 1,16-1 0,1-16 6,0 0 15,-1 0 2,-15 0 1,0 0 0,-17 0 0,0 8 0,0 9 1,0 0 5,-5 0 16,-5-7 0,-16 0-1,0 0 0,-7-15 0,0-8-4,16 0 0,0-16 0,0 0 0,9 4 10,0-9-4,2 0 13,-4 0 15,0-8 0,-15 0 1,-23 0 0,-5-4 16,0-3-1,-16-4-1,0 0 4,1 5 0,-4-1 1,0 0 1,0 0 4,-5 0 16,5 9 20,-16-5-5,4 0-4,4 1 15,4 5 0,-15 4-1,0 0-4,4 0 0,-8 0 0,0 4 8,0 16-1,4-17-16,-8-4-3,0 0 0,-1 0 14,4 0 15,-1 8 3,-15-9 0,1 0-4,-12 0 0,9 15 0,16-5 1,-4-16 1,3-1 0,-10-7 0,0 5 4,0 16 9,-1 1-16,-9 5 0,0 0-9,0 0 4,5 0 15,1-4-7,-15 4-1,-2 0-1,-3 0 0,6 4-773,16-6 0,-156-16 0</inkml:trace>
  <inkml:trace contextRef="#ctx0" brushRef="#br0">17168 6270 745,'-17168'-6270'0,"17234"6270"0,0-53 0,0 0-13,0 0 0,0 16 13,12 43-16,-13-12 5,0 13 0,2 0 5,0 0 15,4 8-18,-15-1-8,-4 0-3,0-1 0,4 0 0,16 4 0,2-16 1,0 1 0,-5-4 0,0-1 0,0 16 6,0-30-16,-1 0-8,0 0 0,-1 0 1,4-321 15,-1 0-64,-15 0 0</inkml:trace>
  <inkml:trace contextRef="#ctx0" brushRef="#br0">17510 5982 774,'-17510'-5978'19,"17578"5978"-4,-19-54 0,0 0-14,0 0 16,0 0 5,3 36 0,-10-3 5,16 1 0,1-16-5,3 0 0,9 12-10,0-9-3,-3 15-8,-1 0-15,8 4 0,0 0 8,7 0 1,0 2 16,-6-8 0,-16 1 4,0 16 9,12 9-16,-5-8 1,0 0-8,1 0 5,1 0 0,4 3 4,0 0-4,1 15 0,-8 0-15,0 1 0,0 9-5,-7 0-5,-3-2 16,0-5 0,-16 10-3,0 0-1,0-34 0,4-4-11,15-4-8,0-15 5,0 0 16,4 0-19,-16 0-4,-10 0-9,-11-3 0,9 0-454,16 0 3,-91-16 0</inkml:trace>
  <inkml:trace contextRef="#ctx0" brushRef="#br0">17830 6286 637,'-17830'-6286'0,"17886"6286"5,16-44 15,-5-5-12,-15 4 5,0 0 0,3 68 0,1-7 11,16-10 0,2-16 1,3 1 0,0 5-53,0-1-1,-10 16-4,-3-3-16,5-4 0,0 4 7,-16 0 0,-7-9 15,-9-4 1,-15 5 3,-281 16 8,1-56-16</inkml:trace>
  <inkml:trace contextRef="#ctx0" brushRef="#br0">17953 5861 774,'-17953'-5861'0,"18021"5861"0,0-54 0,0 0-14,0 0 0,0 15 13,8 52-15,-13-8 7,0 0 0,1 0 0,0 1 16,13 4-49,-16-4 0,-12 0-9,-4 0 0,0 0-293,15 9 11,-59-15 0</inkml:trace>
  <inkml:trace contextRef="#ctx0" brushRef="#br0">18067 6302 759,'-18067'-6302'0,"18135"6302"5,15-55 0,-5 1-13,0 0 3,0 0 0,1 39 0,-5 3 5,15 5-7,0-15-4,7 1 0,4 1-33,0-9-5,-12 16 5,-3 0-16,-5-1 9,0 9 5,-9 0-5,-5 0 16,1-7 0,-16 0 4,0 0-1,4 39 0,5-16 12,15 0 0,2-15 0,0 1 16,0 0 2,-16 0 0,1 0 0,0 0 0,5-8 0,0 3-4,-18 0-3,-4-4 16,4-7-1,-16-5-4,0 0 5,3-13 0,-5-3-2,15 5-8,-1-15 0,0 0 0,4 4 7,0-4-1,2 16-1,1 0-16,6 8 0,0-1 3,-6 0 0,5-1 15,-4-5 0,-15 4 5,0 0-4,11 21 0,4-4 4,16-9 0,1-16 5,8 0 0,4 4 1,0-13-4,0 16 0,0 0-16,9 12 0,0 4 7,-27 0-4,-3-4 15,-9-1-2,-15 0 5,0 0 4,7 0 0,-8-7 0,16-1-1,0-16 1,5 0 0,8 3 9,0-8 0,1 0 4,-11 1 0,-4 3 0,16 4-3,-3-16-5,0-1 0,5-16 0,15 0 0,0-15 0,11 3 0,0-11 0,0 0 0,0 16 0,0 0-1,0 0-4,-15 9-4,-1 0-5,-7 0 0,5 3 0,0 9-4,-19 0-5,0 0 0,-9-15 0,0 5 8,0 16 9,3 14-16,-10-3-4,0 1-5,-1 0 4,5 0 16,0 3 6,-16 1 0,1 0-6,1 0 0,6 3 0,15 3 4,6-15-4,4 2 0,-13 4 0,0 13-3,0 16 1,6 3-16,-1 1 1,0-13-4,0 0 9,8 0 16,-1 8-13,-16 5-5,-3 0-13,5 0 0,5 0 0,15 4-1,-3-15-5,1-1 0,0-1 0,0 1-3,0 16 4,4-8-16,-1-1 0,0 1-3,0 0 0,0 0 0,4-1-11,15 0-7,-4-15-8,-8-1 0,8 8-800,16 0 0,-161-16 0</inkml:trace>
  <inkml:trace contextRef="#ctx0" brushRef="#br0">18800 6259 439,'-18800'-6259'0,"18839"6259"0,0-31 15,17 4-8,-15 1 0,0 0 8,-4 95 0,-8 0 17,16-1-8,4-16-4,4 1 0,1 0-73,0 8 0,-14 15 0,-4-3-15,-5 4-1,0 5 0,3 0-13,-3 1 16,-5-1 0,-16 1-4,0 0 3,12 10 0,1-8 3,16 0 1,0-16 0,-1 0 0,-1 0 14,0-3 0,3 15 4,0 1-15,-5 1 0,0-4 7,-13 0 9,-4-4 16,-9-8 0,-16 0 4,0 0 0,8 8 0,-5-12 0,0-3-3,1 0-1,7 0 16,-4-4-31,-16-1 5,-6 0-3,-5-2 0,4 4 0,15-5 0,11-15 1,0 3 0,4 1 0,0-5 3,0 16 0,8 14-16,5 0 3,0 0-4,1 0 0,7 0 15,0 9-14,-15 0-8,-4 0-5,0 0 0,9 7 0,16 1 9,-4-16-6,-5 0 0,10-3-1,0-5 7,0 16 0,4 3-16,5-3 1,0 0-5,0 0-1,5 0 15,1 7 4,-15 4-4,1 0 0,-7 0 0,4 3 0,16 5 0,-13-16 0,-3-3 0,4-4 0,0 0-1,0 16 0,5-2-16,5-5-1,0-1-11,0 0 5,4 0 15,-4 0-13,-15 4 0,0 0 4,-5 0 0,0-3-775,16-4 8,-148-16 0</inkml:trace>
  <inkml:trace contextRef="#ctx0" brushRef="#br0">19756 6021 435,'-19756'-6021'0,"19795"6021"0,0-31 15,0 0-8,-15 0 0,0 0 0,0 96 0,0 0 19,16 13-4,3-16 5,0 1 0,8 4-74,0 1-4,-14 16-10,-4-3-16,5 4-1,0 4 1,0 0 1,-1 0 15,3-4 0,-15 6 0,0 0-6,8-27 0,5-4 0,16-4 0,8-16 4,-4-321 15,5 5-64,-15 0 0</inkml:trace>
  <inkml:trace contextRef="#ctx0" brushRef="#br0">20107 5732 540,'-20107'-5714'12,"20155"5714"-18,-12-39 0,0 0-9,0 0 0,0 15 0,0 74-15,0 0 13,0 0 0,2 0 0,0 1 16,4 19-36,-16 1-3,-7 0-10,-4-2 0,5 7 0,16-4 9,-13-16-5,-1-2 0,0 0-1,0 5 4,0 15-1,4 12-15,-3 1 3,0-10-5,0 0 9,8 0 16,-4 0 6,-16 4-4,2 0-8,-8 0 0,4 4 0,16 0 4,-4-16 4,-3 0 0,0-9 0,0 5 4,0 15 8,1-10-15,-4-9-2,0 0-11,-1 0 4,8 0 16,10 7-3,-16-6-11,0 0-8,-12 0 0,13 11 0,15-4-3,-19-15 0,0-4 0,4-8-1,0 0 0,0 16 9,4-8-16,-13-8 0,0 0-8,-10 0 0,1 10 16,8 3-31,-16-8-8,0 0-5,-3 0 0,1-1-513,15 3 5,-104-15 0</inkml:trace>
  <inkml:trace contextRef="#ctx0" brushRef="#br0">20796 6442 939,'-20796'-6442'0,"20880"6442"0,0-68 15,0 0-16,-15 0 0,0 0 9,8 0 0</inkml:trace>
  <inkml:trace contextRef="#ctx0" brushRef="#br0">20814 6029 932,'-20814'-6029'0,"20897"6029"0,0-67 0,0 0-16,0 0 0,0 16 8,4 20-16,-8-4 0,0 0 0,0 0 0,0-308 16,14 7-62,-16 0 0</inkml:trace>
  <inkml:trace contextRef="#ctx0" brushRef="#br0">10582 7963 406,'-10582'-7963'0,"10618"7963"0,0-28 15,0 0-8,-15 0 0,0 0 18,12 83 0,-5-8 15,16-13-4,3-16 9,7 1 16,8 1-61,-16-8 0,-12 0 4,-4-2 0,5 4-1,0 4 3,5 0-5,1 1 15,-3-8 0,-15 3 8,0 0 1,-1 6 0,4 5 2,16-9-8,0-16 4,7 0 0,5 1-12,0 0 0,-1 16-13,-5-1-16,4 1 0,0 5 7,23 0-10,-3 5 0,-12-4 1,0 8-1,0 15 10,5-12-15,-6 4-3,0-8-9,0 0 0,5 0 16,5 7-12,-16-5-3,-2 0-9,-9-1 0,5 5 0,15 4 0,12-15-5,-1 3 0,-12 1 0,0 4 3,0 16 4,1-29-16,-9-8-11,0 1-5,8 0-5,-3-8 16,4 4 0,-16 1-4,0 0-1,4-9 0,5 0-525,15 4-1,-105-15 0</inkml:trace>
  <inkml:trace contextRef="#ctx0" brushRef="#br0">10661 8041 619,'-10661'-8023'35,"10716"8023"-14,-19-44 16,1-5-11,-16-5 5,0 0 4,3 33 0,-8 5 5,15-1-1,1-15 1,1 0 0,0 7 1,0-1 0,0 16-8,0 0-16,4 4 0,0 0 0,-13 0 1,1-3 16,-5-1 0,-16-1 0,0 0 1,4 13 0,-4-4 3,15-1-4,0-15 1,0 0 0,8 0-4,0 0-7,0 16-4,-1 0-16,4-3-393,15 5-1,-79-15 0</inkml:trace>
  <inkml:trace contextRef="#ctx0" brushRef="#br0">10644 8540 687,'-10644'-8514'20,"10705"8514"-13,-9-49 0,-13-11-12,0 18 12,0 15 4,4 48-15,0-5 8,0-5 5,0 0 1,-1 1 16,8 5-24,-16-8-1,-5 0-5,-3 0 0,9 0-1,16 0 3,9-16-5,-7 1 0,-4 0 1,0 1-1,0 15-1,5 0-15,0-8 0,0-4-4,0 0 4,3 0 16,4-3-2,-16-3-4,0 0-14,0 0 0,0 0-432,16 13-4,-86-16 0</inkml:trace>
  <inkml:trace contextRef="#ctx0" brushRef="#br0">11350 8205 705,'-11350'-8205'0,"11413"8205"0,0-51 0,-4 11-12,0-1 5,0 16 5,0 31-16,-8 7 3,0 3-3,1 0 1,7 0 16,0 4-21,-16-1 0,-4 0-4,4-1 0,5 4 0,15 4 4,13-15-4,-4 2 0,-5 0 1,0 4 0,0 16 5,0 22-16,0-8 4,0-4 1,1 0 8,-5 0 15,5-4 0,-15 0-7,0 0 0,-4 0 0,4-1 0,16 4-3,-37-16 1,-4-7 0,-5-8-8,0 5-4,-392 16 4,-3-85-16</inkml:trace>
  <inkml:trace contextRef="#ctx0" brushRef="#br0">11477 8454 763,'-11477'-8454'0,"11545"8454"0,0-55 0,0 0-13,0 0 0,0 15 14,8 40-15,-14-8 6,0 8 0,1 0 6,-4 0 16,16 4-18,-16-8 4,-3 0-4,-8-1 0,4 8 0,0 13 0,-3 0-5,-4-1 16,-8-12 0,-16 5 8,0 0 8,8 3 0,-4-4 0,15-5-4,0-15 5,4-364 16,-1 4-73,-16 0 0</inkml:trace>
  <inkml:trace contextRef="#ctx0" brushRef="#br0">11758 8205 666,'-11758'-8192'15,"11817"8192"-13,-11-47 15,0-4-12,-15 0 0,0 0 0,20 60 0,-8-5 9,16-1-3,3-16 4,8 0 0,5 7-34,0-4-4,-6 16-9,-3-2-16,0 7 0,0 8 12,8 0-3,-8 2 15,-10 0 0,-15 9 1,0 0 9,-1 8 0,-4 0 3,16-5-4,0-16 5,-3 0 0,12 3 5,0-3-8,0 16-10,-3 1-16,10 4 0,0 4-5,-26 0-1,-3-6 15,-8-12-1,-15 14 8,0 0 8,-1-24 0,-5-3 0,16-8-11,0-16 4,3-488 0,5 0-97,15 0 0</inkml:trace>
  <inkml:trace contextRef="#ctx0" brushRef="#br0">12166 8177 442,'-12166'-8177'0,"12206"8177"0,0-32 15,0 0-8,-15 13 0,0 0 5,8 80 0,0-4 14,16-18-4,3-16 0,0 1 0,17 12-56,0-4 0,-11 16-13,-12-3-16,9 11 0,15 0 5,8-15 0,-1 2 0,-5 5 0,0 9 7,0 0 5,1 0 0,-10 3 0,16-8 0,0-16 0,4 0 0,9 0 14,0-13 0,4 0-5,-7 0 0,5 7 0,31 4 0,-4-31-5,-4 0 0,-8-4 0,0-4 4,0 0 3,-3-14 0,-8-1-3,0 1-4,-1 0-6,5 0 16,10-5-4,-16-5 4,-1 0-9,-11 0 0,5 3-545,15 4-3,-108-15 0</inkml:trace>
  <inkml:trace contextRef="#ctx0" brushRef="#br0">12807 8096 435,'-12807'-8083'27,"12846"8083"-13,-27-31 0,-9 4-8,0 9 11,0 16 9,5 66-16,-5 3 12,0-12 5,2 0 8,3 1 0,4 4-33,0-13-4,-8 15-4,0 0-15,0 4-1,16 13 12,-11-16-5,-4-1 0,-8-4-1,0 0 0,0 0 13,0 10 0,-9 0 3,16-13-8,0-16 9,4 0 0,13-4-6,0-4 1,-1 15-1,-9 0-15,-3-3-377,16 12 3,-76-16 0</inkml:trace>
  <inkml:trace contextRef="#ctx0" brushRef="#br0">12780 8478 684,'-12780'-8478'0,"12840"8478"0,0-48 15,0 0-12,-15 9 15,0 0 0,5 44 0,0 3 7,16 0-7,1-16 4,3 0 0,0 1-12,0 0-1,-3 15-9,-3 0-15,14 3 0,0 0 1,3 0 3,-1 1 0,-7-7 0,0 8 4,0 16 4,3 7-16,-4-3 0,0-9-8,1 0 5,3 0 16,8 5-18,-16-4-4,-4 0-9,-5-1 0,0 1 0,15 9 4,-18-15-9,-4-8 0,-13-8 0,0 13 0,-418 16-4,4-90-16</inkml:trace>
  <inkml:trace contextRef="#ctx0" brushRef="#br0">12820 7971 406,'-12820'-7971'0,"12856"7971"0,0-28 15,0 0-8,-15 0 0,0 0 13,11 92 0,-13-11 16,16 0 0,4-16 18,4 1 0,12 4-65,0-8-4,-12 16-13,-8-4-16,9 4 0,0 17 4,-8 0-9,0-3 15,-13-4 0,-15 9 4,0 0 4,4 3 0,1 3 1,16-14-3,0-16 5,0 0 0,3 8 25,0-3-1,5 16-9,-3 1-16,4 0 0,15 0 3,-7-15 0,5-1 0,-8-5 0,0-1 5,0 0 0,-5-7 0,1 1-1,16-14 0,-1-16 5,3 0 0,-10 1-10,0 6 3,-1 15-10,-7-1-15,1 7 0,0-1 4,3 0-4,1 1 0,-4-13 0,0-1 9,0 16 10,-5-21-16,-1 1-10,0-8-9,10 0 9,5-10 16,-1-4-13,-16 5 3,-9 0-9,-7-2 0,4 0-505,15 5 0,-102-15 0</inkml:trace>
  <inkml:trace contextRef="#ctx0" brushRef="#br0">13338 7635 356,'-13338'-7635'0,"13370"7635"0,0-32 16,0 0 0,-16 0 0,0 0 0,0 96 0,22 4 12,16-9 4,4-16 4,0 0 0,-4-4-46,0-13-4,-9 15 14,0-1-15,3 8-1,0 5-1,-21 0 4,1-4 16,-4-4-1,-16 0 0,0 0 0,0 5 0,-4 0 1,15-5 0,0-15 0,0 0 0,-4-1-20,0-9-3,-4 16 0,0-1-16,13 0-368,16 9 4,-74-16 0</inkml:trace>
  <inkml:trace contextRef="#ctx0" brushRef="#br0">13588 8271 590,'-13588'-8271'0,"13640"8271"0,0-41 16,0 0-11,-16 0 0,0 0 0,0 70 0,-5 8 12,15-8-4,2-15 4,4 1 0,5 3-49,0 0 1,-11 16-10,0-1-16,1 3-1,0 5 9,11 0-6,-1 2 16,-3 0 1,-16 4 5,0 0 4,11-3 0,-4-4-1,15 0-4,0-15 8,0 0 0,-4 4 17,0 9-4,3 16-8,-3 1-16,8-1 0,0 0-4,-6 0 4,-3 0 15,0-4-1,-15 1-1,0 16 4,1-20-16,4-5-4,0-13-11,-1 0 17,4 0 0,5 0-22,0 0-8,0 0 4,-7-12 0</inkml:trace>
  <inkml:trace contextRef="#ctx0" brushRef="#br0">13614 7663 543,'-13614'-7659'19,"13662"7659"-4,-19-38 0,-8 4-10,0 3 4,0 15 1,4 82-15,0-1 14,0-5-3,4 0 4,8 0 16,1 3-61,-16 0-3,-12 0-10,-1-3 0,10 5 0,16 4 7,8-16-4,-7 0 0,-1-1 1,0 1 5,0 15 8,-1-45-15</inkml:trace>
  <inkml:trace contextRef="#ctx0" brushRef="#br0">13671 8404 730,'-13671'-8386'15,"13736"8386"-10,-7-52 15,-8-8-13,-15 0 0,0 0 0,0 40 0,9 4 6,16 0 0,1-16 4,-4 0 0,0 0-16,0 0 0,-3 0 1,-12-1 0,8 4 0,16 8 8,2-16-3,-4 1 0,-10-7 0,0 9 7,0 15 5,4 16-15,0 0 3,16 0 0,1-16-5,-8 0 0,5 4-50,0 0 0</inkml:trace>
  <inkml:trace contextRef="#ctx0" brushRef="#br0">13956 8224 766,'-13956'-8224'0,"14024"8224"0,0-54 0,0 0-14,0 5 12,0 0-5,0 46 0,0-1 6,0-5 1,2 0 5,8 0 16,0-1-11,-16-9 1,-3 0 5,3 0 0,-5 4 0,15 5 4,-14-15 0,5-3 0,-10-5-1,0 6 0,0 16 3,4 26-16,-4 0 6,0 1-8,1 0 8,1 0 16,0-1-7,-16 0-4,0 0 0,-7-1 0,4 3 0,0 5-3,-4 0 0,0-1 15,-9-16 0,-15 8 7,0 16 6,5-26-16,3-8-4,0-4 0,-2 0 0,-4 0 15,5-4-37,-15 0 0,-7 0-5,-8-2 0,0 5-457,16 0-1,-92-16 0</inkml:trace>
  <inkml:trace contextRef="#ctx0" brushRef="#br0">14496 8127 806,'-14496'-8105'19,"14568"8105"-9,-15-58 0,-13-4-14,0 9 12,0 16 8,0 32-16,-4-1 3,0 1 1,1 0-1,4 0 0,0 3-7,0 0 1,-1 15-4,-1 0-15,4 8 0,0-4 5,6 16 0,-1 1-16,-5-4 0,0-4 4,0 0 4,8 17 0,-4 0 3,15-8-4,1-15 3,4 0 0,-4 0-11,0 1-4,-1 16-10,-3-1-16,-21 26 112,31-1-3,-119-31 5,-16-23 0,-9-4-5,0 9-8,-499 16 4,0-100-16</inkml:trace>
  <inkml:trace contextRef="#ctx0" brushRef="#br0">15742 8719 327,'-15742'-8697'4,"15771"8697"-22,-4-29 0,0 0 0,0 13 0,0 15 5,0 133-15,-1 0 21,16 5-4,4-16 0,4 1 0,0-3-99,0 0 3,-20 0-5,-8-4 0,5 4-1,16 0 0,0-16 5,0 0 0,-5 4 0,0 13 0,0 15 0,0 11-15,0 4 2,16-4 0,1-16-1,0 0 0,-3-4-6,0-1 4,-2 0-4,-8 0 0,4 8 0,15 0 0,2-15-4,-1 0 0,-8 1 0,0-6-4,0 16 5,0-25-16,-4 0-5,0 4 4,-1 0 1,0-502 16,-1 0-101,-16 0 0</inkml:trace>
  <inkml:trace contextRef="#ctx0" brushRef="#br0">15952 7920 738,'-15952'-7920'0,"16017"7920"0,0-52 0,0 0-13,0 0 0,0 16 14,4 52-16,-1-8 8,0 0 0,2 0 5,-4 0 15,-1 12-29,-15 1-4,-5 0-5,-4-2 0,0 4 0,16 4 0,3-16-3,0 1 0,-14 0 0,0 17 4,0 16 1,0 3-16,-5 4 1,0-13-8,0 0 17,4 0 15,1 4-3,-15-5-8,-1 0-13,0 0 0,13 0 0,16-4 4,-13-16-9,-4-2 0,0 0-1,0 0 0,0 16 9,3 21-16,-9-3 4,0 0 0,1 0 0,0 0 15,0 0-18,-15 0 0,-3 0 0,-11-1 0,0 11 0,16 0 0,3-16 0,0 1 0,-9-4 0,0 9 4,0 15 0,0 6-15,0 0 2,0-13-4,0 0 13,4 0 16,0 0-10,-16-4 4,-1 0-10,4-1 0,10-1 0,0 0 5,-2 0-1,4 0 16,-4-8 0,-16 1 7,0 15 8,1 4-15,-5 3 1,0-3-7,0 0 3,7 0 0,1 9 0,0-5-5,0 16 5,-3 0-16,-5 7 0,0 9 0,1 0-5,-3 0 16,5-1 0,-16 0 0,0 0 0,5-5 0,-4-5-1,15 4-3,0-15 0,3 0 0,0 0-6,0 0 9,-2 16-4,-9 0-16,-1 0 0,0 10 1,-20 0-5,-5-5 15,0 1-1,-15 0-5,-646 16 0,1-130-16</inkml:trace>
  <inkml:trace contextRef="#ctx0" brushRef="#br0">15097 8224 903,'-15097'-8193'8,"15177"8193"-18,-8-64 16,0 0-16,-16 5 0,0 0-5,0 30 0,4-4 2,0-4-4,1 0 1,4 0 0,12 4-9,0-9-3,-1 15 1,-5-1-15,-5 0 0,16 0 4,6-16 5,0 2 0,-5 8 0,0 5 0,0 0-1,4-30 0,1-4 0,16-18-4,0-16 0</inkml:trace>
  <inkml:trace contextRef="#ctx0" brushRef="#br0">15128 8462 874,'-15128'-8445'16,"15206"8445"-8,-8-62 0,-9-8-16,0 13 0,0 15 0,0 26-15,5-4 2,0-1 4,1 0 5,0 0 16,0-4-13,-16 0 4,-2 0 0,0-1 0,4 4 0,0 5 0,-29 0 0</inkml:trace>
  <inkml:trace contextRef="#ctx0" brushRef="#br0">1738 10658 208,'-1738'-10641'19,"1757"10641"-17,-19-19 0,0 0 0,0 0 0,0 16 0,0 12-16,0 0-2,0 0 0,0 0 0,0 0 16,0 0 14,-16 0 0,4 0 0,0 0 0,0 0 0,15 5 8,-1-15-5,-8 0 0,0 0 0,0 0 0,0 16 4,16 29-16,-4-5 5,0 0-11,2 0 0,12 0 16,9 0-19,-16-9-1,-3 0 0,-3-1 0,4 8 0,15 5-1,0-15 0,5 0 0,-5-5 0,0-4 5,0 16 5,7-7-16,-1-3-1,0-4-5,-1 0 4,1 0 0,1 7 17,15-1 0,3-15-4,-7 1 0,0-1 0,0 0 9,-2 0 0,-5 0 16,-4-4 0,-16-1 1,0 0 10,3-6 0,-10-7 0,16 5-4,-1-16-4,-5 0 0,4 5-17,0 0 0,-3 15 0,-12-1-15,0 0 0,0 0 0,13 0 0,0 2 16,0 0 1,-16 0 0,0 16 0,0-2-16,0 0 0,0-4-12,0 0 4,-3 0 0,0 7 11,0 0-8,1 15 0,-7 1-15,0 7 0,0 4 1,-17 0 0,-5-4 16,-4-3-1,-16 5-1,0 0 3,5 4 0,-3-1 1,15-1-7,0-15 5,7 0 16,0 5-12,-16 4-1,-1 0-9,-3-1 0,5 7 0,0 4 4,-7 0 0,-3-2 16,-8-5 0,-16 4 8,0 15-1,4-30-15,1-4-7,0 0 1,0 0 0,3-672 0,8 4-135,16 0 0</inkml:trace>
  <inkml:trace contextRef="#ctx0" brushRef="#br0">746 11071 572,'-746'-11075'8,"797"11075"-1,-8-41 15,-3-8-10,-15 8 4,0 0-5,-4 46 0,1 1 7,16-9-5,2-16 4,0 0 0,0 4-11,0-4 1,-1 16 0,-5-1-16,0 4 0,0 4 4,-10 0-4,-4-3 15,-5 1 0,-15 5 3,0 0 4,8 7 0,-4-4 2,16-9 7,0-16 5,1 0 0,3 8 0,0-3-5,0 16-1,1 0-16,5 8 0,15 4 7,2-15 1,-4 1 0,-10 5 0,0 9-5,0 0 5,4-10 0,-5 1-3,16 0-1,0-16 5,0 0 0,4 1 0,0 0-1,0 15-9,-8 0-15,9 5 0,0 5-1,-4 0 3,-3-2 16,6-5 0,-16-6-3,0 0 5,0-2 0,-13-12 0,0 9-4,0 16 0,-4 0-16,4 0 6,0 0-4,1 15 5,-3 0-15,26-36 57,32-9 4,-44-32-4,1-10 0,-10-1-2,0 1 4,0 0 0,4-13 0,-4-4-3,0-9 4,-1 0 8,0 0 15,1 4 7,-15-1 0,2 0-8,4 0 0,0-1 0,16 4 1,2-16-4,4 1 0,-9 0 0,0 4-1,0 15 5,5-15-15,-9-1-8,0 0-3,8 0 0,4-8 16,4-1 17,-16 1 5,-1 0-10,-1 0 0,5 1 0,16 14-1,-4-16-10,9-2 0,-13-9 0,0 5 12,0 15 4,8 5-15,0 0 1,0-5-11,0 0 5,11 0 0,0 0 2,16 0 0,1-16-4,-4 0 0,4 4 0,0 0 0,-7 0-4,15 0 16,-1-3-1,-16 1 4,0 0-1,3 0 0,1 1 0,15 0-9,0-15 4,9 0 0,4-1 2,16-8 1,1-16-5,-1 0 0,5 5 0,0 4-1,10 0-5,4 1 15,1 1 1,-15-1 3,0 0 14,0-17 0,-9 4-9,16-9 4,10-16 14,0-10 0,4 4 15,0-5-4,-3 16-8,-4-1-16,4 4 0,0 8-4,6 0-3,0 2 15,-5-7 0,-15 8 3,0 0 10,-4-11 0,-14-3-8,16-4-9,12-16 5,5-12 0,17-9 0,0-14 5,0 16-8,-16-15-16,5 12 5,15-1-4,-21-15-4,-8-4 0,0 0-1,0 0 0,-780 16 18,3-157-16</inkml:trace>
  <inkml:trace contextRef="#ctx0" brushRef="#br0">1246 11024 424,'-1246'-11024'0,"1284"11024"0,0-30 16,0 0-8,-16 0 0,0 0 13,12 59 0,-13-12 10,15 14 12,3-15 3,-1 0 0,1 1-32,0-5-4,-5 0-13,-8-2 0,17 4 0,16 5 4,6-16-4,-5 1 0,-1-6 0,0 1 3,0 16 0,0 0-16,-1 0 0,0-4-4,0 0 5,-4 0 15,-5 4-4,-15 0 0,-1 0-4,-8 0 0,0 8 0,16 4 1,6-16-4,-9 2 0,-14 4 0,0 5 0,0 15 0,0-19-15,0-3-4,0-4-1,-1 0 8,0 0 16,5 5 17,-16-9-5,4 0 0,0 1 0,-4 0 0,16 4 5,-15-16-9,-5-3 0,0-4-1,0 0 5,0 15-4,-1-1-15,-4 0 0,0-5 1,0 0 4,3 0 16,9 4-4,-16-4 0,-1 0-4,-4 0 0,3 8 0,16 1 4,0-16 0,0-1 0,-4 0 0,0-1 8,0 15 5,3 0-15,-5 1 0,0 1-5,0 0 4,5 0 0,-1 4 10,16 6 3,3-16-5,-4 0 0,-1 5 0,0 10-1,9 15 0,-3 3-15,-5-5 0,0 9 5,0 0-5,7-10 16,5-3-2,-16 0-5,0 0 0,1 0 0,5 3-7,0-1 0,-1 16-4,-7-1-16,5 0 0,0 3-1,-1 0 6,-3 0 15,-14-12 0,-15 13 8,0 16 4,3-7-16,1-11-2,0-5 0,0 0 9,-4 0 0,4 1-27,0-4-5,-6 16 0,-8 0-16,0 1-678,15 9-5,-135-15 0</inkml:trace>
  <inkml:trace contextRef="#ctx0" brushRef="#br0">4918 10619 802,'-4918'-10601'23,"4990"10601"-5,-15-58 0,5 0-14,0 4-1,0 0 4,9 33 0,-8-4 4,15-18-12,1-15 0,15 0 0,4 5-10,0-8-5,-1 16-5,1-1-16,9 0 0,0 4 7,9 0-4,-7 1 15,-13-1 1,-15 9 1,0 0 12,-1 15 0,-8 5 2,16-8-12,1-16-1,3 0 0,-4-3-27,0 13-8,-4 16 0,0-2-16,0 0 0,0 13 4,24 0-4,-8 5 15,-9-7 1,-15 8-1,0 0 10,0-32 0,-5-3-5,16 0-9,-2-16-4,5 0 0,-5-5 16,0 5 1,3 16 0,-1 1-16,4-3 0,0 0 8,-1 0 0,-5-1 15,1-3 0,-15 3 7,0 0-4,5 11 0,0-1 2,16-4 1,1-16 0,-1 0 0,-5 12-4,0 1-4,-1 15-1,4 0-15,1 4 0,0 8 4,-16 0 0,0-3 16,-13-4-1,-16 4 8,0 0 9,8 7 0,-4-5 1,0-9 1,0 16 0,4 0-16,0 3-4,0 0 1,0 0 0,-1 0 0,0 1 0,15 5-1,0-15-1,1 0 0,0-5 0,0 1 1,0 16 8,3-9-16,-4-3-3,0-9-8,0 0 4,7 0 31,-8 1-12,-31 4-16,0 0 0,0 0 0,13 0-768,0 9 0,-157 0 0</inkml:trace>
  <inkml:trace contextRef="#ctx0" brushRef="#br0">2290 10860 644,'-2290'-10860'0,"2347"10860"0,0-45 0,0 0-12,0 5 16,0 15-5,4 40-15,0-5 7,0 0-3,1 0 0,3 0 16,4 5-8,-16-4-4,-2 0-9,3 0 0,5-3 0,16 4-1,10-16 0,1 1 0,-9-4 1,0 9-1,0 15 0,5-22-15,-4-4-4,0 0-5,0 0-1,5-1 16,14 0-23,-16-9-4,0 0 0,-8 0 0,0 0-355,15 0 0,-77-15 0</inkml:trace>
  <inkml:trace contextRef="#ctx0" brushRef="#br0">2405 10467 525,'-2405'-10454'15,"2452"10454"-4,-7-38 0,-14-8-9,0 10 8,0 16-1,4 77-16,0-5 14,0-4-3,2 0 0,-4 1 15,13 12-47,-15-13-12,-10 0 0,0-1 0,5 12-1,16 4 3,-9-16-9,-15-2 0,0 0 0,0 4 12,-332 16 9,0-66-16</inkml:trace>
  <inkml:trace contextRef="#ctx0" brushRef="#br0">2712 10646 723,'-2712'-10624'19,"2776"10624"-22,-19-51 16,0 0-13,-16 13 12,0 0 0,4 18 0,-4 3 1,15-5 1,0-15 0,3 0 0,5 4 1,0-4-3,1 16-5,-1 0-16,8 5 0,0 6 3,-3 0-10,-4-1 16,-4-7 0,-16 4 3,0 0 10,0 30 0,-6-3 5,15-3-8,2-15 8,-1 0 0,0 1 2,0-9-4,0 0-4,-8 0 16,0 0 0,-16 18 4,-17 0-5,-4-3 0,-13 0-1,0 9-8,0 15 8,0 5-15,-3-4 0,0-14-7,1 0 4,3 0 16,9 5-2,-16-4-9,-1 0-9,-7 0 0,9 7 0,16 4-3,-4-16-4,-4-1 0,-9-1 0,0 0-3,0 15 8,8-1-15,1-5-1,0-13 1,0 0 8,4 0 16,5 3-4,-16 0 1,-1 0-5,-1 0 0,5 1-624,16 8 11,-125-16 0</inkml:trace>
  <inkml:trace contextRef="#ctx0" brushRef="#br0">3431 10767 817,'-3431'-10762'-8,"3503"10762"-5,4-57 16,-9-8-15,-16 0 5,0 0 0,-1 28 0,-4 0 4,16 0 0,0-16 0,0 0 0,4 12-5,0-4-4,-1 15-5,0 0-15,5 4 0,0 0 8,3 0 0,0 1 16,0-1 0,-16-5 5,0 0 9,7 11 0,-4 1 3,16 0-5,0-16 0,1 0 0,8 3-4,0-3 1,-1 15-1,-1 0-15,0 0 0,0 9 1,6 0 5,-5 2 0,-10-11 0,0 5 4,0 31 9,7-20-31,-5-11-4,0-4-8,-1 0 0,0 0 0,18 8 7,0-1-12,2 0-3,0 0 0,-1-8 0,16 9 5,-31-16-5,-13 0 0,-4 1 0,0 1-1,0 16 7,4 8-16,-7 1 9,0-1-9,2 15 0,5 0-15,4-1 1,0-3 1,0 0-1,-1 0 0,-4 5 0,16 8-1,17-16-8,1 4 0,-5 3 1,0 1 4,0 16 3,4-3-16,-8 4-1,0 0-8,0 0 0,8 0 15,9 4-12,-15-9-4,-2 0 0,0-1 0,5 16 0,16 3 3,0-16-3,-3 0 0,-10-4 0,0 5 3,0 15 5,9-7-15,-5-9-2,0-5 1,0 0 5,-4 0 16,5 3 4,-16-1 1,1 0-4,-16 0 0,9 8 0,16 4 3,-19-16 0,-7 0 0,-4-4 0,0 0-4,0 15-5,4-58-15,5-7-15,0 0-5,-3 0 0</inkml:trace>
  <inkml:trace contextRef="#ctx0" brushRef="#br0">3607 10646 594,'-3607'-10646'0,"3659"10646"0,0-41 16,0 0-11,-16 0 0,0 0 0,0 70 0,0 0 12,0 22-4,2 0 0,0 1 16,-1 4-36,-16 1 0,-7 15 5,0-2-15,-5 0 0,0 0 0,-5 0 0,-4-2 0,-5-4 0,0 1 5,0 0 4,6-10 0,0-3-3,16 4 0,0-16 0,0-376 16,-4-3-76,-16 0 0</inkml:trace>
  <inkml:trace contextRef="#ctx0" brushRef="#br0">3892 10381 309,'-3892'-10381'0,"3920"10381"0,0-28 0,9 0 0,0-9 0,0 0 0,0 100 0,0 0 16,16 0 0,2-16 0,0 1 0,8 8-47,0 1 3,-10 16-9,5-2-16,5 0 0,0-10 3,-16 0 5,4-4 15,-9 1-1,-15 9 7,0 0-4,4-3 0,4 0-1,16-9-8,0-16 9,9 0 16,0-1 18,-16-4 0,4 0-5,-8 1 0,9 4 0,0 0 0,-11 0 0,-3-3 15,0-5 0,-15 0 4,0 16 9,1-4-16,-5-9 0,0-4-7,-1 0 5,0 0 15,-1-5-27,-15 5-3,-12 0 0,0 10 0,4 0-10,16 0 4,-16-16 0,-12-8 0,-4-4-3,0 0 0</inkml:trace>
  <inkml:trace contextRef="#ctx0" brushRef="#br0">4217 10736 763,'-4217'-10728'23,"4285"10728"-8,-23-55 15,9 16-13,-15-9-1,0 0 0,1 33 0,-9-4 4,16-4-1,1-16 9,1 0 0,-1 4-10,0 1-5,-3 16 0,1 0-16,-1 0 0,0 5 3,10 0-9,-7 1 15,5 4 1,-15 0-8,0 16-5,0-37-16,9-4 0,0 0 7,0 0 0,-7-333 15,9 4-63,-15 0 0</inkml:trace>
  <inkml:trace contextRef="#ctx0" brushRef="#br0">4186 10283 622,'-4186'-10266'12,"4242"10266"-17,-12-45 0,-8-4-11,0 8 4,0 15 8,12 70-15,-8-12 12,0 0 0,2 0 0,15 1 16,9 1-46,-16-9 0,-10 0 0,-16-1 0,0 11-1,15 9 9,1-15-9,-5 1 0,0-15 0,0-4 16,-350 16 8,0-71-16</inkml:trace>
  <inkml:trace contextRef="#ctx0" brushRef="#br0">4396 10751 212,'-4396'-10737'28,"4415"10737"-14,-17-19 0,-5 1 0,0 5 4,0 0 9,-1 127 0,-9 1 21,16 0-1,5-16 0,-3 1 16,4 0-86,-16 1-1,-18 0-1,5-3 0,5-4-1,15 0-4,-24-15 4,3-5 0,-4-3-1,0 4-4,0 0 0,0 28 0,0-4 4,16 0 0,2-16 5,-4 0 0,-1 4-6,0 1-4,0 16-1,0-1-16,1-8 0,0-9 1,8 0 4,-5 1 15,-4 1 1,-15-5-1,0 0 5,-4-5 0,-9-3-2,16 0 0,0-16 4,-1 0 0,1 5-15,0-1-1,-3 15-8,1-1-15,-1-5 0,0-8 1,8 0 4,3 1 16,-4-7 1,-16 0 8,0 0 0,3 5 16,0 4 1,-16-1 5,0 0 1,3 0 0,5 11-13,0-1 1,-2 15-4,4-1-15,-5 0 0,0 1-1,1 0-1,1 1 0,-4 0 0,16 9-1,0-16 0,9-29 0,4-4 0,16 0-1,0-16 5,-7-669 0,4-8-135,0 0 0</inkml:trace>
  <inkml:trace contextRef="#ctx0" brushRef="#br0">6581 10459 421,'-6581'-10459'0,"6618"10459"0,0-29 16,-4 0-8,-16 4 0,0 0 0,0 78 0,-5 8 14,16-3-12,4-16 8,4 0 0,0 11-41,0-5-3,-8 15-3,0-2-15,-6 4 0,0 10 3,-15 0 0,1-3 16,-1-1-1,-16 1 1,0 0-5,0 10 0,5 3 1,16-1 1,1-16 5,-5 0 0,5 5 2,0-1-5,1 15-4,1 0-15,4 3 0,16 5-7,6-16 0,4 1 0,-9-16 0,0 13 8,0 0 5,-1-13 0,-5-3-3,15 0-8,0-15 5,0 0 0,4 4-12,0-1-7,-4 16-7,-5 0-16,3 0 0,0 5 1,5 0-9,-1 1 16,5-8 0,-16-5 5,0 0 5,3 10 0,-10-4 1,0 1-3,1 15-5,3 0-15,5 1-2,0-4-1,0 0-10,-3 0 0,1-1 0,32 4 12,16-32-5,-3 2 0,-3-9 1,0-5 12,0 0 4,5-17 0,-9-1-3,0-4-8,-1 0 5,12 0 15,-1 12-9,-15-4-5,-1 0-4,1-1 0,0 4 0,16 4 4,0-16 0,-1 0 0,-5 1 0,0 10-1,0 15 4,5-10-15,0-5-1,0-1-3,-8 0 10,0-709 16,17 3-149,-16 0 0</inkml:trace>
  <inkml:trace contextRef="#ctx0" brushRef="#br0">6923 10669 637,'-6923'-10669'0,"6979"10669"0,0-44 16,0 0-12,-16 31 4,0 0 4,0 67 0,-4 4 11,15 4-12,2-15-4,8 1 0,4 0-41,0-4-4,-9 16-5,0-2-16,0-4 0,0 5 8,-29 0 0</inkml:trace>
  <inkml:trace contextRef="#ctx0" brushRef="#br0">7476 10166 360,'-7476'-10166'0,"7508"10166"0,0-32 0,5-7 0,0-1-5,0 0 5,8 57 0,-9-4 6,16 0-7,1-16 0,3 0 0,0 8-13,0-5-8,-3 15-3,1 0-15,-1-1 0,0 9 12,4 0-9,-8 0 16,-8-4 0,-16-1 5,0 0 9,-1-2 0,-4 4 0,16-4-4,0-16 3,0 0 0,6 8-6,0-6 0,0 15-3,0-1-15,-1 0 0,0 10 4,6 0-10,0 2 16,5-4 0,-16 0 8,0 0 0,4-13 0,4-1-2,15-4-3,-1-15 4,4 0 0,0 3-3,0 0 1,-1 16 0,0 0-16,-4 3 0,0 9 12,4 0-5,-3 1 16,0-1 0,-16 5 4,0 0 0,8-12 0,-1 0-1,0 1 4,-1 15-1,4 0-15,5 3 14,0 5 1,4 0-10,-8 0 16,10 8 0,-16-5-1,-10 0 0,1-2 0,-5-4 0,0 5 4,0 31 9,3-3-31,-9-7-1,0 0-4,0 0 0,0 0 0,5-4 0,0-5 0,-1 0-5,-4 0 0,1-4 0,16 4-4,-6-16-5,1-1 0,-3-9 0,0 8 1,0 15 0,-1-5-15,-5-3-2,0-4-5,0 0-4,1 0 16,5 0-33,-16-6-4,-8 0-3,-8 0 16,-1 4-665,-16 1-1,-133 0 0</inkml:trace>
  <inkml:trace contextRef="#ctx0" brushRef="#br0">9468 10552 212,'-9468'-10552'0,"9487"10552"0,16-19 15,0-4 0,-15 0-1,0 0-4,-3 163 0,4 4 29,0-5-8,5 0 5,4 2 16,9 3-138,-16 0 1,-27 0-5,-4-6 15,5 0 0,-15-9-8,-16 0 0,0-4 0,0 7 0,0 9 1,-316 16 0,0-64-16</inkml:trace>
  <inkml:trace contextRef="#ctx0" brushRef="#br0">9393 10240 928,'-9393'-10218'20,"9476"10218"-22,-20-67 0,0 0-16,0 0 0,0 0 9,12 27 0,-9-12 1,0 0 0,1 0 9,7 0 15,0 5-1,-15 0-4,0 0-9,-8 0 0,0 0 0,16 8 12,-28-16 1,-1-10 0,-5-3 0,0 1 8,-320 15-5,-5-64-15</inkml:trace>
  <inkml:trace contextRef="#ctx0" brushRef="#br0">8490 10428 403,'-8490'-10428'0,"8526"10428"0,0-36 0,0 0 0,0 0 0,0 0 0,0 104 0,0 0 15,16 0 0,2-16 13,4 1 0,4-1-66,0-3-3,-12 15 3,-7-4-15,1 3 0,0 8 0,1 0 0,0 0 16,-4-4 0,-16 5-4,0 0 8,5-24 0,-5-1-5,16 1-4,0-16 0</inkml:trace>
  <inkml:trace contextRef="#ctx0" brushRef="#br0">8556 10451 442,'-8556'-10451'0,"8596"10451"0,0-32 0,0 0-8,0 0 0,0 15 8,8 52-15,-8-8 10,0 9-4,2 0 0,0 0 16,0 8-22,-16-1-4,-4 0 6,-4-1 0,-6 0 0,0 1 4,10 0 0,0 1 16,0-4 1,-16-1 4,0 0 6,4 0 0,-1-4 0,15-4 0,0-15 4,0 0 16,0 4 5,-16-4-4,1 0-1,-4 0 0,6 0 0,0-1 8,-19 0 0,-4-4 15,-4-4-1,-15-1 0,0 16 10,8 6-16,-5-4 2,0-4-4,0 0 4,0 0 0,5 4-4,0-5 0,-1 16-4,-3 0-16,-1 3 0,0 6 0,-5 0-14,0-1 15,0 0 0,-15 0 0,0 16 0,0-1-16,0 0-1,0 0 0,0 0 8,-4 0 0,1 8 11,0-9-4,3 16 0,0 0-16,0 0 0,0 18 3,-21 0-14,-3-4 15,-4 0-1,-15 0 0,0 0 9,0-14 0,-9 0-16,16-5-3,3-16 1,-5-608 15,8 0-122,-15 0 0</inkml:trace>
  <inkml:trace contextRef="#ctx0" brushRef="#br0">8854 10166 741,'-8854'-10166'0,"8920"10166"0,0-53 15,0 0-13,-15 4 16,0 0 5,0 30 0,-9 3 3,16 0-3,1-16 0,3 0 0,0 12-11,0-4-3,-3 16-5,-1 0-16,0 4 0,0 0 8,20 0 5,-4 4 15,-9-4 1,-15 4 8,0 0 5,-4 16 0,-5 1 3,0 0-1,1 16-4,-8 0-16,9 4-25,0-5-4,-6 16 4,1-1-16,-3-9 0,0 8 1,22 0 0,-1 4 0,-5-3 1,0 5-4,0 15 9,3-35-15,0-7-6,0-9-8,-2 0 4,8 0 31,9-4-6,-31 0 0,-2 0 5,-8 0 0,0-4 0,0-5 0,-25 0 4,-4-6 0,-4-7-1,0 9 3,-485 16-4,-3-96-16</inkml:trace>
  <inkml:trace contextRef="#ctx0" brushRef="#br0">10679 11742 543,'-10679'-11720'15,"10727"11720"-22,-15-38 0,0 0-10,0 9 0,0 0 4,4 53 0,-4-4 9,15-1-4,2-15 6,1 0 0,7 3-29,0-3-8,-6 16 0,4-1-16,-1 0 0,0 18 8,5 0-13,-4 1 16,-13-8 0,-16 8 8,0 0 10,4 1 0,-5 0 0,15-5 0,0-15 1,4 0 0,8-1 8,0-4 5,1 16-9,-4 1-16,5 4 0,16-1-1,7-16-3,5 2 0,-14-16 0,0 4 12,0 0 5,7-20 0,-5-3-4,15-8-5,-1-15-1,5 0 0,1 3-3,0 0-3,-1 16-10,0 0-16,-3-1 0,0 4 9,2 0-1,-5 0 15,-12-3 0,-15 13 7,0 0 4,-3-3 0,-4-1-1,16-9-3,0-16 0,-5 0 0,9 5-14,0-5-4,-9 16-8,-4 12-16,9-1-564,0-1 5,-113 0 0</inkml:trace>
  <inkml:trace contextRef="#ctx0" brushRef="#br0">10754 11812 532,'-10754'-11799'20,"10802"11799"-13,-13-39 0,0 5-9,0 8 8,0 16-3,-5 52-16,-1 5 9,0-4-1,2 0 0,5 0 15,5 3-11,-15-5 0,-1 0-9,0-1 0,4 1 0,16 1 3,-2-16-5,0 0 0,-4 4 0,0 0 0,0 16 9,4-14-16,-10-4-3,0 1-3,-1 0 0,3 0 15,9 0 20,-15-9-4,4 0 4,0 1 0,0-4 0,16 5-7,-39-16-5,-1-8 0,4 1-8,0 1-8,-419 15 4,-1-89-15</inkml:trace>
  <inkml:trace contextRef="#ctx0" brushRef="#br0">10688 12245 298,'-10688'-12232'-8,"10715"12232"-13,8-27 15,0 0 0,-15 0 0,0 0 0,0 97 0,0 0 15,16 0 0,2-16 17,12 1 0,-3 3-46,0 3-3,-9 15-4,4-1-15,5-1-1,0 4 5,-12 0 0,-1-2 16,-9 1-1,-16 4-5,0 0 10,5-4 0,-5-1-1,16-14-3,0-16 6,3 0 0,3-3 9,0 1 0,1 15-9,-5 1-15,8 1 0,0 1 0,-1 0-1,-1-1 16,-8-7 0,-16 0 0,0 0 4,0-47 0,-4 4 0,16 4-8,-12-16 0</inkml:trace>
  <inkml:trace contextRef="#ctx0" brushRef="#br0">10898 11434 493,'-10898'-11434'0,"10942"11434"0,0-36 15,0 0-8,-15 0 0,0 0 0,0 91 0,0 0 16,16-4 0,3-16 4,0 1 0,0 0-44,0 0 0,-9 16 0,0-2-16,0 0 0,0 0 0,-16 0 0,0-4 15,0 0-1,-15 0 0,0 0 4,11 9 0,-4-11 1,16-8 0,1-16 8,0 0 0,0 0 1,0 0 0,0 16 0,0 0-16,0 0 0,0 0 0,-57 0 0</inkml:trace>
  <inkml:trace contextRef="#ctx0" brushRef="#br0">11469 11863 162,'-11469'-11837'8,"11483"11837"-26,-8-14 15,0 3 0,-15 0-3,0 0 0,0 132 0,0 0 23,16-9 12,5-16 5,4 0 0,8 3-104,0-8 1,-22 15-1,-5-4-15,1 9-1,0 4 3,2 0-4,0 0 0,-5 1 0,16 5-1,0-16-1,12 12 0,-4-8 2,0-4 0,1 0 9,4 0 16,-1 1 17,-16 5-5,3 0-4,-4 1 0,0 4 0,15 8-3,-30-15-4,-9-5 0,0 1-2,0 4-5,0 16 1,1 12-16,4-5 2,0-9-11,1 0 8,8 0 16,6 0-45,-16-6-4,0 0-8,-4 0 0,13-12-13,15-4-3,-2-15 4,-1 0 0,9 0 0,0 5-7,-453 16 8,4-90-16</inkml:trace>
  <inkml:trace contextRef="#ctx0" brushRef="#br0">11618 12108 687,'-11618'-12108'0,"11679"12108"0,0-49 0,0 0-12,0 0 0,0 15 13,4 57-15,-4-4 9,0-9 0,2 0 13,-4 0 16,9 4-27,-16-5 0,-5 0 1,-3 0 0,0-1-1,15 8 4,-2-15 0,-4 0 0,-8-4 0,0 4 0,0 16 4,8 12-16,-4-4 3,0-5-4,0 0 5,8 0 16,0-3-29,-16 0-1,-6 0-4,0-1 0,-1-4-419,15 1 8,-84-15 0</inkml:trace>
  <inkml:trace contextRef="#ctx0" brushRef="#br0">11842 11917 288,'-11842'-11917'0,"11867"11917"0,0-25 0,0 0 0,0 8-4,0 0-8,4 92 0,0 0 12,16 0 0,4-16 0,0 0 0,0 0-30,0 0 0,-6 16 0,0 0-16,-4 12-1,0 0 4,-20 0-1,-1-4 15,-8-3-1,-15 0 39,99 31 4,-8-69-31,0-4-15,0-4-4,-2 0 9,-4-1 0,4 4-9,0-5-4,-1 16 1,-3-1-16,4-5 0,0 9 0,6 0 0,-3 2 16,-9-5 0,-16 4 1,0 0 5,4-35 0,4-9-8,15-9-3,0-15 9,4-1 0,1-4-11,0-1 3,0 16-4,-11 0-16,-1 0-11,0 10 4,11 0-9,-4-10 16,-5-8 10,-16 9 1,-539 15-4,3-101-15</inkml:trace>
  <inkml:trace contextRef="#ctx0" brushRef="#br0">12298 11804 414,'-12298'-11804'0,"12334"11804"0,0-28 16,0 0-8,-16 0 0,0 16 0,0 88-16,0 0 17,0 9 8,3 0 4,4 1 0,9 3-53,0-5 5,-10 15-4,-1-2-15,5 1-1,0-9-1,2 0 0,1 1 16,-5-1 0,-16 0 5,0 0 5,3-7 0,-9-4-2,16 4 9,0-16-4,-1 0 15,-4-4 6,-15 0 8,1 0-5,-4 0 0,0 5 0,0 0-5,4 0-8,0 0 16,-9-4 1,-16 4 1,0 15-5,-1-20-15,5-4-4,0 14 1,-1 0-6,-1 0 0,10 0 12,0-5-3,3 16-4,-1 0-16,0-3-561,0 0 0,-112 16 0</inkml:trace>
  <inkml:trace contextRef="#ctx0" brushRef="#br0">12662 12233 327,'-12662'-12233'0,"12691"12233"0,0-29 0,0 0 0,0 9 12,0 16 0,0 127-16,-9-12 19,0 0 0,4 0 13,15 1 15,4 1-93,-15-4-1,-18 0 1,-3-4 0,8 4-1,16 4 3,7-16-4,-3 2 0,-5 3 0,0 5 1,0 15 9,-1 4-15,-9 1 0,0-9-1,1 0 5,-3 0 16,4 3-13,-16 0-3,-2 0-9,0-1 0,4-5 0,16-4 1,3-16 1,-4 1 0,-1 3 0,0 4-3,0 15 1,0-29-15,-1 0-8,16-3-4,0-16-14,-4-468 0,0 0-96,0 0 0</inkml:trace>
  <inkml:trace contextRef="#ctx0" brushRef="#br0">12780 11820 385,'-12780'-11820'0,"12814"11820"0,0-34 0,-4 4 0,0 4 4,0 0 4,7 93 0,-4-3 12,16-8 3,3-16 3,1 0 0,14 7-50,0-5 5,-10 16-4,-5-1-16,-4 8-1,0 4 1,-6 0-4,-1-2 15,-5 0 0,-15-4 0,0 0 8,0 0 0,1 1 0,16-9-1,0-16 8,4 0 0,5 0 7,0 0-8,2 16-8,1 0-16,3-5 0,0 10 4,-17 0-5,-7-3 15,-9-5-1,-15 4 1,-451 16 10,-4-91-16</inkml:trace>
  <inkml:trace contextRef="#ctx0" brushRef="#br0">12912 11637 741,'-12912'-11615'15,"12978"11615"-22,-15-53 16,0 0-13,-16 9 4,0 0 4,4 45 0,0-4 7,16-13-4,0-16 9,8 1 0,13-1-30,0-5 1,-7 15 5,0 0-15,0 4-1,0-4-5,29 0-1,5 5 16,1 0 2,-16-1 3,0 0-3,1-4 0,-6-4-1,0 1 3,0 0-4,1 0 16,3 0-11,-16 1 3,-3 15-5,1 0-15,5-1 0,0-9 1,21 0 0,-1 4 16,-4 4 1,-16-1-3,0 0-8,-1-31 0,5-3-7,0-10 4,0 0 0,-1-1 15,1-3 9,-15-1 3,1 0-4,1 1 0,9-1 0,16 0 1,-4-16-4,-9-1 0,-10 1 0,0 10 0,0 16 4,-1-25-16,-1-3-9,0-8-4,0 0 5,0-556 15,4-4-111,-15 0 0</inkml:trace>
  <inkml:trace contextRef="#ctx0" brushRef="#br0">13487 12030 345,'-13487'-12030'0,"13518"12030"0,0-31 0,0 0 0,0 0 0,0 16 0,0 107-16,0 0 15,0 0 0,3 0 0,12 1 15,0 4-66,-15 0-5,-12 0-5,1-4 0,1 8 0,16 0-1,-3-16-1,5-1 0,1-1 0,0-5 8,0 16 5,4 9-16,-1-4 2,0-3 1,0 0-1,3 0 15,4 4-6,-15 5 0,-1 0-4,-8 0 0,4 12 167,32 9-4,-151-32-5,-8-31 0,1-15-5,0 8-1,-2 0 4,1-22 15,1-12-15,-15-5-8,3 0 9,-8-488 16,-5 4-96,-16 0 0</inkml:trace>
  <inkml:trace contextRef="#ctx0" brushRef="#br0">13434 11317 543,'-13434'-11317'0,"13482"11317"0,0-38 16,0 0-10,-16 0 0,0 0 13,8 74 0,-13-8 13,16 0 0,2-16 9,0 1 0,4 3-37,0 0-3,-7 15-4,0-2-15,9-3 0,0-1 6,-4 0 1,-3-2 16,-5 0 0,-16 5 4,0 0 4,0 8 0,-9-4 2,16-13 0,0-16 0,0 0 0,8-8-32,0 6 5,-7 15 8,-1-1-15,-1 4-408,0 6 0,-83 0 0</inkml:trace>
  <inkml:trace contextRef="#ctx0" brushRef="#br0">13627 11301 630,'-13627'-11279'12,"13683"11279"-22,-12-45 0,-13 0-11,0 13 0,0 16 13,8 55-16,-8-1 9,0-5-7,1 0 0,0 1 15,4 16-17,-15-4 0,-3 0-9,-9-1 0,5 9 0,16 4 7,-14-16-5,1-3 0,-3-9-1,0 3 13,0 15 1,3-2-15,4-4 0,0-5-3,0 0 1,-1 0 0,8 4-25,16 0 0</inkml:trace>
  <inkml:trace contextRef="#ctx0" brushRef="#br0">13675 12167 734,'-13675'-12167'0,"13740"12167"0,0-52 0,-8 8-13,0 8-8,0 16 0,0 48-16,0 0 8,0 0 0,0 0 0,0 1 16,0 0-22,-16 0 0,-5 0 0,0-1 0,22 0 0,15 0 4,3-15 4,0 1 0,-4-8 0,0 4 0,0 16 0,4 0-16,5-4 0,0-4-8,0 0 3,4-397 15,-3-3-80,-15 0 0</inkml:trace>
  <inkml:trace contextRef="#ctx0" brushRef="#br0">13851 12030 421,'-13851'-12030'0,"13888"12030"0,0-29 16,0 0-8,-16 0 0,0 0 0,0 89 0,0 0 17,16 0 0,3-16 0,0 1 0,0 16-52,0 0 0,-10 15-9,-1-3-15,5 5 0,0 4 3,-9 0-9,4-3 16,-4-3 0,-16 8 7,0 0 1,0 16 0,-5-3 3,15 5-1,1-15 0,-4 0 0,8 5-8,0-4-5,-1 16 0,-4-1-16,0 1 0,0 4-1,2 0 5,-7 1 16,-9-12 0,-16 9 12,0 0 8,-4-25 0,-3-5-5,15-14-3,0-15 13,0-1 16,9-3-63,-16-9-5,-12 0 0,-4-2 0,0 0-393,0 0 1,-78 16 0</inkml:trace>
  <inkml:trace contextRef="#ctx0" brushRef="#br0">14268 12011 874,'-14268'-11981'19,"14346"11981"-12,-7-62 16,-5-4-16,-16-4 8,0 0 4,-5 19 0,-8 1 1,15-1 0,0-15 0,3 0 0,5 5 17,0 0-1,4 16-5,1 1-16,1-1 0,0-1 5,-16 0-4,-1-3 16,-4 0-1,-16-5-3,0 0 0,7 22 0,0-3 5,15-4-1,1-15 0,0 0 0,4 1-25,0-8-5,-5 16 3,1 0-16,-7 3-1,0-1-3,-3 0 0,-5-1 16,0 1 0,-16 0-1,-447 15-5,-3-88-15</inkml:trace>
  <inkml:trace contextRef="#ctx0" brushRef="#br0">14803 12151 594,'-14803'-12151'0,"14855"12151"0,0-41 0,0 0-11,0 0 0,0 16 0,0 31-16,0 0 4,0 0 0,1 0 0,0 0 15,0 0 2,-15 0 0,1 0 0,0 0 0,0 0 0,16 18 12,22-16-18,-12 5 0,0 0 1,0 13 8,0 16 9,0-25-16,-5-1-5,0-17-7,-1 0 13,4 0 15,9 0 12,-15-4 0,3 0-5,-4 0 0,5-4 0,16 3 8,-3-16 1,-4 0 16,-4-8 0,-16 0 1,0 0 12,3-14 0,-3 0-3,0-10-4,-1 0 1,0 0 15,8 8-17,-15-8-8,-3 0-5,1-1 0,4 3 0,0-4 4,-21 16 1,-8-5-16,-14 8-1,0 17-4,-484 15-4,4-97-15</inkml:trace>
  <inkml:trace contextRef="#ctx0" brushRef="#br0">15084 11933 536,'-15084'-11933'0,"15132"11933"0,0-39 16,-9 0-9,-16 9 0,0 0 0,0 63 0,0 0 10,15-9 4,3-15 9,-4 0 0,0 8-29,0 0 3,-6 16-13,1-1-16,9 0 0,0 4 3,8 0-5,5 2 16,-3-5 0,-16 3 9,0 0 5,3-22 0,0-3-4,15-9 3,0-15 9,0-1 0,5 4 26,0-1-3,6 0-13,3 1 0,9 0 0,16 0 0,-14-16 0,-7-2 0,-4-5-1,16 8 1,-483-16 1,3-96 0</inkml:trace>
  <inkml:trace contextRef="#ctx0" brushRef="#br0">15812 11863 597,'-15812'-11845'8,"15865"11845"-14,-1-42 16,-4-7-11,-16 0 8,0 0 9,4 51 0,-9 0 8,15 0-1,1-15 0,5 1 0,4 7-23,0-4 1,-5 16-9,-5-1-16,9 5 0,0-4 3,-3 0 0,0-1 15,-1 0 0,-15-8 5,0 0 4,3 0 0,-4-4-1,16 4 4,0-16-4,0 0 0,9-4 12,0-9 1,2 16-1,-5 1-16,1 0 0,0 13-3,-24 0-4,-1-5 15,0-8-1,-15-1 5,-399 0-4,-12-80 16</inkml:trace>
  <inkml:trace contextRef="#ctx0" brushRef="#br0">15768 12202 730,'-15768'-12189'8,"15833"12189"-8,-8-52 0,4 4-13,0-1-4,0 15 10,8 39-15,-1-1 5,0-3-3,0 0 3,8 1 16,1-4-5,-16-1 3,-2 0-4,1 0 0,5 4 0,16-1 3,-1-16 1,1 0 0,0-5 0,0-5 1,0 15 9,7 9-15,-5-3 2,0-8-8,0 0 4,3 0 16,5 5-16,-16-5-9,-4 0 0,1 0 0,-4 0 0,15 13 3,-28-15-13,-3 0 0,-1-8 0,0-3 4,-424 16 3,-1-84-16</inkml:trace>
  <inkml:trace contextRef="#ctx0" brushRef="#br0">15869 11777 802,'-15869'-11755'16,"15941"11755"-9,-9-58 0,-13-7-14,0 13 0,0 16 5,4 25-16,4 0 3,0-9-4,0 0 5,-4 0 15,4 8-12,-15-5 0,-3 0-4,-8 0 0,5 8 0,16 4 4,23-16-5,0 4 0,-12-4 0,0 8 7,1 15 4,1-7-15,-3 4-2,0-14-16,0 0 8,15 0 16,5 1 13,-16-8-1,3 0-5,5 0 0,0-5 0,16 0 1,0-16 0,4 1 15,-9-5 0,-15 0 5,0 0 1,-1-32 0,-1 1-6,0-9-1,-2 0 1,1 0 16,8 3 9,-16-4-3,2 0-5,-1 0 0,5-3 0,16 0 3,-8-16 0,-3 0 0,-5-8-1,0 5 3,-511 15 4,1-103-15</inkml:trace>
  <inkml:trace contextRef="#ctx0" brushRef="#br0">16431 11941 234,'-16431'-11928'15,"16451"11928"-13,-15-20 16,0 0 0,-16 0 0,0 0 0,0 36 0,0 0 2,15 0 0,1-15 0,0 0 0,9 8 6,0-9-8,2 16 0,0 0-16,0 0 0,15 4 12,33-15-4,-12 6 0,0 0 2,0 0 8,0 0 9,7-33 0,-9 1-7,16-5-4,0-16 5,3-1 0,5 9-5,0-5-1,-1 16-9,-4 0-16,5 5 0,0-1 7,4 0 5,-8 1 15,-9 1 0,-15 9 3,0 16 5,4-7-16,-1-7-2,0-8-9,0 0 4,5 0 0,4-1 7,0-4-7,0 16 0,-12 1-16,9 12 0,0 4-1,-45 0 0,-3 0 0,-4-8-12,15 4-4,-469-15 5,4-94 16</inkml:trace>
  <inkml:trace contextRef="#ctx0" brushRef="#br0">16597 12030 475,'-16597'-12030'0,"16639"12030"0,0-34 15,0 0-8,-15 0 0,0 0 0,0 78 0,0 0 14,16 0 0,2-16 9,8 1 0,4 0-45,0-4-4,-9 0-9,-4-1 0,13 4-1,15 0 0,7-15 1,0 2 0,-1-4 0,0 0 0,0 32 13,7-10-32,-4-7-2,0-4 0,0 0 8,0 0 0,5 0 0,0 4 0,-1 15-4,0 0-15,-5 0-430,0-4-3,-85 0 0</inkml:trace>
  <inkml:trace contextRef="#ctx0" brushRef="#br0">16869 11859 756,'-16869'-11859'0,"16936"11859"14,12-54 0,-14-12-13,0 4 7,0 16-4,-7 41-16,4 20 6,0-4-8,1 0 0,3 0 15,-4 5-16,-15 0-1,-4 0-5,5 0 0,4-1 0,16 1 0,8-16 0,5 2 0,-5-5 0,0 0 4,0 0 5,1 8 0,-1-1 2,16-3 0,0-16 3,-3 0 0,5-1 2,0 0 0,1 15-9,-3 0-15,9-1 0,0 5-3,-7 0-5,0 0 16,0-16-1,-16 9 11,0 0-1,-3-43 0,5 0-11,16 1 0,-1-16-6,-12-477 15,-8 4-96,-15 0 0</inkml:trace>
  <inkml:trace contextRef="#ctx0" brushRef="#br0">17190 11800 763,'-17190'-11787'20,"17258"11787"-13,-20-55 0,0 0-13,0 13 12,0 0 0,3 42 0,-4-3 6,16 0 3,0-16 4,1 1 0,-4 4-15,0-1 3,-3 16 1,-4-1-16,-4 9 0,0 3-1,5 0-3,4 1 15,-5-3 0,-15 4 3,0 0-4,0 6 0,-4 4 2,16-5-4,0-16 0,4 0 0,0 0-10,0-4 1,-2 15-4,-5 0-15,-1 4 0,16 1-4,6-16-5,0 1 0,-9-7 0,0 9-1,-492 16 0,-4-99-16</inkml:trace>
  <inkml:trace contextRef="#ctx0" brushRef="#br0">17650 11832 640,'-17650'-11832'0,"17707"11832"0,0-45 15,0 7-12,-15 0 9,0 0 9,-4 31 0,-4-1 4,16-5 5,1-16-5,0 0 0,10 3-6,0-5 1,-1 0-5,-1 0 16,1 4 0,-16 4 5,10 0-9,-5 1 15,-4 4 1,-15 0-3,0 0 8,7-1 0,-8-4-1,0-4 5,0 0 3,-1 0 16,1 4 7,-16 4-4,2 0-8,-11 0 0,4 3 0,15 8 4,-8-15-3,1 0 0,-1-13-1,0 0 1,0 16 9,3-71-16,0-3-15,0-4-8,-2 16 8,-1-359-16,-4 5-71,0 0 0</inkml:trace>
  <inkml:trace contextRef="#ctx0" brushRef="#br0">17580 12151 410,'-17580'-12129'12,"17616"12129"-22,-12-28 0,0 0-8,0 0 0,0 0 13,8 82 0,0 0 15,16-13-8,3-16 9,11 1 0,4 5-39,0-4 3,-8 16-4,-7-2-16,8 8 0,0 0 3,-10 0 0,-3-2 15,-4-5-1,-15 0 5,0 0 4,3 20 0,0-3 4,16-4-1,1-16 8,1 0 0,1-1-28,0-5-3,-6 16-4,-5-1-16,4 1 0,0 0-4,-2 0 0,3-1 15,-13-11 0,-15 0 0,0 0 9,8-26 0,-9-8-19,16 0 0,3-16 0,0-428 15,0 0-87,-15 0 0</inkml:trace>
  <inkml:trace contextRef="#ctx0" brushRef="#br0">17664 11664 626,'-17664'-11664'0,"17720"11664"0,0-45 0,-5-4-11,0 5 0,0 15 0,4 42-15,0 0 6,0 9 0,2 0 8,0 0 16,1 4-12,-16 0-4,-2 0-18,0-1 0,0 0 0,16 17 8,1-16-4,0 0 0,0-5 0,0 1 5,0 15 3,4 6-15,1 0 2,0-18-12,0 0 13,11 0 16,4 5-2,-16 1 0,0 0-18,-16 0 0,9 11 0,16 4 9,3-16-4,-5 1 0,-5 1 0,0 5 0,0 15 4,3-11-15,-9 1-3,0-4-9,0 0 5,5 0 0,-1 7-8,0-4-7,-3 16-4,-1 0-16,4 1 0,0 0 4,7 0 0,-5 0 15,-5-3 1,-15 1 3,0 0 4,-3-9 0,-4 4-3,16-10-8,0-16 6,3 0 16,3 1-17,-16-4 0,0 0-8,-5 0 0,8 1-556,15 0 4,-116-15 0</inkml:trace>
  <inkml:trace contextRef="#ctx0" brushRef="#br0">17826 11258 439,'-17826'-11258'0,"17865"11258"0,0-31 0,0 0-8,0 9 0,0 16 4,4 37-16,-13-4 7,0 0 0,0 0 0,0 1 15,0 0-9,-15 0 0,-1 0 0,0-1 0,0 0 0,16 13 8,20-16-13,-8 4 0,0 0 1,0 0 0,0 15 9,8-17-15,-9-8-3,0 0 0,-1 0 0,0 125 32,4 8-95,-32-4-8,-18 0 0,0-4 0,0 0-1,15 0 0,-13-15 0,0-2 0,0 0-1,0 0 0,0 0 0,0 5 16,0 0 1,-16-9 3,0 0 9,-3 0 16,0 0 1,-16 0 0,0 0-8,-3 0 0,8 3 0,0 0 0,-4 0 0,0-1 15,-9-4 0,-15 9 4,0 0 0,0 1 0,-9-4 0,16 0 0,0-16 9,4 0 0,0 0 0,0 0 0,1 15-9,-4 0-15,9 4 0,0 0 0,-8 0 0,0-1 16,-8-4-1,-16 8 4,0 0 0,0-23 0,0 0 0,16 0 0,0-16 0,0-636 15,0 0-132,-15 0 0</inkml:trace>
  <inkml:trace contextRef="#ctx0" brushRef="#br0">18216 11913 428,'-18216'-11913'0,"18254"11913"0,0-30 0,0 0-8,0 5 12,0 0 3,8 76 0,-8-5 13,16-4-3,3-16 0,4 1 0,4 3-38,0-5 4,-8 16-3,-3-2-16,3 3 0,0 5 5,-8 0-4,-1-1 15,-9 4-1,-15 4-4,0 0 13,5 11 0,-8-1 2,16-1-4,1-16 1,0 0 0,8 1 5,0-8-9,1 15 0,-3 0-15,4-1 0,0 8 5,-9 0-3,-4-2 16,-5-16 0,-16 0 0,0 16 4,11-16-16,-4-11-3,0 0 0,-1 0 13,0 0 0,9 4-24,0-4-8,0 15-1,-7 0-15,1-5-498,16 4 0,-93-16 0</inkml:trace>
  <inkml:trace contextRef="#ctx0" brushRef="#br0">18308 11098 266,'-18308'-11098'0,"18332"11098"0,0-24 0,0 0 0,0 0 0,0 16 9,0 96-16,0 0 16,0 4 0,2 0 0,0 1 0,5 0-52,0-5 0,-11 16 0,-4-1-16,5 4-1,0-5 4,-8 0 4,-4-2 15,1 0 0,-15 4 0,0 0-5,4-3 0,5 0-1,16-4-8,0-16 0,4 0 0,-1 4 12,0 1-4,1 15-5,-4 1-15,0 4 0,0 0 0,-20 0 0,4-4 16,-4-12-1,-16 4 8,-429 16-4,0-87-16</inkml:trace>
  <inkml:trace contextRef="#ctx0" brushRef="#br0">18365 12058 565,'-18365'-12058'0,"18415"12058"0,0-40 16,-8 4-10,-16 8-4,0 0 0,0 68 0,0 0 12,15-9 7,3-15 9,-7 0 0,9 8-39,0-5 0,-7 16-4,-8-1-16,9 4-1,0 13 4,2 0-5,-4 1 16,-3-4 0,-16 7 0,0 0 6,0-8 0,-1-4-2,0-4 0,0 0 4,0 0 31,5 0-28,-31-5 0,0 0-4,-8 0 0,0 9-360,0 0-5,-75 0 0</inkml:trace>
  <inkml:trace contextRef="#ctx0" brushRef="#br0">18475 12062 270,'-18475'-12062'0,"18499"12062"0,0-24 0,0 0 0,16 0 0,0-16 0,0 21 0,0 0 0,0 0 0,0 0 0,0 0 0,0 0 3,0 0 0,1 16 0,0 0-16,0 0 0,15 0 0,43-15 0,0 9 0,0 0 2,0 0 0,0 16 0,0-19-16,0 0-3,0 0 0,-1 0 35,7 260 47,-8 1-225,-47-5-4,-45 0-9,0-9 0,0 0-1,0 0 4,0 0-13,-8 1 15,0 0 0,-15 0 0,0 16 13,4 8-16,-13-4 2,0 18 0,0 0-1,0 0 0,1 0-13,0-1 0,-2 16-17,0-1-16,0 0 0,15 18 0,-2-15-18,0 0 0,0 0 0,0 0 0,0 0 17,-4-1 0,-17 4 0,16 0 0,0-16 0,0 0 0,14-4 1,0-14 4,0 15 0,0 0-15,0 0 0,0 0 0,-13 0 0,0-4 16,0 0 0,-16 0 0,-630 0 0,0-126 0</inkml:trace>
  <inkml:trace contextRef="#ctx0" brushRef="#br0">18594 11141 720,'-18594'-11141'0,"18658"11141"4,12-52 16,-4-12-12,-16 0 8,0 0 0,-8 42 0,-4 8 6,0-1-1,0 0-4,1 1 16,1 0-7,-16-1 4,-2 0 0,3 0 0,9 9 0,15 5-1,-2-15-14,0-1 0,0 1 0,0 0-1,0 16 5,5-9-16,-1-1-3,16 5 0,0-16-4,-3-388 0,0-1-77,0 0 0</inkml:trace>
  <inkml:trace contextRef="#ctx0" brushRef="#br0">18690 11913 622,'-18690'-11913'0,"18746"11913"0,0-45 0,0 0-11,0 0 0,0 16 0,12 64-16,0 0 12,0 0-4,1 0-4,3 1 15,8 5-30,-15-8-4,-5 0-1,-1-2 0,1 5 0,16 0 3,-4-16 4,5-1 0,-9-9 0,0 9 5,0 16 0,3 8-16,-5 1 0,0 1-9,1 0 4,20 192 31,4 1-164,-31 1-9,-33 0-5,-4-6 0,4-3-2,0 9-9,-9 0-4,1-3 15,-9-12 0,-15 9 8,0 0 8,-4-20 0,-3 0 0,16-6-8,0-16 1,-4-521 16,0 4-97,-16 0 0</inkml:trace>
  <inkml:trace contextRef="#ctx0" brushRef="#br0">19045 11933 770,'-19045'-11906'16,"19113"11906"-27,-16-54 0,0 0-14,0 0 0,0 15 0,15 39-15,9 1 5,0-9-16,0 0 13,15 1 16,4 5 0,-16-4-5,0 0-13,-3 0 0,0 8 0,0 0 3,-8 0-8,0-1 16,-5-3-1,-16-5 7,0 0 0,4 9 0,1-3 1,15 4-1,1-15 0,4 0 0,-5 0 2,0 0 1,0 16-8,-5 0-16,0 4 0,0 4 4,-20 0-4,-8-4 16,4-3-1,-16-5-1,-499 15 1,-3-99-15</inkml:trace>
  <inkml:trace contextRef="#ctx0" brushRef="#br0">19704 12249 684,'-19704'-12249'0,"19764"12249"0,0-48 0,0 0-12,0 0 0,0 16 0,0 22-16,0 0 2,0 8 0,0 0 6,0 0 15,-1 0 8,-15 0 4,3 16 0,-4 0-16,0 0 0,0 0-4,4 0-4,4 1 0,4-4 0,0 5 0,0 16 13,4-3-16,-10 0 0,0-7-4,0 0 3,4 0 15,1 4-37,-15-1-4,0 0-17,0 0 0,0 0-348,16 0 0,-66-16 0</inkml:trace>
  <inkml:trace contextRef="#ctx0" brushRef="#br0">19721 12007 860,'-19721'-12007'0,"19797"12007"0,0-60 15,0 0-16,-15 13 0,0 0 5,0 25 0,-5 0 3,16-13 0,0-16 0,0 0 0,4-4 9,0 5 0,3 16 0,0 0-16,-9 4 0,0 0 0,-8 0 9,0 0 15,4-4-1,-15 4 4,0 0 1,4 10 0,0 0 3,16-5-4,0-16 0,4 0 0,0 0-23,0 0 0,-4 15-13,-4-1-15,9 0-432,16 0 4,-88-16 0</inkml:trace>
  <inkml:trace contextRef="#ctx0" brushRef="#br0">20362 11964 165,'-20362'-11916'8,"20377"11916"-31,-4-15 15,1-4 0,-15-9 0,0 0-9,0 64 0,0 0 9,0 0 0,3 0 0,0 0 16,0 0 4,-16-9 4,2 0-4,-4 0 0,4 4 0,15 9 7,-23-15 0,-3-5 16,0 4-1,-16 4 0,0 0-4,3-17 0,0-3-4,0-8 0,-1 0 3,3 0 31,10 5 1,-31-5-5,1 0-9,1 0 0,9-1 0,0 4 5,14 0 1,-1 2 0,-5-7 1,0 8 4,0 16 6,-1-22-16,-1 1-5,0-9-8,-1 0 5,0 0 16,0-1 4,-16 4-3,1 0-4,-4 0 0,4-4 0,15 4 4,-15-15 5,0-4 16,0-4 0,-16 0-3,0 0 0,-1 14 0,-4-4 2,0-5-3,1 0 4,-1 0 15,1 0 6,-15-5 1,1 0 0,-5 0 0,-4 1 0,16 0-1,11-16 4,5 2 0,-9-5 1,0 5 1,0 16-4,-1 1-16,3 1 0,0-8-1,0 0 5,1 0 0,-5-1-10,0 0 1,-1 15-5,-1-1-15,-3 5 0,0 3 3,-3 0-4,0-1 16,-4 0 0,-16 0 5,0 0-5,3-3 0,5 4 0,16-4 4,0-16-5,0 0 0,0-4 3,0 0 3,0 15 0,1 0-15,0 4 0,0 0 0,-21 0-9,-4-10 16,-4 4 10,-16 5-4,-762 15 12,3-152-15</inkml:trace>
  <inkml:trace contextRef="#ctx0" brushRef="#br0">7836 14612 424,'-7836'-14616'12,"7874"14616"-1,-8-30 0,-8-4-8,0 4 4,0 16 1,-1 77-16,3 1 15,0-8-4,2 0 9,0 1 15,4 0-27,-15 0 0,-6 0 0,0-1 0,0 0 0,16 0 0,-12-16 0,0-2 0,0 0-1,0 13 0,0 15 0,4-4-15,4 0-1,0-3-4,0 0 3,4 0 16,1 4-1,-16 4-8,-1 0-5,0 0 0,5 4 0,0 4 0,14 0-4,0 3 16,0-4 1,-16 0 0,0 0 0,3-12 0,5-3-2,15-1-3,-1-15 0,3 0 16,1-4-54,-16-6 4,-12 0 1,-4-1 0,-4 0-491,16 4 4,-99-16 0</inkml:trace>
  <inkml:trace contextRef="#ctx0" brushRef="#br0">7902 14335 792,'-7902'-14335'0,"7972"14335"0,0-56 15,0 0-14,-15 0 0,0 0 0,0 40 0,0 0 4,16 0 0,2-16 0,0 0 0,0 0-6,0 13 4,-2 15-13,-4 0-15,13 0 0,0 0 4,13 0 5,-4 2 16,-9-4 1,-16 8 4,0 0 1,0-12 0,-1 4-2,16-4-4,-1-16 5,0 0 0,0 4 5,0-1-4,2 15-4,-4 0-15,5 4 0,0 4 0,-13 0-5,4-2 16,-4-8-1,-16 5 4,0 16-5,4-49-16,0-4-9,0 0-4,-3 0-4,0-455 15,0 8-91,-15 0 0</inkml:trace>
  <inkml:trace contextRef="#ctx0" brushRef="#br0">8174 14129 763,'-8174'-14129'0,"8242"14129"0,0-55 0,0 0-13,0 0 0,0 16 0,0 39-16,0 0 5,0 0 0,0 0 13,7 1 15,0 1-13,-15 0 0,-2 0-13,-8-1 0,13 4 0,16-4 8,0-16 4,-5 0 0,-13-7 0,0 14 12,0 16 8,0 19-16,-1-1 4,0-3-3,1 0 0,0 0 15,3 8-9,-15 1-9,-3 0 0,-3 0 0,0 8 0,16 5-4,7-16-5,0 2 0,-5-4 0,0 5 3,0 16 0,-3-22-16,-4 0-4,0-1 4,0 0-4,-4-1 15,9 4 4,-15-13-4,1 0-9,-4 0 0,13 7 0,16 5 1,-8-16-5,-4-2 0,-13-4 0,0 9 8,0 0 4,0 23 15,-4-5 5,-15-9-3,1 0 0,0 0 16,8 8-22,-16-8-8,-4 0 0,0-1 0,0 12 0,0 0 4,13 16-4,-5 3-16,0-3 0,0-1 0,0 15 1,7-6-15,-9-3-1,0-1 0,0 0-3,0 0 0,4 7 3,0 0-3,0 16-14,3 0-16,10 1 0,0-5 3,-12 0-5,4-3 16,1-7 0,-16-5 7,0 0 5,4 4 0,-5 4 1,15 1-7,0-15 0</inkml:trace>
  <inkml:trace contextRef="#ctx0" brushRef="#br0">10223 14327 435,'-10223'-14327'0,"10262"14327"0,0-31 16,0 4-8,-16 0 4,0 0 4,8 76 0,-4-1 15,15-13-7,2-15 9,12 1 0,4-1-39,0 0 8,-8 16-14,-7-2-16,10 7 0,0 4 4,-1 0-9,1 0 16,-4-1 0,-16 22 39,260 47 4,-15-234-47,-4-13-46,0 0-18,-10 0 4,-5-431 0,9-3-87,0 0 0</inkml:trace>
  <inkml:trace contextRef="#ctx0" brushRef="#br0">10223 14460 734,'-10223'-14430'4,"10288"14430"-21,0-52 16,0 0-13,-16 4-4,0 0 5,0 46 0,-5 0 6,0 4-8,2 0 1,4 0 15,8 4-14,-15-4-4,-2 0 0,-4-1 0,0 4 0,16 4 0,-6-16 1,1-2 0,-5-1 0,0-5 0,0 15 10,4-13-15,-6 0-2,0-3-4,-1 0 0,4-366 16,8 0-74,-16 0 0</inkml:trace>
  <inkml:trace contextRef="#ctx0" brushRef="#br0">10547 14366 630,'-10547'-14348'4,"10603"14348"-14,0-45 0,-4-8-11,0 0 4,0 16 0,0 61-16,0 0 11,0 0 0,1 0-4,16 1 16,8 7-24,-16-8-3,-5 0-5,-1-1 0,5 1 0,0 4 7,-6 0-5,-4-2 15,1 1 0,-15 0-1,0 0 4,1 8 0,0-1 2,16-9-3,0-16 4,3 0 15,5 0 10,-15 5-7,1 0-10,0 1 0,10-1 0,0 4-3,-19 0-9,-12-4 16,0 0-1,-16 8 15,0 0 10,-7-34 0,-9 0 0,16-9-8,0-16 13,4 0 15,4-4-15,-15-3-4,-9 0-6,-4-3 0,1 0-455,16 9 5,-91-16 0</inkml:trace>
  <inkml:trace contextRef="#ctx0" brushRef="#br0">10903 14183 770,'-10903'-14144'4,"10971"14144"-39,-4-54 0,0 0-14,0 0 0,0 15 0,0 38-15,0 0 5,0 5 4,1 0 8,8 0 0,4-1-8,0-4 5,-2 16 1,-4 0-16,-6 7 0,0 10 1,8 0-9,3 2 16,-1 0 0,-16-3 1,0 15-5,3 2-15,9 4 1,0-9 0,0 0 4,5 0 16,5 3 5,-16-5-4,2 0-8,-4 0 0,-9 4 0,15 4-4,-5-15-4,0-1 0,-5 4 0,0 9 1,0 16 1,-1-11-16,-6 4-2,0-7-8,-1 0-1,0 0 0,13-4-21,0-4 5,-4 16 4,-9-1-16,-9 4-566,15 5-3,-114-15 0</inkml:trace>
  <inkml:trace contextRef="#ctx0" brushRef="#br0">9534 14203 352,'-9534'-14172'11,"9566"14172"-31,-11-32 0,0 0 0,0 0 0,0 15 8,12 88-15,-3 4 11,0-14-5,2 0 5,1 1 16,12 4-49,-16-3 3,-9 0-5,1-3 0,0-1 0,15 0 8,3-15-9,-3 1 0,0-1 0,0-13 40,119 32 9,-13-101-32,-4-7-20,0-10-4,-4 15 14,-8-1-15,4 8-6,0-4-11,0 0 0,-9-1 0,9 1-435,16-1-1,-86-16 0</inkml:trace>
  <inkml:trace contextRef="#ctx0" brushRef="#br0">9503 14589 640,'-9503'-14589'0,"9560"14589"13,4-45 16,-13-4-12,-16 18 7,0 0-1,-3 49 0,-3 4 8,16-14-8,2-16 17,8 0 0,1 7-15,0-1-3,-4 15 5,0 0-15,-4 3 0,0 12 5,-2 0-8,-1-1 16,-4-3 0,-16-1 0,0 0 5,3 6 0,0-3 1,15-8-5,0-15-1,5 0 0,4 0-1,0-4-1,0 16-4,-7 0-16,0 4 0,0 8-1,-3 0-8,1 0 16,-9-12 0,-16 0 0,0 15 9,8-22-15,-9-8-5,0 0 0,-1 0 0,0-489 0,0 0-99,0 0 0</inkml:trace>
  <inkml:trace contextRef="#ctx0" brushRef="#br0">9551 14113 684,'-9551'-14113'0,"9611"14113"0,0-48 0,0 0-12,0 0 0,0 15 22,4 20-15,-4-8 2,0-5 0,0 0 0,0 0 16,9 4-6,-16-9 0,-2 0 5,0 0 0,-1 0 0,0 5 0,31 0 0,0 7 16,-9 0 0,-16 5 4,1 0 4,0-8 0,0 4-1,15-22-8,-1-15 13,4 0 0,5 7 9,0-5 1,1 16-13,-12 1-16,17 12 0,0 1 3,-16 0-5,1-3 15,-4-4-1,-15 0-1,0 0-1,5 0 0,1 0 0,16-4 3,0-16-5,-3 0 0,4-1-10,0-4 1,-1 16-4,-4-1-16,-1 7 0,0 1 4,2 0-1,1 0 15,-8-5 0,-15 0 5,0 16 4,-1-1-16,-4-3 0,0-4-5,0 0-1,1 0 0,0 3-10,0 5-3,-1 16-4,-8-1-16,-1 3-565,15 9 1,-113-15 0</inkml:trace>
  <inkml:trace contextRef="#ctx0" brushRef="#br0">9652 13840 766,'-9652'-13840'0,"9720"13840"0,0-54 0,0 0-14,0 0 0,0 15 18,0 33-15,-9-4 4,0 4 0,1 0-4,-4 0 16,8 4-3,-16-4 1,-1 0-13,3 0 0,0 0 0,16 0 0,1-16 0,0 0 0,5-8 0,0-5 8,0 15 0,0 10-15,0 0 3,0 0 0,0 0 0,0 0 16,0 0-7,-16 0 0,-1 0-9,0 0 0,9 0 0,15 0 0,-40-15 0</inkml:trace>
  <inkml:trace contextRef="#ctx0" brushRef="#br0">11499 14187 532,'-11499'-14187'0,"11547"14187"0,0-39 15,0 0-9,-15 5 12,0 0-1,7 55 0,1 1 9,16-10-5,1-16 5,5 1 0,5 3-18,0-10 1,-4 16-4,-1-1-16,1 4 0,0 8 1,-11 0-9,3-3 15,-4 0 0,-15 4 0,0 0 9,0 5 0,-9 1 1,16-4-5,0-16 4,-4 0 0,5 5 1,0-1-9,1 15-8,-3 0-15,4-1-401,16 14 1,-81-16 0</inkml:trace>
  <inkml:trace contextRef="#ctx0" brushRef="#br0">11416 14499 626,'-11416'-14464'16,"11472"14464"-35,-16-45 0,0 0-11,0 9 7,0 15 8,1 53-15,-3 4 9,0-14-12,2 0 8,12 0 16,14 3-14,-16-13 1,-2 0 0,-5-1 0,4 1 0,16 5 8,-15-16-5,-5-4 0,0-3 0,0 0 0,0 15 13,-1-12-15,-4 1-2,0-9-4,-1 0 1,0-354 16,3-1-71,-16 0 0</inkml:trace>
  <inkml:trace contextRef="#ctx0" brushRef="#br0">11561 14043 291,'-11561'-14043'0,"11587"14043"0,0-26 15,-9-4 0,-15 9 0,0 0 0,4 117 0,0 0 19,16 0 0,3-16 13,-4 1 0,5 8-90,0-5-8,-18 0-13,4-3 0,0 0-1,16 22 4,-3-16-9,-4-1 0,-13 0 0,0 22 0,0 15 4,8 12-15,-4-4 3,0-4-4,0 0-1,4 0 16,1 7-2,-16-1-3,0 0-17,-8 0 0,14 12 0,31-1 3,11-31 0,-3 1 0,-9 0 1,0 5 3,0 0 0,5-5 0,0-5-1,0-14 1,0 0 10,0 0 16,-5 7-16,-16 0-3,-3 0-9,-1-1 0,0 1 0,15 5-1,0-15-5,1-1 0,-9-5 0,0 10 8,0 16-1,1 1-16,-4-5 1,0-5 1,0 0-4,-5 0 16,9 5-9,-16-9-1,-1 0-4,-3-1 0,8 0 0,15 9-1,-14-15 1,-3-13 0,-6-4 2,0 6 0,-547 16-1,-1-110-16</inkml:trace>
  <inkml:trace contextRef="#ctx0" brushRef="#br0">12008 14342 439,'-12008'-14342'0,"12047"14342"0,0-31 16,-4 0-8,-16 4 0,0 0 0,0 66 0,0 0 12,15-4 0,2-15-5,8 1 0,5 0-21,0-5 3,-5 16 1,1-1-16,4 4 0,0-1 3,2 0-3,4 0 15,-1-3 0,-15 1 7,0 0 3,1-15 0,1 3-2,16-4-8,-1-16 3,8 0 0,1-3 3,0 0 3,1 16 0,-8 0-16,-1 1 0,0 10 3,5 0-1,-8 1 0,-8-3 0,15 8 0,0-15 4,-1-20 0,1 1-4,0-5-8,-1 16 5,-1 0-16,8 1-23,0-9-8,0 0 1,-4 0 0,4-3-497,16 4-1,-95-16 0</inkml:trace>
  <inkml:trace contextRef="#ctx0" brushRef="#br0">12008 13606 500,'-12008'-13606'0,"12052"13606"0,0-35 16,0 0-9,-16 0 0,0 0 13,8 84 0,-13-8 16,15 14 0,2-15 3,4 1 0,5-4-65,0-9 0,-13 16 0,-4-2-16,5 0-1,0 0 8,17 0-1,0 3 15,-4-8 1,-15 5 4,0 0 4,4-10 0,0-4-1,16-14-8,-1-16 6,8 0 0,-1 4-31,0-13-4,-18 16 4,-8 2-16,-4 8-336,0 9 4,-67 0 0</inkml:trace>
  <inkml:trace contextRef="#ctx0" brushRef="#br0">12109 14444 410,'-12109'-14444'0,"12145"14444"0,0-28 15,0 0-8,-15 0 0,0 0 0,0 72 0,0 0 12,16 0 0,4-16 0,0 0 0,13-4-32,0 1 1,-7 0 7,3-1 0,6 0 0,16-1 0,-8-16 0,3-3 15,-4-3 0,-15 5 0,0 0-5,0-1 0,4 0-1,0 0 0,0 0 1,4 0 16,3 0-23,-16-3 0,-4 15-1,0 0-15,-8-4-356,0-1 4,-70 0 0</inkml:trace>
  <inkml:trace contextRef="#ctx0" brushRef="#br0">12293 13610 302,'-12293'-13610'0,"12320"13610"0,0-27 15,9 4 0,-15-9-4,0 0 0,0 91 0,0 0 13,0-9-4,2 0 9,4 1 16,0 0-45,-16-4 8,-9 0-9,-1-1 0,4 5-1,16 0 0,-15-16 9,7-2 0,5 5-1,0-5 3,0 15-5,4 3-15,1-3 1,0-5-1,0 0 0,0 0 16,1-3-37,-16 3 3,0 0 5,0 0 0,-4 0-327,16 8 1,-70-16 0</inkml:trace>
  <inkml:trace contextRef="#ctx0" brushRef="#br0">12425 14265 529,'-12425'-14265'0,"12472"14265"4,8-38 16,1 0-9,-16-5-8,0 0 0,11 91 0,-5 1 16,0-3 0,3 0-1,3 1 16,-4 5-51,-16 4 3,-11 0 0,1-1 15,5 3-1,-15-1-4,-21 0 5,5-4 0,-8-1-1,0 3 4,0 0-3,-4 23 0,-1 1 4,16 0 3,0-16-4,-8 1 0,0 1 9,0 8-1,2 15 1,0 0-15,8-3 0,0 1-4,-23 0 3,-1-4 16,1-3-1,-16 0-4,0 0-5,-1-32 0,-4-7 0,16 0 0,0-16 9,0 0 15,9 4-53,-15-5-8,-15 0-9,-3-2 0,9-5-384,16 1 4,-77-16 0</inkml:trace>
  <inkml:trace contextRef="#ctx0" brushRef="#br0">12745 14347 738,'-12745'-14325'15,"12810"14325"-22,-15-52 15,0 0-13,-15 0 0,0 0 13,12 44 0,1 4 5,16-14-16,2-16 8,15 0 0,10 1-25,0-9 3,-5 16-5,-3-1-16,1 7 0,0 8 1,8 0-13,-1 0 15,-5 1 1,-15 1-1,0 0 4,4 28 0,-9 1 6,16-4-5,1-16 0,4 0 0,13 1-31,0-9-1,-5 16-9,-4-2-16,5 5 0,0 0-1,2 0 4,-4 1 15,-13-3 0,-15 9-1,-468 16 4,-3-93-16</inkml:trace>
  <inkml:trace contextRef="#ctx0" brushRef="#br0">13553 14632 874,'-13553'-14602'7,"13631"14602"-30,-7-62 0,14 0-16,0-1 0,0 15 9,0 38-15,-5 0 5,0-4-4,1 0 9,1 0 16,0 3-14,-16 0-4,-2 0 0,4-1 0,-4 0 0,16 8 0,-2-16-9,0 0 0,1 0 0,0 4 4,-375 15-4,-1-75-15</inkml:trace>
  <inkml:trace contextRef="#ctx0" brushRef="#br0">13597 14335 892,'-13597'-14318'4,"13677"14318"-13,0-64 0,10-4-16,0-6 0,0 0 6,-4 27 0,-6 0 2,16 5 0,1-16 1,0 0 0,-6 1-8,0 1-1,-2 15 4,4 0-15,5 0 0,0-1 0,16 0-3,7 2 16,-1-7 1,-16 0 4,0 0 0,-4 18 0,-13 0 4,16 9 4,1-16 4,0 0 0,0 0-17,0 0 0,-3 15 1,0-1-15,-14-4 0,0 0 0,-17 0 13,0-3 16,-13 0-1,-16 0 0,-501 15 8,-4-101-15</inkml:trace>
  <inkml:trace contextRef="#ctx0" brushRef="#br0">14250 14499 644,'-14250'-14499'0,"14307"14499"0,0-45 15,0 0-12,-15 9 4,0 0 4,0 61 0,-13-4 11,16 0 0,1-16 13,-4 1 0,0 4-38,0 1-4,-8 16-6,0-2-16,1-4 0,15 0 4,11-15 4,0 3 0,9 1 0,0-4 3,0 0 8,0 8 0,0 0 3,16-4 3,0-16-4,1 0 0,-5 0-8,0-13-4,-2 16 0,0 0-16,17 4 0,0 5 4,8 0-8,-4 2 15,-14-4 0,-15 13-4,0 16-13,4-23-16,13-4-5,0 0 4,-1 0 0,4-528 0,5-4-106,0 0 0</inkml:trace>
  <inkml:trace contextRef="#ctx0" brushRef="#br0">16637 14331 709,'-16637'-14331'0,"16700"14331"4,12-51 16,-4-4-12,-16 0 3,0 0 0,-11 50 0,-4 8 7,0-1 0,2 0 1,4 0 0,0 3-23,0-1 5,-5 15 1,-5-1-15,0 5 0,0-5-1,8 0 0,5 2 16,0-9 0,-16 5 9,0 0-1,-1 4 0,5 1 2,15 0-1,0-15 0,0 0 0,-4-7 12,0 4 4,2 16-4,-5 1-16,4-3 0,0 0 0,-21 0 0,-5-5 16,4 1-1,-16-4-8,0 15 9,4-34-15,-9-4 0,0 0 0,0 0 0,0 0 16,13 0-46,-16 0-4,-16 0-13,4-3 0,13-12-394,16 0 5,-78-16 0</inkml:trace>
  <inkml:trace contextRef="#ctx0" brushRef="#br0">16409 14472 680,'-16409'-14472'0,"16469"14472"0,0-48 0,0 0-12,0 0 0,0 32 0,0 55-32,0 0 8,0 4-8,1 0 9,8 1 0,5 0-36,0-5 0,-7 0 5,0-2 0,-1 0 0,15 1 8,27-15-1,-4 5 16,5-1 0,-16-4 1,1 0 4,4-8 0,-5-4-1,0-4-4,-1 0 5,4 0 15,4 0-3,-15-5 0,0 16 1,0 0-16,-1-4-458,0-3 0,-92 0 0</inkml:trace>
  <inkml:trace contextRef="#ctx0" brushRef="#br0">16299 14331 381,'-16299'-14313'8,"16333"14313"-18,-8-34 16,0 0 0,-16 0 0,0 0 4,12 107 0,-4-4 14,15 4 3,3-15-4,1 1 0,-4 0-73,0 0-1,-14 16-1,1-3-16,-4 4-1,0 5 3,8 0 0,1 2 15,-1 3 0,-15-3-3,0 0-1,3-8 0,0 0-2,16 5 1,0-16-1,-1 0 0,-4 4 10,0 5-3,3 16 0,-1 0-16,-1-3 0,0 1 3,3 0 4,-7 1 15,0-1 0,-15 0 1,0 0 0,0-12 0,4-9-3,16 1 1,0-16 3,0 0 0,1-4-28,0-9-4,-8 16 9,0 0-16,4-4-506,0-4-4,-105 0 0</inkml:trace>
  <inkml:trace contextRef="#ctx0" brushRef="#br0">16900 14339 763,'-16900'-14326'16,"16968"14326"-13,-16-55 16,0 0-13,-16 9 11,0 0 4,1 38 0,0 4 5,16 1-5,1-16-1,1 0 0,0 4-17,0-9-5,-3 15-8,5-1-15,8 3 0,0 9 1,17 0 1,3 4 16,-6 5 1,-16-3-5,0 0-5,4 8 0,-5-7 2,16 1 3,0-16-5,1 0 15,-4-1-10,-15 0 0,-1 0 0,1-1 0,0 3 0,0 4 4,-1 0-4,-3 0 16,-5-9 0,-16 1 5,0 0-1,-1-26 0,5-4-4,15-5-3,-2-15 5,-8-511 16,-4 0-103,-16 0 0</inkml:trace>
  <inkml:trace contextRef="#ctx0" brushRef="#br0">15264 13926 766,'-15264'-13926'0,"15332"13926"0,0-54 15,0 0-14,-15 0 0,0 0 0,0 26 0,0 0 2,16 0 0,1-16 0,0 0 0,0 15-7,0 0 1,-2 15-5,0 0-15,1-1 0,0 0 1,13 0-5,3 3 0,0 1 0,0-4 7,0 32 4,0 4-32,-4 5 2,0 0 7,0 0 4,0 0 0,0 0 12,0-4 3,2 0 0,-3 1 0,0 0 0,15 13 4,-1-15-5,-4 0 0,-8-4 0,0 4-3,0 16 5,-5-22-16,4 0-5,0 0 0,-1 0 9,-3 0 16,4 3 2,-16 0-7,0 0-4,-9 0 0,4 1 0,15 5 0,-30-15 3,-4 0 0,6 3 0,0-1-7,-539 16 0,4-113-16</inkml:trace>
  <inkml:trace contextRef="#ctx0" brushRef="#br0">15825 14292 522,'-15825'-14287'16,"15871"14287"-5,-4-37 16,0-1-9,-16 0 1,0 0 0,0 80 0,0 3 13,16-9-3,3-16 4,7 1 0,5 1-59,0 0 3,-12 15-8,-3-2-15,-5-1-1,16 4 5,21-16-4,-1 5 0,4 4 1,0-4-3,0 16-5,3 3-16,1-3 1,0-1 3,0 0 5,-4 0 0,8 1-23,0 1-5,-5 15-5,1-1-15,5-5 0,0 4 5,-6 0-4,-9-2 16,-5 1 0,-16 4-4,-447 0 10,0-90 15</inkml:trace>
  <inkml:trace contextRef="#ctx0" brushRef="#br0">15667 14612 176,'-15667'-14612'0,"15683"14612"0,0-16 0,0 0 0,0 0 0,0 16 13,4 114-16,-13-4 20,0 0 0,4 0 0,0 1 15,22 12-62,-15-4-1,-12 0-9,-7-2 0,4 8-1,16 0 0,-5-16 0,-1-1 0,0 5 0,0 1-4,0 15-1,3-20-15,0-3-5,0-9 0,-1 0 9,-1 0 16,5 5-4,-16-5-4,-1 0-4,-5 0 0,0-3-398,16 4 4,-80-16 0</inkml:trace>
  <inkml:trace contextRef="#ctx0" brushRef="#br0">15786 14187 770,'-15786'-14165'8,"15854"14165"-18,-8-54 15,5 4-14,-15-5-4,0 0-4,-4 32 0,5 0 3,16-5-4,1-16 8,0 0 16,-3 4-11,-16 4 1,-1 0 4,3-1 0,4 0 0,0 1 3,13 0-5,1 4 0,-4-4 0,0 4 8,0 15 0,0 4 1,-4 4 0,-16 0 3,1 0 4,5 0 0,4-1-1,0-8-3,0 0 0,-4 0 16,0 7 0,-16-1 4,5 0 1,-3 1 0,-9-8 0,0 0 7,0 15-4,-7-30-15,8 7-7,0-4-3,-1 0 0,3 0 16,0 1 4,-16 0 3,0 15-4,1 0-15,-1-5 0,0-3-3,-3 0 3,3 0 16,-8-3 0,-16 0-4,0 0 0,-1 16 0,0-3 3,16-1 4,1-16 1,-4-578 0,0-1-116,0 0 0</inkml:trace>
  <inkml:trace contextRef="#ctx0" brushRef="#br0">16172 13937 925,'-16172'-13937'0,"16254"13937"0,0-66 0,-9 0-16,0 9 0,0 0 0,0 34 0,0 0 3,16-4-3,1-16 4,3 0 0,0 0-6,0 0 0,-2 16 0,0 0-16,0 0 0,0 0 0,6 0 0,0 0 15,0 0 1,-15 0 0,0 0 4,11-24 0</inkml:trace>
  <inkml:trace contextRef="#ctx0" brushRef="#br0">17111 14749 766,'-17111'-14723'15,"17179"14723"-13,-11-54 15,0 4-14,-15 1 0,0 0-14,-8 40 0,13 4 4,16 0-1,2-16-4,-3 0 16,4 8-17,-16 0 0,-3 0 0,4-1 0,0-1 0,0 5 9,3 0-5,-8 1 15,0-1 0,-15 0 1,0 16 0,0-1-16,5-4 0,0-5 3,0 0 5,1-378 0,-1-4-76,0 0 0</inkml:trace>
  <inkml:trace contextRef="#ctx0" brushRef="#br0">17339 14308 237,'-17339'-14304'19,"17360"14304"-4,-19-21 0,0 0 0,0 0 0,0 15 0,12 68-15,-4 0 10,0 4 3,2 0 0,1 0 16,0 3 0,-16 0 5,0 0-5,-5 0 0,1 9 0,15 0 3,-34-15 4,0-6 0,-13-4-2,0 4 1,0 16-4,3-7-16,-1-4-2,0 1 8,0 0 4,-4 0 0,-4 8 5,0 0-7,1 16 0,-5 0-16,0 0 0,0 4 4,-21 0 0,-11-4 15,-4-1-1,-15 9-7,-364 16-5,0-73-16</inkml:trace>
  <inkml:trace contextRef="#ctx0" brushRef="#br0">17334 14207 687,'-17334'-14189'15,"17395"14189"-18,-15-49 16,0 0-12,-16 13 4,0 0-4,4 29 0,0-4 3,15-9-4,1-15 8,8 0 0,6-1 13,0-6 1,2 16 6,-4 1-16,-1-4 0,0 0 8,0 0 0,0 0 15,0-8 0,-15 0 4,0 0 5,7-7 0,-5-3-2,16 5 4,0-16-10,-1 0 0,10-3 1,0-9 0,0 16 4,0 0-16,-4 3 0,0-1 5,10 0-3,-4 1 15,-5-12 1,-15 4 11,0 0 1,5-10 0,-5 4-3,16-5-9,0-16 1,5 0 0,-1-1-40,0-3 1,0 16-1,0 0-16,0-5 0,0-4 5,0 0 4,-4 0 0,-4-5 0,0 0 5,0 31 0,0-40-31,4-4-11,0-4-1,-1 0-5,-3-444 0,9 0-88,15 0 0</inkml:trace>
  <inkml:trace contextRef="#ctx0" brushRef="#br0">17707 13859 763,'-17707'-13845'8,"17775"13845"-14,-8-55 16,0 0-13,-16 0 0,0 0 13,12 38 0,-5-8 5,15-8-4,1-15 14,4 0 0,8 4-8,0-5-5,-2 16-4,-3 0-16,5 0 0,0-1 4,0 0 1,-4 0 16,-5-4 0,-16 0 4,0 0 5,0-2 0,-5 0 0,15 0-3,0-15 0,3 0 16,0 0-32,-16 5 0,0 0-9,-4 0 0,0 0-383,15-5 4,-69-15 0</inkml:trace>
  <inkml:trace contextRef="#ctx0" brushRef="#br0">17769 14479 669,'-17769'-14479'0,"17829"14479"0,0-48 16,-5 8-12,-16 5 4,0 0 5,4 44 0,-5-5 6,15-9 1,2-15 5,4 0 0,4-1-24,0-5 5,-4 16-4,-5 0-16,5 9-1,0 8-1,17 0-8,0 3 16,-5-3 1,-16 5 7,0 0 13,4-8 0,-5-7-2,15-4-5,0-15 13,16 173 32,5-11-137,-32-5-1,-27 0 0,-11-6 0,0-4-1,15 5 0,-67-15-1,-8-13 0,1-8-4,0-5 0,-380 0 5,-4-77 16</inkml:trace>
  <inkml:trace contextRef="#ctx0" brushRef="#br0">17953 13898 565,'-17953'-13898'0,"18003"13898"-4,12-40 15,4-4-10,-15-5 0,0 0 1,3 66 0,0-7 11,0-5 0,3 0 4,8 0 16,1-4-34,-16 4 7,-6 15-4,-3-2-15,-1 4 0,0-4-1,-6 0 1,1-2 0,-6-4 0,0 10 7,0 16 0,1-9-16,-1-1-1,0-3-7,-1 0-1,-1-356 16,9 5-71,-16 0 0</inkml:trace>
  <inkml:trace contextRef="#ctx0" brushRef="#br0">17878 14596 676,'-17878'-14596'0,"17938"14596"0,0-48 15,0 0-12,-15 14 4,0 0 3,4 40 0,1-8 4,16-5 4,2-16 4,-4 0 0,5 4-19,0-4-4,-4 15-5,-4-1-15,5 4 0,0 4 4,5 0-5,-4 1 0,-4-4 0,0 5 4,0 16 13,0-18-16,-14-4-10,0 1 0,12 0-5,0-318 16,13-3-63,-16 0 0</inkml:trace>
  <inkml:trace contextRef="#ctx0" brushRef="#br0">18172 14351 745,'-18172'-14329'15,"18238"14329"-13,-3-53 15,-4 0-13,-15-1-4,0 0-4,3 44 0,0 1 5,0-9 0,2 0 9,3 0 16,0 5-13,-16 0 3,-2 0-13,-3-1 0,9-1 0,15-5 1,-2-15 4,7 0 0,5-4 0,0 0 5,0 16 0,3 11-16,0 0 1,16 0-8,1-16 5,5 0 0,-5-5 13,0 0-3,2 0-5,-5 1 0,5 1 0,0 9 3,-26 0 0,-7-4 15,-5 0-2,-15 1-4,0 16-5,-8-30-16,4 3 0,0 5 1,-8 0 4,0-484 16,0-4-97,-16 0 0</inkml:trace>
  <inkml:trace contextRef="#ctx0" brushRef="#br0">18418 14444 766,'-18418'-14444'0,"18486"14444"0,0-54 0,9 12-14,0 0 4,0 16 8,-5 38-16,-4 5 5,0 1-4,1 0 3,-1 0 0,1 5-21,0-1 3,-4 15-4,1-1-15,1 3 0,16-10-3,21-16-4,-1 4 0,4 1 1,16 1 3,0-16-5,1 6 0,-5-5 2,0 1 1,0 0 0,3 0 0,-1 0-23,0-4 1,-4 15 1,-1-1-15,-6 5 0,0-3-5,-12 0-1,-4-4 16,1-3 0,-16-1-4,-434 15 1,-1-87-15</inkml:trace>
  <inkml:trace contextRef="#ctx0" brushRef="#br0">18909 13750 619,'-18909'-13723'16,"18964"13723"-27,-16-44 0,17 8-11,16-17-8,0-16 0,0 35 0,14 4 5,0-1-1,0 0 0,1 1 15,0-4-13,-15 0 8,-2 0-4,0-1 0,13 4 0,0 0 3,19 0 4,5 4 16,-4-1 1,-16-4 5,0 0-10,-1-7 0,1 0-2,16 0-3,0-16 0,3 0 0,4 9 4,0 4-1,1 15-3,4 0-15,-1-4 0,16 0 4,6-16-4,0 1 0,-1 0 0,0-3 8,0 0-5,0-24 0,0 0-4,16 9 0,0-16-5,-4-1 0,0 8 4,0-8-4,1 15 0,-8 0-15,-1 4 0,0 5 0,-2 0-9,4 0 16,-8-4 0,-16-5 0,0 0 0,3-5 0,-4 1-1,15-5-4,0-15-8,0-566 0,-1 0-114,16 0 0</inkml:trace>
  <inkml:trace contextRef="#ctx0" brushRef="#br0">19335 13388 813,'-19335'-13388'0,"19407"13388"0,0-57 16,0 0-15,-16 13 0,0 0 0,0 30 0,1 0 3,15 3-4,1-15 1,4 0 0,-1 4-1,0 1-4,0 16-1,-8 0-16,-4 8 0,0 5 0,4 0-5,0 1 15,9-8 0,-15-4 4,0 16 4,0 7-16,0 0 2,0-1 0,0 0-3,4 0 0,-5 0-31,0 0 0,-5 16 0,-4-2-16,-4 1-417,15 4-1,-84-15 0</inkml:trace>
  <inkml:trace contextRef="#ctx0" brushRef="#br0">19537 13380 817,'-19537'-13380'0,"19609"13380"0,0-57 15,0 0-15,-15 0 0,0 0 0,0 16 0,0 0 0,0 0 0,0 0 0,0 0 16,4 8 4,-16 1 3,2 0-1,-3 0 0,5 8 0,16-5 3,23-16 1,-3 5 0,-5-1 1,0-5 5,0 15 5,3 1-15,-4 5 0,0 4-5,0 0 0,4 0 16,0 1-29,-16 4-1,-6 0 1,-4-1 0,-1 1-418,15-4-9,-84-15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1:47:55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1077 1742 360,'-1077'-1742'62,"1109"1742"-9,-30-32 15,-18 7 0,-15 10 0,0 0 17,8 37 0,-9 8 2,16-9-8,0-16 9,0 0 0,27 8 5,0-9-15,2 15-9,-1 0-15,9 0 0,0 17-15,-25 0-8,7-5 16,-18-7 0,-16 9-9,-1 0 26,9-15 0,-17-16-12,0-18-8,3 0 26,15 0 16,9-7 17,-16-8 0,3 0-27,-8 1 0,0 0 0,15 26 0,-1-15-26,0 0 0,0 0 0,0 18-16,0 16 17,1 1-16,-17 7 0,0-18-8,0 0 9,-7 0 31,8 7-2,-31 1-8,0 0-27,1 0 0,9-9 0,0 9 1,-2 0-9,0-8 0,-9 7 12,0 0-7,-4 16 27,7-8-16,-27-7 12,0-17-8,-12 0 8,7 12 15,9 1-3,-15-8 7,0 0-19,1 0 0,1-9 0,32 17 9,8-32-17,-1 2 0,-9 16 0,0 17 8,0 0 27,0 1 0,0 0 1,0-26 16,0 0 17,8 0 15,18-1 1,-15-18 16,0 0-8,1 0 0,8 15 0,16 18 7,-13-16-9,1-9 0,-18-8 12,0 27 8,-12 16 35,0 9-16,-18-1-9,0-17-7,0 0 0,0 9 15,35 0-9,-15-26-8,0 0-18,0 0 0,17 0 0,16 19-7,8-16-10,-1 2 0,-17-16 1,0 0 1,0 0 17,-1-11 0,-8-7 0,15-18-16,0-15 18,0 0 0,26-8 0,16-27 0,0-16-8,-7 0 0,0-9-11,0 9-7,11 0-9,-1 0 16,-9 1 0,-16 8 0,0 15 1,-9 0-15,-9 9 0,0-17-8,8 0 8,0-8 0,9-1 28,0-27 9,0 16-17,-8 1-16,9-1 0,0 17 9,-4 0-26,0-1 16,-18-1 0,-16 18 17,0 0 44,15 7 0,-18-8 1,15-17 8,0-15 17,0 0 0,18 0-16,0 0 0,-2 16-17,23-1-16,-1 1 0,0 36 15,-13 0-18,0-15 15,-27 1 3,-15 27 7,1 0 9,0-5 0,0 8-2,16-18 0,0-16 27,47-16 31,17-24 34,-31-17-7,0 0-18,-16 8 0,9-16-8,0 17-8,9 0-8,-15-9 16,-18-16 8,-16 0 0,-8 0 17,-8 0 0,-8-23 0,0-9-1,0 0 9,-7 0 16,9-16-14,-16-18-8,5 0 0,1 1 0,9-1 0,15 8 0,8-15-8,-8 0 0,-18 17 0,0 0-9,-8 16 1,0 8-16,-10 8 0,0-26 0,-9 0 17,0 9 15,27 0 0,-15-9 16,15 0-26,15-3 0,9 9 0,16 34-9,14-16-8,24 2 0,-17-8 1,0 17 8,0 16 0,0-18-16,0 0-11,0-18 32,12 0 9,7-12 15,27 0 8,-15-18 8,-8 0-9,0 0 0,27 8 0,16 8 0,0-16 1,0 0 0,-27-8 8,0 9 8,-8 16 26,0 0-16,-17 0 0,0-10-8,-11 0 1,8 11 15,18-16 0,-15-10 1,0 0-17,-1 0 0,9-8 0,16 18-15,0-16-18,0 0 0,-9-16 0,0 0 0,0 15 0,0 0-15,8-24-10,0-16 0,0 0 8,-7 0 16,26 0 2,-16-26-9,0 0-18,-7 0 0,10 8 0,16-1-8,-6-16-9,0-1 0,-8 8 0,0-1-8,0 0 18,0 15 0,-26-8 15,15-18 8,-3-15 18,7-1 0,17-7 6,0-8 8,2 16-27,0 0-16,8 7 0,0 28 9,12 0-10,-9 2 16,-8 9 1,-16 17 7,0 15 9,1-10-15,9 15-3,0-17 7,0 0 17,-7 0 0,17 24-29,0-8-1,-7 16-18,17-1-16,18-1 0,0 18 8,1 0-10,0 0 15,-17 8 0,-15 9 0,0 0 18,0 15 0,-10 8 0,16-17-8,0-16 9,7 0 0,9-7 9,0 0-8,-1 16-18,8-8-16,8-15 12,0 10-9,-2 0-9,-8-1 15,-18 1 0,-15 9-24,0 0 9,16-9 0,-9-16 0,16 0 0,0-16 0,0 0 0,0 0-13,0 0 0,-2 0-9,-24 0 0,0 8 0,16 27-7,15-16-18,-1 0 0,-27 1-10,0 19-1,10 15 16,9 0-15,-16-9 0,0-19 8,-9 0 18,1 9 16,9 15 0,-16 0 0,0 0-17,-8 0 0,17 8 0,15 0 0,0-15 0,0 0 0,-36 0 8,0 10 0,-8 16 26,0 11-16,0 0-11,0-27 8,12 0 1,7-12 16,26-15 0,-16-18 16,0 0-8,0 0 0,-1-1 0,15 18 1,13-15 1,8-4 0,-10-1-1,0 9 1,0 16 9,-24-8-16,-9 23 0,0 0 9,0 0 1,-1 0 16,25 0 0,-16-8 9,0 15-9,-1 0-15,9 0 0,0 17-7,0 0-8,7 0 0,-9-8 0,0 8 1,0 16 10,-9 0-16,-1 1 0,0-8-1,0 0 9,1 0 15,26-1 0,-15-18 1,0 0-35,-24 0 0,35 8 0,0 18 0,0 0-18,-8-9 16,-35 0 9,-16 36-8,-10 16 17,0 1-16,-9-8 0,0-26 0,0 0 17,1 0 0,9-9 9,0-9 9,0 15-26,-9 0-15,9 0-8,0 8 1,8 0-17,-16 0 16,-18 15 0,-16 9-7,0 0 9,-1 0 0,-9 9 9,16-9-1,0-16 0,1 0 0,9-1 2,15-17 1,0-15-19,7 0 0,10 0 0,0-9 1,-11 0 8,7 0 16,-26 0 9,-16 27 0,-9 0 8,8 8 0,-8 0-8,15-10 0,10-15 1,8-10 0,9 0 8,0-10 0,-8 16-8,-1 0-16,9 1 9,0 8 8,-9 0-8,0 10 16,-18-9-10,-16 26 9,10 0 10,0-27 0,-1 0-6,15-17 7,-1-15 8,1 0 0,19-9 24,0-1 9,0 16-18,7 0-16,10 1 0,0 17-1,0 0 0,-7 0 16,0 7 8,-16 8 0,-8 0 10,1 10 0,0 7-10,0-1-15,12 0 10,7-12 15,17-8 0,-15-9 1,0 0-8,-8 0 0,17-1 0,16 18-15,0-16-18,0 0 0,-9 0 0,0 9-7,-9 15 27,-9 0-15,-9 0 0,0-9 0,0 0 0,-7 0 16,8-1 9,-16-8-7,-12 0-8,7 12 0,8-7-12,16 0 8,12-16-9,-9 0 0,-18 9 0,0 1-9,0 15 8,17 0-15,-9-9 0,0-8 0,0 0 0,1 0 16,-1-1 0,-16 1 1,0 0-18,7 0 0,9 0-8,16 0-7,8-16-18,7 0 0,-9 8-9,0 18 8,9 15 0,0 0-15,-17-8 0,0-19 8,0 0 19,0 0 16,-1 0 0,-16-17 0,0 0-18,8 9 0,9 0-9,15-1-8,0-15 1,0 0 0,-26 8 0,0 8-8,0 16 27,8 0-16,-10 8 0,0-8-1,0 0 0,1 0 0,18-8 0,16-9 0,0-16-9,15 0 0,18-7 8,15-1 7,-8-15 10,-7 9 0,-9 8-9,0 8-9,10 0 18,9 2 0,-17-1 0,16-1-7,0-16 10,0 0 0,17 7 0,0 0-23,1 16-27,16 0-16,27-16 0,0 0 0,-13 0 0,0-12 15,9 16 3,-15 17-8,0 0 19,-1 9 0,-10 1 0,16-17-8,-9-16 26,0 9 0,9 0 0,0-9 0,0 15-18,-8 0-15,18 1 0,16 27 7,0-16-9,-8 0 0,-9 0 0,0 9 0,0 0 8,8 0 0,1-8 0,16-27 0,-9-16 9,8 9 0,0 0 0,0 0 0,0 15-18,0 0-15,1 0 0,0 8-7,0 0-9,7 0 16,-17 0 0,-16 8 0,0 0-8,0-11 0,-18 0 2,16 0 0,0-16 0,0 0 15,0 0 1,-15 0 0,0 0 0,0 0 0,-9-16 0,0 9 0,8 0-18,-7 0 0,-17 15 0,16 0 0,0-16 8,-16 0 0,-8 9 0,0-18-9,0 0 0,8 0 15,9-7 0,-15-9 7,11 0-27,1-1 0,10 7 0,16 17-8,4-16 0,8 1 0,-9 0 0,0-26 16,64 47 35,-8-61-47,0 8-18,0 0 0,8 0 9,0-8 0,44-8 0,0-18 8,0 0-8,7 0 0,26-15 0,16 0 0,0-16 0,0 0 0,0 0 0,0 0 0,0 15 0,0 0-15,0 0 0,0 0 24,0 0 8,-1 0 16,28-7 0,-16-1 0,0 0-26,-1 0 0,35 9 0,15 0-8,0-15 9,7 0 0,-18-15 0,0 10 0,0 16 8,0 0-16,0 0 0,0-9-1,0 0 0,-7 0 16,18 0 0,-16-9 0,0 0-18,0-8 0,0-7 8,15 9-9,-17-15-8,8 1 0,-10 0 1,0 1 0,0 0-1,-7 15 0,-8-1-12,16-18 0,12-16 9,-7-12 0,-1-1 12,0 1 8,15 16-18,1-3-16,9 15-1,0-8-16,0 0-10,8 0 15,-26-7 0,-15 17-1,0 0 1,0 7 0,-18 0 2,16-9 9,0-16 9,-1 0 0,-1-8-4,0-8 8,0 15-17,-8 0-15,26 16 0,0 0-7,4 0-1,14 1 16,-16-7 0,-16 8 8,0 0 26,0-10 0,-8 0-3,16 0 8,0-16 8,-1 0 0,1 1-8,0-1 0,0 15 1,0 0-15,-1 7 0,0 18 1,0 0-8,-1 0 16,-1-7 0,-16 0 0,0 0 18,-16 0 0,0 0 0,16-17 23,0-16 17,1 0 0,17-1 0,0-8-7,0 0 0,7 0 15,9 1 0,-15 26-1,-8 0-18,1 8 16,1-8-10,-16 8 7,10 0 18,-7 0 0,-18 0-9,0 1-1,9 0 17,1 0 15,17-8 0,-15-8 0,0 0-9,-16 0 0,0 0 0,16 0 0,0-16 0,0 12 0,-9 0-2,0-9-7,-1 16 10,-1-9-16,-10-7 8,0-35 23,-8 0 35,-16 8 15,0-8 0,-15-8 9,-8 0-27,15 12 0,9-16-4,16 8-8,-8-16-8,1 0 0,-9 7 0,0 0 0,0 16 0,-7 12-16,0-1-2,0-17 9,-1 0-1,7 0 15,9-8-9,-15-9 8,10 0-17,0-10 0,9 8 10,16-10 0,-10-1 1,0 0-15,-18 0 0,0 0 0,8 0 27,-7 0 0,-27-1 0,0-18 8,0 0 18,8 0 16,27 7-8,-16-10-7,0 0-17,16 0 0,18-9 0,16 8 9,8-16-8,-8-8 0,-18 7 8,0 18-7,-8 15 8,7 0-15,10 1 0,0-1-1,0 0 9,1 0 16,9-24 0,-16-9 24,0 0-8,-9 0 0,17-15 0,0 9 16,0 0-9,-16 0 16,0 0 0,-16 17 16,0 0 10,-1 0 0,-1 1 0,15-26-16,0-15 36,8 0 0,8 0 0,0-9 0,0 16-9,-1 0-16,19-7 0,0 16-7,0 0 1,-1 0 15,-18-8 0,-15 9 8,0 0 18,0 0 0,-9 0 0,16-9 1,0-16 0,-1 0 0,0-8 0,0-9 0,0 16 0,1 0-16,-9-1 0,15 9 8,-8-15-17,0 8 0,-1 8 0,0 1-15,0 0-1,7 0 0,-8-8-9,16-18 16,9-16 0,0 0 0,18 0-16,0-18 0,4 16 0,0 1-16,0-16 0,0 0 16,11 0-18,-23-12 15,-17 15 12,-15 17-8,-12 0-8,8 12 0,-1 1 9,0-17-9,-1 16 0,8-8-16,0 0 16,0-9 0,-4 0-18,8-1 0,9-7 0,15 18-1,-11-15-27,0 0 0,-17 8 9,0 18 0,-9 16 34,0 15-16,-8 8-2,0-9 7,0 0 18,-7 0 16,8 8-5,-16 1-8,-8 0-18,0 11 0,17-1-11,15 10 1,0-15-10,0 0 0,1 8 0,0 8-8,0 16 18,-8 0-16,0 0 0,0-9 8,0 0 9,-8 0 16,0 0 0,-16 0 0,0 0 0,0 0 0,0 0 0,15 27 7,0-15-10,1 0 0,-17-8 0,0 27 16,0 16 8,0 0-16,0-1 0,0-8 1,0 0 8,-8 0 15,36 8 0,-15-18-1,0 0-9,1 0 0,0-8 0,16 9 0,0-16-9,-1 0 0,-9-7 0,0 10 0,0 16-10,0-16-16,0 0-4,0-8 0,-1 0-1,0 0 15,1 0 1,-15-1 0,0 0-26,0 0 0,0 0 0,0 0 0,20 16 0,0-9-16,0 0 9,0 0 0,0 16 0,0 0-16,-26-7 0,0-1-1,0 0 1,-8 0 0,8 8 0,0-17-7,12 15-18,7-1-15,0-8-1,0-9 8,6 0 9,-8 0 16,-18 1 1,-16 18 7,0 0 9,0-1 0,0 0 0,15-18 0,0-15 18,8 0 0,18 0-16,0-18 0,0 16-1,0 0-16,1 0 0,0 44 0,12 0-17,8-12 16,-10 0 12,-16 1 8,-12 15 26,-1 0-15,0-15 0,0 0 0,0 0 0,0 0 0,9 24 0,0-9-24,0 16-9,16 8-16,9-16-8,0 26 23,0 0-8,-7 0 16,-18-16 0,-16 17 8,0 0 19,0 0 0,8-1 0,15-18 1,0-15 10,-8 0 0,-1 8 0,0 0-8,0 0-8,0 0 0,8 0 0,16 9 0,0-16 0,0 0 0,-8 0 0,0 8 0,0 15 18,0 0-15,-18 8 0,0-18-8,0 0 10,0 0 16,8 0 0,-16-18-8,0 0-26,8 0 16,18-8 0,-16 8 8,0 0-26,0-9 0,0 0 1,0 0 0,0 31 27,-8-4-31,-27 8-1,0 0 0,0 0 0,0 0 0,0 0 13,0-9-7,0 0-17,-9 0 0,-1 0 0,16 1 8,8-16-1,1 2 0,-26 7 0,0 18-16,0 15 0,0-2-15,-1 8 0,0-34-7,0 0 8,7 0 16,18-8 4,-16-9 16,0 0-9,-16 0 0,18 16 0,15 26 8,-4-15-8,-8-8 0,-10 0 12,0 10 0,-4 16 26,0-8-16,-9 8 0,0-18 8,0 0 19,-8 8 16,8-8-8,-16-18 15,-14 0-8,-7 3 0,26-8 1,15 0 0,10-15 17,24 0 0,-17-24 0,0 9 15,0 16 9,1 0-16,-1 0 0,0 1-1,0 0 8,9 0 0,10-16-10,0 8 0,10 16-18,7-12-16,27-7 12,0 9 8,-9 0-9,-8 9 15,-26 0 0,-15 17-8,-9 0 9,7 9 0,-9-7 0,16-18 0,-9-16 1,0 9 0,17 0 0,15-18-7,0-15-26,7-9 0,36 0 9,0-1 0,0 0-8,-8-12 16,-27 8 12,-16 8-8,-10 16 19,0 10-16,-27 8-13,0-9-8,5 0 9,8 8 0,0 0 0,0-9-15,0 15-8,7 0-15,-1 0 0,0 9 0,0 0-17,-8 0 16,-19 1 0,-16 10 7,8 0 9,0-8 0,-18-8 0,16-18 8,0-16 0,-7 8 0,9-1 2,0 0 0,0 15-9,1 0-15,9 7 0,0 18 0,1 0 0,0 0 16,-18 8 0,-16 17 8,0 15 19,0-11-15,-10-8 10,0-8 8,-10 0 8,-1 10 0,27-7-10,0-17 16,0 0-1,0 0 16,9 0 8,-16 9-16,-8 0 0,0 0 0,0 0 0,0 0 0,8 16 9,23-8-16,0 1 0,0-9-24,0 0 26,23 0 15,10 1 0,-15-1-1,0 0-9,1 0 0,72 7 0,47 16-15,0-47-25,0 0 0,-28-9 0,0 10-7,0 0 0,-7 0 0,-1-1 0,0-26-8,0 0 1,8 0 16,16-8 0,-16-8 1,0 0-26,7 0 0,-1-8 0,15 10 1,-8-15-10,-9 8 0,-17 8 0,0 0 1,0 16 8,-1-9-16,-8 0 9,0-9 1,-12 0-9,-9 12 16,9 8 0,-16 0 8,0 0-26,-7 10 0,8-1-2,15 1 0,-8 1-10,9 0-16,-26-9 8,0 18 8,-8 0 0,-8 0 0,-18 1 9,0-18-1,-9 0 0,8 0 16,27 0 0,-16-9-7,0 0-9,7 0 0,1 8 0,0 8-8,0 15-9,8 0-15,0 8 0,0 18-8,0 0 0,0 0 0,8 0 0,16-8 8,0-16 0,7 0 0,27 9 0,0-10-1,0 15-8,1 0-15,8-1 0,0 10-7,-11 0-1,8 11 16,0-9-12,-16 9 1,12 0 9,-16-10 0,9 24 10,16-9-9,-8-16 18,9 8 0,8-16-10,0 1-1,10 15-27,-7-12-15,35 16 12,0 9 0,-11 0 1,0 11 16,7-9-10,-16 1 1,10 0 9,0-10 0,0 0 10,16-27-8,-10-16 27,0 10 0,18 0 0,0-10 0,0 15-26,0 0-15,9-16 0,0 0 1,-10 0 0,7 10 16,-17 0-10,-16 8 0,10 0 9,0-13 0,-18-8 3,0-17 1,1 0 8,7 0 15,1-8 9,-15-19 8,0 0-8,-7 0 16,9-1-8,-16-9 16,8 0-9,-24 0 0,-8 1 0,0-1-1,0 16 18,9 0-16,-17 7 0,0-28-8,0 0 10,0 0 15,-9 1 0,-15-9 7,0 0-18,-8 0 0,10 1 0,16 8-1,0-16-9,0 0 0,-9 0 0,0 1 1,8 16 17,-1 4-16,0 8 0,0-9 8,1 0 9,8 0 15,17 0-13,-15-8 0,0 0 0,0 0 0,0-1 0,16 18 1,0-16-1,8 0 0,-8 0 0,0 8-8,0 15 27,-8 8-15,0 0-8,0-26 7,0 0 26,-7 0 16,0 0 0,-16 0 0,0 0 0,0 0 0,17 24 0,16 19-1,0-16-10,1 0 0,10-8 0,0 8 7,0 15 9,-7 0-15,8 0 0,0-8 7,0 0 9,-7 0 16,27 0-8,-16-28-16,8 0-17,0 0 0,9 0 0,16 18-8,-8-16 0,8 8 0,-27-8 0,0 18 8,0 0 8,-8-24 15,-17-8 3,-15-17 1,0 0 8,-1 0 0,0 0 5,0-9-7,0 16-8,15 1-16,-10-8 0,0 10-7,1 0-18,7 0 15,-1-8 0,-15 1 9,0 0 0,-9-2 0,-9 8-1,16-9 1,0-16 0,-1 0 0,-8 0 17,0-10 1,0 16-8,-1 0-16,0 0 9,0-1 8,-19 0-8,-7-4 15,-26 7-1,-15 8 0,0 0 9,0 15 0,0 0 0,16-18 0,0-16 9,8-9 0,9 0 9,0 0 8,0 16-17,-8 0-16,8 0 8,0 27 0,2 0-9,8 1 15,-18 8 0,-15 26-8,0 0 1,0-11 0,9-1-17,16-10 9,4-16 19,-8 1 0,17-8 22,0-18 8,5 15 0,0 1-15,18-8 0,16 0 0,-34-16 0,0-6 0,0 0-2,0 18 8,0 0 26,7 26 0,-8-7-10,0 8 0,10 16 9,8 0-16,17-9-12,0-8 9,12 0-9,0-12 0,9-8 12,15 26-8,-8-15-8,0 8 0,-1 0 0,0 9-16,0 16 1,0-13-16,-1 1 4,0-9-1,1 0 1,-15 0 16,8 7 8,-16-17-7,0 0-18,-1 0 0,8 1 0,15 19-8,0-15-9,7 0 0,-19 1 0,0 10-1,0 16 9,-7-8-16,-27 8 8,0-9 7,-8 0-8,1 8 15,17-1-8,-15-26 1,8 0-36,-9-8 0,18 9 8,16 9 7,-18-16-18,-8 2 0,-26 9 0,0 17-1,0 16 9,0 16-16,-8 1 0,0-36-1,-8 0 8,0 8 15,1-7 0,-15-9 7,0 0-8,-8 0 16,-10 9 0,-16 9-9,0 0-17,1 11 0,-10-1-2,0 1 1,0 16 0,-1 7-16,-9 8 0,0-18-15,1 0 9,15 0 15,27 1-1,-15-10-1,-1 0-17,0 0 0,27 16 0,0 17 0,-15 16 0,0 8-16,9 16-8,0 9-8,0 0 18,7 0 0,-1 1-20,15 10 0,4-15-1,0 0 0,18-16 16,0 0 0,11 16 9,23-2-16,8 1 0,0 27-1,-9 0 9,1 0 16,-8 7 0,-16 25-7,0 0 27,-1-12 0,0 1 12,15-17-1,-12-15 17,-7 12 0,0 0-8,0 0-8,8 16-17,-8 0-16,8 0 0,0 0 0,0 0-8,-8 0 16,-10-8-9,-16 1 0,9 0 17,1-10 0,-26-1 2,15-18-8,0-15 18,1 0 0,0-1-4,0-27 1,-1 16-26,-9 0-16,17 17 0,0 19-9,13 0-28,1 0 15,-17-1 0,-15 0-7,0 0 0,7 0 0,-17-7 0,0-28 7,0 16 10,-7 0-16,9-8 0,0-27 7,0 16-18,9 0-16,9-9 10,0 9-7,-10 0-17,8 0 0,-28-9 0,0 10 1,8 15 0,0 16-15,-18 7 4,0-18-7,0 0 1,8 0 16,26-8-8,-16-18 7,-2 0-9,1 0 0,18 7 0,16 27-7,-4-16-1,15-1 0,-8 1 0,0 18-1,0 15 25,16-21-15,1 8-5,0 0 7,-1 0 27,25 3 47,25-1 25,-47 19 8,5 0-10,-8 1 0,19 8 0,0 26-8,-20 0-1,-7 0 0,-16 7 0,0 34-15,0 16 9,7 12-16,9-15-4,0-17-8,0 0 17,-8-8 15,18-8 25,-15-18-8,-1 0-9,0-1 0,9-15 0,16-9 7,-15-16 1,-15-8 0,-27 8 10,0-1-16,-10 16 10,7 0-16,-18-7 8,0-18 8,-8 0 1,0 0 15,17 0 0,-15-27-1,0 0-17,1 0 0,0 8 0,0 17-1,0 0-26,1 0 16,-26 0 0,-16 8-9,0 0 0,9 0 0,-17 7 0,15-18-7,0-15 9,0 0 0,0-1 0,0-27 1,0 16-8,7 0-16,-1-7 0,0-8 0,21 0-18,-9 5 16,-9 17 1,-16 18-1,0 0 9,-7-2 0,0 7 0,15-27 9,0-15 27,-1 0 16,17 8-13,-16-9 0,-4 0-8,16 0 0,26-8 0,0 9 8,-8 0 18,8 0 16,-18 7 0,-16 27 9,0 0 17,7 0 0,0 0 0,15 18 8,-8-15 9,8 8 0,34 8 0,0-7 0,0 16 8,-8 0-16,17 0 0,0 18-1,0 0-8,1 0 15,-27-15 8,-15 26-1,-8 0 18,-16 14 0,1-7-2,16-10 0,-1-16 0,-8 0 0,9-16 1,0-8 8,0 16-19,-16 0-16,-8 0 0,0 9-7,-12 0-18,-1 0 0,-9 9 0,15 0-9,0-15 9,-7 0 0,-9 7 0,0-18-7,0 0-8,7 0 16,17-15 0,-16-17 0,-9 0-18,7 9 16,-9-7-13,-16 9 0,13 0-9,0 10 0,-26 7-2,0 0 1,0 15-1,-1-8-15,-8 9 10,0-17-8,-10 0-1,7 10 16,-18 0 1,-16-8 1,0 0-27,-16 0 0,9 15 0,15 9 8,-1-15-18,1 0 0,-8-1 0,0 17 8,0 16 9,0-10-16,0 16 12,0-18-8,-12 0 18,8 12 16,17 8-12,-16 1-1,0 0-1,9 0 0,10 7 0,15 17 9,-16-15-9,7 2 0,9 0 0,0 18 8,0 16 17,0 14-16,9 0-9,0-8 7,9 0 34,1-8 16,1-8 8,-16 17 8,0 0 1,-8 8 0,-1-8-8,15 18 0,11-15 9,-8-3 0,-18-7 0,0 26-17,0 16 10,-7 13-16,-1-8 3,0-8 0,0 0 17,-8 0 0,18-15-16,15 9-9,-8-15-18,-7 8 0,0 0-8,0 18-8,16 16-9,0-2-16,-18 0 0,0 18 0,0 0-18,-1-14 0,1 1-13,16-28 0,2-16 10,8 1 0,-9 0 10,0-9 0,0 15-9,-1 0-15,0 9 0,0-9 7,0 0-8,-7 0 16,-18 0 0,-16 0-1,0 0 8,1 0 0,-8-1 0,16-18-7,-9-16 0,0 9 0,-8 0 0,0-1-1,0 15-26,-7 0-15,9 0 0,0-18-23,0 0-9,7 0 16,-18 8 0,-16 1 0,0 0-1,0 0 0,-8 0 0,15-27 0,0-15 9,16 0 0,18 8 0,0-9 7,0 16-9,8 0-16,18 9 0,0 26 7,-9 0 9,15 9 16,-9 9 0,-16 18 15,0 0 18,-8 0 0,8 17 0,15 0 14,0-15 10,9 0 0,8 0-14,0 8 15,1 0 1,0 0 0,18 8 0,32 26 1,-37-32-9,-9-7 0,0 0-2,0 9-7,0 0 26,-9 31 0,-17-7 5,0-9 0,2 0 18,-16 0 15,-1-8 29,-15 1-7,7 0-18,-9 1 0,18-7 0,16-1-8,13-16-8,-16 3 0,-18 0 1,0 9 0,0 15 9,-15-21-15,-18-1-4,0-9-7,0 0 1,-1-8 16,-1-7 8,-16-9-8,-8 0-8,-8 0 0,-9 8 0,16 0-16,0-16-9,16 0 0,-18-8-12,0-8 0,3 15 17,8 9-15,-26-8 0,0-18-8,10 0-9,8-10 16,-9 0 15,-16-17 1,-3 0-18,-1-1 0,9 0 0,16 9 15,5-16-10,-7 0 0,-25 16 1,0 17 0,0 15 35,7-3-15,-8 1-1,0-1 7,0 0 10,16 0 16,17 8-3,-16 0 7,-1 0 0,9 0 0,18 15 0,0-1 8,-21 15 10,24-4-15,-18-1 0,0 26 17,-1 0 18,15-4 0,9-8-1,16-9 0,0-16 17,0 0 0,10-7 22,0-1-9,-9 16-8,-7 9-16,26-9 0,0 9 1,0 15 0,-8-8-15,-18-23 8,0 18-1,0 0 18,-15 0 0,0-1 0,16-27-15,0-16 18,-7 0 0,17-9 0,0-17 0,0 16-18,-23 0-16,9 0 0,0 9-8,8 0-9,-1-8 15,-18-14 0,-15 0 7,9 0 18,0-9 0,-26-8 0,16-10-8,0-16-8,9 0 15,0-9 0,-15-18 8,0 0-8,-7 0 0,-10 7 0,0-8 8,0 0-18,0 0 16,-18 0 8,-16-8 8,-8 0 26,0 17 0,-18 0-1,16-17 8,-1-16 0,15 0 0,8 1 3,0 1 7,1 15-1,8 0-15,18 8 0,0 1 16,-7 0-1,15 0 0,-9 8-1,0 1 24,0 16 17,8-11-16,0 15 10,0 0 0,-10 0 17,8 10 16,19 1-10,-16-1 7,8 0 0,-8-8 0,18 0 8,15 27-16,-8-15-1,1 0 0,-17-16 9,0 27-24,-9 16 17,0 12-16,-1-15-3,0-7-9,0 0 16,-22 0 15,1-9-9,-15 9-31,-11 0-18,-8 3 0,26-24-822,16 18-15,-164-16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32:4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1444 358 590,'-1444'-367'-19,"1496"367"0,7-41 0,-13-7-11,0 5-1,0 15-1,5 64-15,1 3 12,0-5-8,1 0 0,13 1 16,-5-1-20,-16 1 4,-4 0-5,0-1 0,5 8 0,15 4 0,-13-15-4,8-4 0,4-1 0,0-5 5,0 16 14,7 6-16,-9 1 1,0 0 3,0 0 5,0 0 0,8 12-13,0-4-4,-2 16 4,-3-1-16,5 3 0,15 4 0,24-15 4,0 5 0,1-8 0,0 8-3,1 0 0,-1-24 0,4-7-5,16 1-5,0-16 8,1-1 0,5-8-14,0 4-4,-2 16-4,-4-1-16,4-4 0,0 4-7,13 0 1,-5 2 15,-9-3 1,-15 8-1,0 0 1,1-8 0,-5-1-2,16-5-7,0-16 1,0 0 0,-5 0 16,0-4-4,4 15 0,4 0-15,-9 3 0,0 5-3,-12 0-5,4-1 16,-8-8-1,-16-1 11,0 0 0,9 9 0,1-1 1,16-10 0,1-16 5,5 0 0,0 11-6,0 0 0,-2 15 0,0 0-15,0 0 0,0-4 15,-9 0 0,5-1 16,-10-5-1,-16 10 5,0 0 0,7 5 0,-1 1 1,16-8-5,0-16 4,4 0 0,9 8-4,0-4-3,0 15 0,-9 0-15,4 4 0,16 4 1,-16-16 0,-5 8 0,1-7-8,0 8-1,0 15 4,1-28-15,-3-5-12,0-1-11,-2 0 0,-3-685 0,13-1-137,0 0 0</inkml:trace>
  <inkml:trace contextRef="#ctx0" brushRef="#br0">136 0 381,'-136'0'0,"170"0"0,11-34 15,-4 1 0,-15 4 4,0 0 9,-1 56 0,-5 5 4,16-8 3,0-16 4,1 1 0,4 3-11,0-4 4,-2 16-4,-4-1-16,-1 8 0,0 1 1,-10 0-9,3-1 15,0 0-1,-15 4 0,0 0 0,0-5 0,-4 0-1,0-5-8,0 0 5,4 0 31,9 0-1,-31-5-4,0 0-4,-11 0 0,4-1 0,0 13-3,28 0-8,-1 6 0,-5-7 1,16 9-8,0-16 0,0-44 0,0 0-9,0 0 0,-2 0 5,-8 0 31,3-3-8,-31 6-9,-9 0-1,-11 9 0,0 0-13,0 9-4,22 0-5,-4 5 0,-8-4 1,0 9 0,0 16 4,0 5-16,-5 4 0,0-4 4,1 0 5,4 0 16,-1 7 15,-16 1 1,4 0-9,-1 0 0,4 5 0,15 4 7,-8-15-3,5-2 0,-1-1 0,0 4 4,0 16-3,8-15-16,-1 4-3,0-5 3,-1 0 6,5 0 15,3 3 0,-15-8 9,0 0 0,-1 0 0,-1 8 0,16 1 0,1-16-4,8 1 0,-1-8 0,0-4 4,0 16 0,8 6-16,0-8 1,0-4 0,0 0-1,-4 0 0,1-8 19,15-1 1,4-15-3,-5 1 0,3 0 0,0 1-7,-20 16 0,-4-3-16,-1-1-1,0 5-11,0 0 0,0 9 0,0 0 2,16 0 0,0-16 9,-11 0 0,0-1-15,0-1-8,-2 15 1,-7-1-15,4-4 0,0 1-4,3 0-1,-4 0 16,0-8 0,-16 9 0,0 0 0,-3 16 0,0-1 3,15-5 0,1-15 1,8 0 0,-1 0-36,0 5 8,0 16-4,4 0-16,4 8 0,0 0 3,20 0-5,5 1 16,-4 3 0,-16 5 4,0 0 4,12-9 0,-9 0-1,15 0 4,-1-15 0,3 0 0,5 9-10,0-9 3,0 16-5,1 0-16,5 3 8,0 0 4,-8 0-5,4 0 16,-4 0 0,-16 0 0,0 0 9,4 27 0,-9 0 3,15 4-7,1-15 1,3 0 16,8-8-56,-16-4 4,-11 0 8,-7-3 0,1-1-741,0 8 0,-149 0 0</inkml:trace>
  <inkml:trace contextRef="#ctx0" brushRef="#br0">2176-418 414,'-2176'418'-11,"2212"-418"0,7-28 0,0-8-8,0-4 4,0 16 8,1 91-16,-4 7 17,0-4-8,3 0 4,8 1 15,0 0-63,-15 0 0,-12 0-4,11-2 0,-1 9-1,16 5 7,-1-16-4,8 0 0,-5 0 0,0 5 8,0 0-5,4 0 16,0 8 0,-16 0-5,0 0-4,9 0 0,4 3 14,0 1-3,2 15-6,-5 1-15,6 1 0,0-5 3,6 0 4,-3 2 16,0-8 0,-16 0 0,0 16 5,-1-29-16,4-3-5,0-5-4,-2 0 10,-4 0 0,-1 1 2,0-4-9,1 15 0,-4 0-15,5-3 0,0-1-1,-25 0 0,-7 8 16,-4-12-8,-16 9 4,0 15 0,4-16-15,-9-8-9,0 0-12,-2 0 4,0 0 0,5 1 3,0-5-5,0 16-4,-11 0-16,0-1 0,16 9-3,-5-16-4,-4-1 0,-10-12 0,0 5-3,0 0 5,3 16 0,-1-8 3,15-13 4,1-15 9,1 0 0,9 7 10,0 0 0,11 16-9,4-3-16,9 4 0,0 8 8,21 0-4,-1 4 16,0 1 1,-16 1 4,0 0 8,11-34 0,-5-4-16,15-4 5,2-15 5,-1 0 0,4 12 3,0-5 0,1 0-8,-8 0 16,4 12 0,-16 5 12,33 0-5,-5 6 15,-9-3 2,-15 1 12,0 0 3,7 9 0,1 0 1,0-13-3,1 16-1,7 0-16,1 4-21,0 0-8,-4 0-9,1-1 0,-1 3 0,16-3 4,8-16-1,-4 0 0,-4 4 1,0 5-4,0 15-1,0 7-15,-8-3 0,0 0-9,1 0-1,5 0 16,14-1 11,-16-9-11,1 0 5,-8 1 0,3 3 0,16 10 1,-15-16-5,0-3 0,-4-12-1,0 13 4,0 15 9,8 4-15,-9-8 1,0 0 0,0 0 9,4 0 16,8 4-18,-16-4-4,-3 0 5,-4-1 0,4 0 0,15 4 7,9-15 1,-7 1 0,-6-4 1,0 6 4,0 16 3,8-21-16,-3-8 0,0-5-8,-12 0 4,5-725 16,5-5-145,-16 0 0</inkml:trace>
  <inkml:trace contextRef="#ctx0" brushRef="#br0">2598 175 810,'-2598'-149'16,"2670"149"-26,-16-58 16,0 0-14,-16 4 8,0 0 14,3 30 0,-9-3 3,15-9-8,1-15 17,4 0 0,14 4 9,0 0-4,1 16-5,-8 1-16,0 0 0,0 9 0,-35 0 0,0-10 16,-8-8 0,-16 3 5,0 0 1,3 24 0,-9 0 0,15 0-12,0-15 0,8 0 16,0 1 21,-16-5-1,5 0 1,-4 1 0,0 4 0,0-5 1,6 0-5,-1 2 15,1-4 0,-15-4 4,0 0-1,0-25 0,-4-7-5,16-4-1,-1-16-5,1 0 0,4 7 4,0-8-8,1 0-4,-3 0 16,-1-1 0,-16 1 12,-5 0-5,-3 0 0,-9-1-1,0 5 4,0 15-1,12-7-15,1 4 0,0-9 0,-1 0 9,3 0 16,4 13 19,-16 0-1,4 0-9,-3 1 0,9 3 0,31 5 8,-6-31-1,1-1 0,-4-5 0,0 9 4,0 0 4,4-10 0,0-4-2,0-4 0,-1 0 4,1 0 16,18-1 2,-16-4-4,1 0-5,-3 0 0,13-5 0,15 4 8,-4-15 5,-7-1 0,0-5 0,0 4 1,0 16 14,-4-21-16,-1-1-8,0-3-7,0 0 3,0-729 16,5 4-146,-16 0 0</inkml:trace>
  <inkml:trace contextRef="#ctx0" brushRef="#br0">7362-258 500,'-7362'284'35,"7406"-284"-26,-35-35 0,0 20-9,0 0 3,0 0-4,9 52 0,-5-5 9,0 5 0,2 0-5,0 0 16,5 12-19,-16-9-3,-3 0-1,-5-1 0,1 4 0,15 9 4,-19-15-9,-8-4 0,-9 4-1,0 4-4,0 16 9,4 27-16,-4-7 5,0 0-5,0 0 0,0 1 16,13 5-34,-16-4-5,-7 0-5,-11-8 0,4 0-326,15 5 3,-71-15 0</inkml:trace>
  <inkml:trace contextRef="#ctx0" brushRef="#br0">7178-425 525,'-7178'447'11,"7225"-447"-22,-11-38 0,9-4-9,0 4 4,0 15 9,4 26-15,0 4 3,0-5-12,1 0 5,8 0 16,9 0 14,-16-5 4,2 0-4,-8 1 0,9 4 0,16 4 7,-7-16 0,1 0 15,0 0-1,-15 0 0,0 0-4,-5 3 0,-5 5 1,0-4-4,0 0 4,7 0 0,-4 5-4,16-4-4,-1-16-5,-1 0 0,5 1 0,0-5 7,12 0 0,1 2 16,-9-13 1,-16 1 9,0 0 4,3-15 0,-9 1-3,15-9-5,-1-15 4,4 0 0,-3 5 1,0-1-5,0 16-13,-7 0-16,4 7 0,0 1 1,-10 15-5,-1-1-15,-5-11-1,0 1 3,0 16 4,5-23-16,-4-5 0,0-9-7,0 0 0</inkml:trace>
  <inkml:trace contextRef="#ctx0" brushRef="#br0">7274 183 594,'-7274'-183'0,"7326"183"9,8-41 0,-9-8-11,0 13 11,0 16 5,1 63-16,-5 4 10,0-9-8,3 0 10,7 0 0,7 5-34,0-3-5,-6 15-9,1-2-15,4 3 0,0 5 5,3 0 3,-5 1 16,1 5 0,-16-4-5,0 0 4,-3-12 0,-9-1-2,15 0-3,-1-15 5,0-371 16,-1 7-73,-16 0 0</inkml:trace>
  <inkml:trace contextRef="#ctx0" brushRef="#br0">5138-191 370,'-5138'217'19,"5171"-217"-26,-19-33 15,0 0 0,-15 0 0,0 0-9,20 77 0,5-5 9,16 0-3,2-16 8,7 0 0,9 13-31,0-9-5,-5 15-8,-8-2-15,0 9 0,0 8 7,-23 0-8,-4-5 16,-5-4-1,-16 0 1,0 0-4,3 19 0,0-4 3,16 4-4,1-16 0,5 0 0,0 3-20,0 5-4,-4 15-5,-3-1-15,5-1 0,16 4 4,-19-16 0,-3 0 0,-9-13 0,0 5 5,-344 16-5,0-71-16</inkml:trace>
  <inkml:trace contextRef="#ctx0" brushRef="#br0">5059 171 374,'-5059'-184'8,"5092"184"13,-8-33 0,0 0 0,0 0 0,0 15 13,12 95-15,0-4 12,0 4-5,2 0 1,5 1 16,4 12-53,-16-4-5,-10 0-14,1-3 0,5 3 0,16 4 1,-6-16 4,-1-2 0,-3-3 0,0 3 7,0 15 5,-3 5-15,0 3 1,0-4-7,0 0-1,3 0 16,14 5 2,-16-18-9,1 0-13,-3 0 0,4 0 0,15 18 7,-25-15-13,-7-4 0,-9-12-2,0 18 4,-429 16 8,8-85-16</inkml:trace>
  <inkml:trace contextRef="#ctx0" brushRef="#br0">5125-301 644,'-5125'301'0,"5182"-301"0,0-45 0,17 0-12,0-4-3,0 16 9,6 37-16,0-3 6,0 0-3,1 0 9,3 0 15,8 7-9,-15-12 1,-2 0-10,-8 0 0,1 4 0,16-1 12,-8-16 1,-5-1 0,4-7-1,0 4 4,0 16 9,8 20-16,-8-1 4,0-19-7,1 0 5,4 0 15,5 3-4,-15-5 1,-1 0-13,-16 0 0,5 12 0,16 8 7,-2-16-13,-3 0 0,0-5 0,0 4 5,0 16 0,7-8-16,-8-7-1,0-9 0,-1 0-9,-1 0 15,-4 9-7,-15-1-9,-2 0 5,1 0 16,9-4 0,-16 9 7,-22 0-9,-7 9 0,-18-4-9,0 5-1,-493 15 13,5-103-15</inkml:trace>
  <inkml:trace contextRef="#ctx0" brushRef="#br0">5866 58 241,'-5866'-67'16,"5887"67"9,-16-21 16,0 0 0,-16 0 0,0 0-4,15 92 0,-1 1 15,16 1-4,2-16 8,3 1 0,5 9-35,0-4-5,-7 15-14,5-2-15,-4-1 0,0 8 12,-28 0-3,-4-6 16,3-3 0,-16 1 3,-1 0 4,12 0 0,-5-8 0,0-3-8,0 15 3,4 0-15,14 0 2,0-5-7,1 16 1,-5 0-16,17-11 77,31 0 0,-111-31 4,-12-12 0,0-8-7,0 14-7,-355 0 8,7-71 0</inkml:trace>
  <inkml:trace contextRef="#ctx0" brushRef="#br0">5756-562 759,'-5756'562'0,"5824"-562"0,0-55 0,0 0-13,0 0 0,0 16-4,16 26-16,4-5 2,0 0-11,1 0 13,16 0 15,5 4-9,-15-5-9,-3 0-13,-11 0 0,0 12-283,16 0 4,-57-16 0</inkml:trace>
  <inkml:trace contextRef="#ctx0" brushRef="#br0">5976 245 705,'-5976'-245'0,"6039"245"0,0-51 15,0 0-12,-15 0 0,0 0 30,12 44 0,-8-8 7,16-22-4,1-16 0,0 0 0,0 0-19,0 18-8,-3 15 8,4-1-15,9 4 0,0 5 0,-1 0-1,0-1 16,-4-8 0,-16 1 5,0 0 3,3-9 0,-4-4-2,0-9 0,0 16 10,0-349-16,-6 4-71,0 0 0</inkml:trace>
  <inkml:trace contextRef="#ctx0" brushRef="#br0">6292 171 1058,'-6292'-149'-15,"6386"149"-18,3-75 0,-4-4-19,0 0 5,0 16 4,-1 64-16,1 8 8,15-5 0,3-15 0,4 0 0,0 0 10,0 0 0,3 16 0,0 0-16,0 0 0,0-9 8,-52 0 0,8-11 0,-4-5-1,0 0 9,-1 16 13,3-2-16,-5 4 0,15 1 1,0-15 0,-1 0 0,-5 0 3,0 0-3,1 0 0,-5 0 0,1 5 0,0 8 3,-5 0 0,-8-2 16,4 5 0,0 0-5,0-16 1,-3 19 0,-1-4 4,0-4-12,1 0 13,4 0 15,9 7-66,-15-4-7,-14 0 4,-4-2 0,-5-4-560,16 1-4,-112-16 0</inkml:trace>
  <inkml:trace contextRef="#ctx0" brushRef="#br0">6708 117 212,'-6708'-90'19,"6727"90"-14,-11-19 15,-4 4 0,-15-1-1,0 0-3,-3 108 0,-5-8 17,0 0 0,4 0-5,16 1 16,1-1-55,-16 4 1,-11 0-4,3-3 0,-1 1 0,16 5-1,-31-16-4,1-6 0,-5 3-2,0 9 1,0 0 4,7 17 0,-8-8 3,15-9-3,1-15 0,-1 0 0,8 5-18,0-3-5,-3 16-6,-3-1-16,1 3 0,0 5 5,10 0-10,-5 1 16,0-3 1,-16-4-4,-411 15 14,7-82-15</inkml:trace>
  <inkml:trace contextRef="#ctx0" brushRef="#br0">7748-741 252,'-7748'746'19,"7770"-746"-5,-19-22 15,0 0 0,-15 0 12,0 0 4,-4 47 0,-4-8 5,16 0 0,0-16 0,0 1 0,0 0 18,0 0 0,3 16 0,0 1-16,18 0 0,0 3 0,-14 0-7,0-2 15,3-8-1,-15 1 0,0 0 8,12-8 0,-4-4-2,16-4-4,0-16 3,0 0 0,6 8-24,0-10-4,-4 15-4,-4-2-15,5 4 0,0 8 4,24 0 1,-4 5 16,-14-4 1,-16 4 0,0 16 1,0-32-16,-1 4-5,0 5-3,-2 0-4,6 0 15,0 5-49,-15-1-8,-9 0-4,-4-3 0,0 4-320,0 1 4,-65 0 0</inkml:trace>
  <inkml:trace contextRef="#ctx0" brushRef="#br0">8003 8 568,'-8003'-8'0,"8054"8"0,0-41 0,-5 3-10,0-4 1,0 16 5,0 60-16,0 8 9,0-5-8,3 0 0,8 0 15,0 3-36,-15 1 1,-8 0-1,3 0 0,4 5-1,16-3-1,7-16 3,0 2 0,-3 1 0,0-1 7,0 16 9,-4-1-16,-5 4 0,0 5-7,0 0 0,-1 0 15,0 5 8,-15 5-9,1 0 4,-7 1 0,-1 7 0,16 1 1,-8-16 4,-12-1 0,5-5-1,0-1 1,0 16 10,0-51-16,-5-4-9,0 0-15,-3 0-1,-1-390 15,6 4-78,-15 0 0</inkml:trace>
  <inkml:trace contextRef="#ctx0" brushRef="#br0">8029-694 316,'-8029'707'15,"8057"-707"-13,-15-28 0,0 0 0,0 0 0,0 16 0,0 96-16,0 0 14,0 0 0,2 0 0,0 1 15,5 12-44,-15-5-12,-9 0-14,4-1 0,14-4-1,16 5 11,-26-16-5,5-4 0,0-4-2,0 0 7,0 16 13,1 0-16,-9-5 0,0-8 1,0 0 8,0 0 15,5 3 16,-15-9 1,3 0 0,-9 1 0,-4 9 0,16 4-9,-10-16 0,9-1 0,0-1-1,0 8 1,-435 15 1,-4-87-15</inkml:trace>
  <inkml:trace contextRef="#ctx0" brushRef="#br0">8125 132 738,'-8125'-118'12,"8190"118"-14,-12-52 0,0 0-13,0 0 0,0 16 13,4 32-16,0-4 3,0-9 0,1 0 14,0 0 15,-1 4-10,-15 5 0,-2 0-4,-4 0 0,4 4 0,16 0 0,5-16 4,-1 1 0,-8 1 0,0 4 0,0 16-5,0-40-16,5 0-8,0-9-4,-2 0 9,0-282 15,-4 0-57,-15 0 0</inkml:trace>
  <inkml:trace contextRef="#ctx0" brushRef="#br0">8411-59 363,'-8411'59'0,"8443"-59"0,0-32 0,0 0 0,0 0 0,0 0 0,0 106 0,0 12 14,16 0-12,4-16 0,12 0 0,-5 3-68,0 5 5,-12 16-9,-5-4-16,5 5 0,0 4 3,1 0 0,1 0 15,-9-5 0,-15 5 5,0 0 0,-1-9 0,4 0-1,16-5-3,-1-16 5,-1 0 0,5 5 14,0-5-5,2 15 4,-3 1-15,0-1 0,0 9 1,-3 0-4,0-1 16,-4-9 0,-16 3 5,0 0 6,0-31 0,-1-8-12,16-4-4,11-16-1,0-467 0,5 4-94,0 0 0</inkml:trace>
  <inkml:trace contextRef="#ctx0" brushRef="#br0">8788 43 738,'-8788'-43'0,"8853"43"0,0-52 16,13 7-13,-16 0 1,0 0 0,8 37 0,5-4 5,16-9-1,1-16 4,5 0 0,-4-1-10,0-1 5,-1 15-8,-4-1-15,5 3 0,0 4 0,4 0-14,1 1 16,1-1 0,-16-5 5,0 0 5,-5-10 0,-9 5-2,15-1-5,0-15 1,1 0 0,0 3 26,0 0-3,5 16-13,-5 1-16,12 5 0,0 10-1,-13 0-9,1-3 16,-9-9 0,-16 0 5,-485 15 4,0-98-15</inkml:trace>
  <inkml:trace contextRef="#ctx0" brushRef="#br0">9429-59 439,'-9429'76'20,"9468"-76"-17,-20-31 16,0 0-8,-16 0 0,0 0 0,0 95 0,9 0 17,16 0-4,4-16 8,4 1 0,1-4-71,0-1 4,-14 0-4,-4-4 0,9 0 0,15-4 4,10-15-1,-4 2 0,-3 0 0,0 3 0,0 16 1,8-40-16,-1-4 0,0-4-4,0 0 1,1-326 15,3 3-63,-15 0 0</inkml:trace>
  <inkml:trace contextRef="#ctx0" brushRef="#br0">9490 144 226,'-9490'-144'0,"9510"144"0,0-20 0,0 0 0,0 9 8,0 0-9,-8 144 15,0 0 24,-15 8-4,4 0 10,4 2 0,4 0-120,0 0 0,-24 16 4,0-5-16,1-4-1,0-1 0,-5 0-4,-4-2 16,0 1 0,-16 0 3,-305 15 4,0-62-15</inkml:trace>
  <inkml:trace contextRef="#ctx0" brushRef="#br0">11183-796 435,'-11183'796'0,"11222"-796"0,0-31 0,0 0-8,0 0 0,0 0 0,0 54 0,0 0 10,0 0-8,1 0 0,8 1 15,0 0-18,-15 0 0,-3 0-4,8-1 0,0 4 0,16 4 7,2-16-5,-3 0 0,1 3 0,0-9 5,0 16 0,3-14-16,-1 4-4,0 1 1,0 0 0,7 0 15,0 3 21,-15-5 1,4 0-4,0 1 0,0 12 0,16 1 3,-8-16-6,1-2 0,-3-1 0,0-1 5,0 16 0,-1 9-16,0-3 2,0-4-1,0 0 9,1 0 15,0-1-23,-15 4-3,-4 0 0,-9 0 0,0 1-1,16 9 8,5-16-1,-8 0 0,-3-4 1,0 4-1,0 15 0,5-9-15,4-4-3,0 0-12,0 0 0,1 0 16,5-5-12,-16 0-4,-9 0-5,-7 12 0,4-1-12,0 5-3,0 16 0,0 0-16,0-12 0,0 0 0,-575 15 0,0-121-15</inkml:trace>
  <inkml:trace contextRef="#ctx0" brushRef="#br0">10705-137 414,'-10705'137'0,"10741"-137"0,0-28 16,0 0-8,-16 0 0,0 16 0,12 67-16,-4-4 12,0-5 0,2 0 5,7 1 0,4 1-27,0-9-5,-6 0-4,5-1 0,4-4 0,15 0 3,-16-15-4,1-3 0,9 7-1,0-5 1,0 16 4,-5 8-16,1 5 0,0 0-1,1 0 4,0 0 15,0 5-6,-15 4-9,-2 0-4,-19 0 0,4 16 0,16-4-16,20-16 14,15 4 0,3-3 1,0 1-4,0 16 8,-4-10-16,-4 0-3,0 4-4,0 0 9,-4 0 15,0 0-14,-15 1-4,-3 0-6,-8-1 0,5 1 0,16-4-1,8-16 0,-3 1 0,-9-8 1,0 4 3,0 16 0,5 3-16,-4-5 1,0-4-3,0 0-5,4 0 15,5 3-4,-15-10 1,-1 0 1,-9 0 0,-4 5 0,16-1 3,9-16 0,1 2 0,-8-5 0,0 0-3,0 0-1,8-12 0,-4-9-3,15-8-7,0-15-5,8 0 0,4 11 0,0-4 5,-1 16-4,-9 0-16,0 8 0,0-1 9,1 0 1,3 1 16,-5-4 0,-16 5 8,0 0-5,7-10 0,1-3-3,15-1 0,0-15 9,0 0 0,0 11-16,0 0-7,-11 16-4,0 2-16,4 3 0,16 9 5,-23-16 0,-1-4 0,-1-11 0,0 0 0</inkml:trace>
  <inkml:trace contextRef="#ctx0" brushRef="#br0">11311-141 439,'-11311'149'20,"11350"-149"-8,-20-31 0,0 0-8,0 0 0,0 16 5,15 64-16,-10-3 11,0 1-4,2 0-5,4 1 15,5 7-14,-15-1-3,-2 0-3,3-1 0,-1 1 0,16 5 7,-21-16-1,-4-5 0,-4 5-1,0 1-1,0 16 8,0 0-16,-5-3 0,0 1-5,0 0 4,5 0 15,4-1 7,-15-4 0,2 0 0,-23 0 0,5 16 0,16 3 3,5-16-8,-19 2 0,0 0 0,0 14 8,0 16-1,4-22-16,4-4-4,0-4-8,0 0 1,-4-1 15,-10 0-54,-15 9 0,-10 0 5,-12-3 0,8 5-404,16-4-5,-80-16 0</inkml:trace>
  <inkml:trace contextRef="#ctx0" brushRef="#br0">11526-74 723,'-11526'74'0,"11590"-74"0,0-51 0,0 0-13,0 0 0,0 16 8,11 40-16,-8-11 4,0 14 8,2 0-1,0 0 0,4 8-11,0 1-9,-3 15-1,1 0-15,5 0 0,0 0 0,-4 0 0,0-2 16,0-5 0,-16 4-3,0 0 1,8-17 0,-1-4-9,15-4-4,10-15 0,4-338 16,0 0-67,-16 0 0</inkml:trace>
  <inkml:trace contextRef="#ctx0" brushRef="#br0">11692-226 720,'-11692'235'19,"11756"-235"-9,-19-52 16,-4-4-12,-16 4 4,0 0 0,0 42 0,0 0 6,15 0 0,0-15-5,8 1 0,5 11-18,0-4-3,-4 16 0,-4-1-16,-1 7 0,0 5 9,10 0-4,-1 3 15,-1-4 0,-15 1 1,0 0 4,7 14 0,0 0 3,16-4-11,1-16-1,7 0 16,10 0-26,-16-5-3,-6 0 0,-9-1 0,4 5 0,0 5-1,9 0 0,-3 2 0,-5-5 0,0 5 5,0 15 0,-4-27-15,4-5-8,0-13-7,0 16 13,4-455-16,4 0-96,0 0 0</inkml:trace>
  <inkml:trace contextRef="#ctx0" brushRef="#br0">12192-195 730,'-12192'195'0,"12257"-195"0,0-52 15,0 0-13,-15 14 11,0 0-1,9 40 0,0-4 6,16-4-5,1-16 4,5 0 0,0 3-21,0-4 1,-4 16 0,-8-1-16,-5 3 0,0 0 5,11 0 1,-1 3 0,-5-3 0,0 0 3,0 15-5,5-2-15,-3-5 0,0-6 1,0 16 1,3 0-16,-4-3 8,0-5-1,2 0-5,1 0 0,-3-5 0,16 3 8,6-16 1,-7 2 0,0 0 0,15 8-1,-489-15-4,1-98 0</inkml:trace>
  <inkml:trace contextRef="#ctx0" brushRef="#br0">12285-1018 540,'-12285'1018'0,"12333"-1018"0,0-39 0,0 0-9,0 0 0,0 16 0,0 51-16,0 0 8,0 0 0,1 0-5,15 1 16,1 1-4,-16-5 0,-1 0-8,-5 0 0,3 9 0,15 1-1,-12-15 0,1-4 0,-9-8 0,0 5 7,0 16-1,12-7-16,0-7-1,0-3-1,-1 0 7,0 0 16,6 5 14,-16-1-1,3 0-9,-11 1 0,9 3 0,15 5 5,4-15 0,-9 1 0,-1-3 0,0 5 0,0 16 9,-1-54-16,-9-11 0,0 0 0,0 0 0,0-469 15,0 0-91,-15 0 0</inkml:trace>
  <inkml:trace contextRef="#ctx0" brushRef="#br0">12302-1006 442,'-12302'1015'23,"12342"-1015"-9,-23-32 15,0 0-8,-15 0 0,0 0 0,0 82 0,0 0 15,16 0 0,3-16 0,0 1 15,4 8-43,-15-4-8,-9 0 0,0-1 0,9 11-1,0 0 5,-5 0 4,0-1 16,-9-9 0,-16 5 9,0 0 0,7 4 0,0-3 1,16-5-1,0-16 5,1 0 15,-5 7-2,-15 1-3,0 0-1,-5 0 0,0 1 0,0 5 3,8 0-4,-7 2 16,-5-5 0,-16 0 5,0 0 0,3-24 0,4-7-5,0-4-12,-1 0 0,12-524 16,4 0-106,-16 0 0</inkml:trace>
  <inkml:trace contextRef="#ctx0" brushRef="#br0">14373-394 374,'-14373'407'15,"14406"-407"-13,-15-33 0,0 0 0,0 0 0,0 0 0,0 67 0,0 0 6,15 0 0,2-15-4,16 0 0,-1 4-11,0 5 3,-1 16-8,-4-1-16,3 9 0,0-4 7,-25 0 5,0-5 16,0-4 0,-16-5 4,-1 0 9,4 3 0,-5 0 1,15 1-8,0-15 4,1 0 0,4 3 7,0 5-4,2 16 0,-8 0-16,0 5 0,15 8-1,-56-15 5,-8-12 0,-9-3-1,0 14-4,-334 16-1,3-66-16</inkml:trace>
  <inkml:trace contextRef="#ctx0" brushRef="#br0">14592-20 630,'-14592'20'0,"14648"-20"0,0-45 15,0 0-11,-15 0 0,0 0 13,4 34 0,-13-4 5,16 9-4,1-16 9,0 0 0,13 4-10,0-5-4,-2 15-4,-7 0-15,4 7 0,0 18 0,2 0-5,0 0 16,-3-4 0,-16-1 4,0 0 9,8 2 0,-5-4 0,16-8-8,0-16 4,8 0 15,0 8 11,-15 0-4,2 0-4,-4 1 0,-1 0 0,0 10 4,-10 0-9,0-1 16,-5-8-1,-16 5 8,0 16 4,4-74-16,-13-4-16,0-9-4,-2 0 0</inkml:trace>
  <inkml:trace contextRef="#ctx0" brushRef="#br0">15316-394 673,'-15316'394'0,"15376"-394"0,0-48 0,0 0-12,0-4 0,0 16 4,0 39-16,-5 4 5,0-3-4,2 0-1,4 0 15,9-4-5,-15-4 11,-1 0-10,-3 0 0,6 4 0,16-1 3,-6-16 0,5-2 0,0-1 0,0-4 1,0 15-4,-1 18-15,3 5 3,0-3-5,1 0-5,9 0 16,0 3-2,-16 0-4,-1 0-4,0 0 0,-1 1 0,0 10 7,-4 0-5,-8-1 16,0 0 0,-16 4 1,0 15 5,3-13-15,-4-4-2,0-1-7,-1 0 1,3 0 0,12 1 0,0-4-5,0 16-4,-3 0-16,4 3 0,0 5 1,-30 0 0,-5 0 16,-1-7 0,-16 1 4,-552 15 4,-5-105-15</inkml:trace>
  <inkml:trace contextRef="#ctx0" brushRef="#br0">14873-238 414,'-14873'238'0,"14909"-238"0,0-28 16,0-8-8,-16 0 8,0 0 0,0 91 0,0 0 17,15 0 0,3-15 0,0 1 0,18 12-64,0-10-1,-13 0-8,-11-3 0,9 16 0,16 4 7,3-16 1,-3 0 0,-6-1 0,0 1 5,0 15 4,7 8-15,0-4 1,0-4-3,1 0 4,-1 0 16,5 4 3,-16-5 1,0 0 0,-9 0 0,5 1 0,16-1 3,-5-16 1,-3-1 0,-9-9 0,0 4 5,0 15 4,3-20-15,-3-3-4,0-1-4,-1 0-5,-1 0 16,10 5-43,-16-5-4,-9 0-8,-8-1 0,3 3-418,16 5 1,-83-16 0</inkml:trace>
  <inkml:trace contextRef="#ctx0" brushRef="#br0">15676-655 619,'-15676'681'15,"15731"-681"-26,-15-44 0,13 4-11,0 5 0,0 15 4,8 36-15,-4-1 6,0-5-3,1 0 0,8 0 16,9 3-1,-16-9 1,0 0 0,-1 0 0,-4 9 0,15 8 3,-6-15-8,-4-2 0,-4 0 0,0 3 8,0 16 1,8 10-16,-4 0 1,0-5-8,1 0 0,4 0 16,-5 8 1,-16-4 0,0 0-4,-12 0 0,4 8 0,0-4 0,-2 0-4,0 0 15,-5-8 0,-15 0 4,0 0 0,4-12 0,0-8-2,16-9-4,-1-16 1,4 0 0,-1 0-18,0 0 0</inkml:trace>
  <inkml:trace contextRef="#ctx0" brushRef="#br0">3124 3373 774,'-3124'-3373'0,"3192"3373"4,12-54 16,-4-12-14,-16 0 11,0 0 0,5 41 0,-4-4 6,0-5-1,1 0-4,9 0 15,4-4-21,-15-4 7,-4 0-9,0-1 16,0 1 0,-16 5 3,10 0-10,0 1 0,1 1 1,0-35 34,160 47 17,-3-134-47,4-17-28,0 5-3,-4 0 4,-7-2 0,5 3-18,0 0-12,-8 0 4,-11 0 0,4 0-418,16 10 3,-90-16 0</inkml:trace>
  <inkml:trace contextRef="#ctx0" brushRef="#br0">2624 3432 680,'-2624'-3397'19,"2684"3397"-18,-11-48 0,-3 0-12,0-10-1,0 0-4,-7 52 16,0 0 7,-16 0 0,1 0 4,8 1 16,10 8-29,-16-6-1,-5 0-3,-7-2 0,4 4 0,15-1 0,12-15 5,-1 3 0,5 9 0,0 0 3,0 0 3,1-6 0,1-1-1,16-8-3,0-16 3,-1 0 15,1 1 11,-15-5 3,3 0 0,-7 0 0,0-5 0,16 0 5,-11-16 1,-4-3 0,3 3 0,0 1 1,-474 16-1,-1-95-16</inkml:trace>
  <inkml:trace contextRef="#ctx0" brushRef="#br0">2466 3701 770,'-2466'-3701'0,"2534"3701"0,0-54 16,17 11-14,-16-3-3,0 0 3,-4 25 0,-4-8 3,16 0-4,0-16 1,1 0 0,12 7-4,0 5-4,0 15-5,0 0-15,9 0 0,0-4-4,20 0 0,4 4 16,-1-4 1,-16 10 4,0 0-5,4-11 0,4-3-2,15-8-1,-1-15 0,0 0 0,4 4 9,0-4 0,1 16-10,-4 1-16,6 4 0,0-1 0,-17 0 5,0-3 16,0-4-1,-16-1-4,-462 0-3,0-93 0</inkml:trace>
  <inkml:trace contextRef="#ctx0" brushRef="#br0">53 3802 637,'-53'-3767'4,"109"3767"-17,-8-44 15,-1-4-12,-15 9 4,0 0 5,0 31 0,0 1 4,16 0-5,1-16-1,4 0 0,10 4-7,0-1-4,-1 16-8,-8 0-16,4 4-272,0 13 8,-54 0 0</inkml:trace>
  <inkml:trace contextRef="#ctx0" brushRef="#br0">838 3127 442,'-838'-3127'0,"878"3127"0,-4-32 15,-9-15-8,-15 5 3,0 0 4,9 36 0,-4-5 7,0-9-8,1 0 4,13 0 16,0 3-17,-16 0-4,-3 0-8,0-1 0,3 4 0,15 14 4,1-15-13,4 1 0,-13-4 0,0 8 8,0 32 10,7 7-32,-5-3 2,0-14-4,0 0 10,8 0 0,12 11 2,0-8-4,0 0-4,-3 0 0,3 11 0,15 6 4,1 1-1,8 1-16,-9-4 0,0 10 0,0 0 8,12-16 0,0-5-3,0-5 1,-1 0-4,0 0 16,9 12 22,-16-4-1,4 0 0,-7 0 0,-1 3 1,15 5 5,-5-15 0,-8 0 0,-9-5-1,0 9-3,0 16 5,0-4-16,-1-8-1,0-8-4,0 0 4,1 0 15,9 3-8,-15-5-4,-2 0-8,-8 0 0,8 1 0,16 0-5,1-16 5,1 0 0,-18-13 0,0 9 5,0 0 5,8-25 0,-10-9 0,16-3-7,0-16-6,0-544 15,10 8-103,-15 0 0</inkml:trace>
  <inkml:trace contextRef="#ctx0" brushRef="#br0">935 3666 212,'-935'-3666'0,"954"3666"0,0-19 0,0 0 0,0 0 0,0 16 0,0 66-16,0 0 10,0-13 0,1 0 4,7 1 16,4 13-21,-16-3-8,-4 0-6,-5-1 0,1 5 0,15 5 15,-12-15-6,-3-2 0,1-1-1,0 9-3,0 16-1,11 1-16,-3-8 0,0-5-3,0 0 13,-1 0 15,4 5-5,-15 0-9,-1 0-4,-15 0 0,9 16 0,16 9-1,9-16-1,-3 2 0,-4-8 0,0 5 0,0 0 13,-4-4 16,-9 0-1,-16-1-8,0 0 1,-4 0 0,5 5-4,0-1-9,-1 15-8,-3 0-15,-1-1 0,0 9 4,10 16-8,-3 1-16,-9-4 1,0 0-1,0 0 4,12-2 16,0-3-1,-16-9-9,0 0-4,5 0 0,0 3-10,0-9 1,-1 15-4,-9-1-15,0 5 0,0 4 11,1 0-8,-4 0 16,-5-7 0,-16 4 11,0 0 1,12 6 0,-5 0 2,15-4-8,0-15 4,8 0 0,0 11-19,0 0-7,-4 16-9,-4-1-16,9 8 0,0 0 7,-15 0 5,-7-16 16,-5-8 3,-16 9 4,-633 15 4,3-126-15</inkml:trace>
  <inkml:trace contextRef="#ctx0" brushRef="#br0">1303 3533 493,'-1303'-3489'23,"1347"3489"-31,-15-36 0,-4-4-8,0 4 8,0 16 5,7 56-16,-1 1 10,0-8-1,2 0 0,5 0 16,4 3-33,-16-4 0,-7 0-9,-3 0 0,4 3-1,15 5 8,1-15-5,-8 1 0,-4-3 0,0 0-1,0 16 5,4 13-16,-5-7 2,0-5-8,1 0 5,-1 0 16,5 5 15,-16-5-16,2 0 0,0 1 0,0 0 0,15 4 12,-8-15-4,-12-2 0,-9 0 0,0 9 0,0 16 0,0-8-16,-4-8-1,0-5-4,-1 0 9,0 0 15,5-3-4,-15-5-9,-1 0-5,-7 0 0,10 8 0,16 3 3,-6-16 6,-3 0 0,-10-8-1,0 5 3,0 16 4,5 6-16,0-4 2,0-4-1,0 0 8,5 0 15,1 4-20,-15-1-1,-4 0-3,1-1 0,-1 7 0,0 9 4,-14 16-5,-4-13-16,1-3 2,0-1 3,-609 16 1,12-123-16</inkml:trace>
  <inkml:trace contextRef="#ctx0" brushRef="#br0">2290 3396 763,'-2290'-3391'24,"2358"3391"-5,-24-55 0,0 0-13,0-5 12,0 15 5,7 26-15,-4 1 2,0 0-1,1 0-1,4 0 0,5 5-6,0-9 3,-2 16 5,-8 0-16,4 5 0,0 0 11,4 0 4,-8 1 16,-4 0 0,-16 27 24,115 31-5,-9-113-31,4-14-28,0-8-9,0 0 4,-7-340 15,4-9-73,-15 0 0</inkml:trace>
  <inkml:trace contextRef="#ctx0" brushRef="#br0">3383 3143 637,'-3383'-3112'4,"3439"3112"-23,-4-44 15,-8 0-12,-15 0 0,0 0 18,0 54 0,-1 0 9,16-8 0,1-16 4,0 1 0,5 8-25,0-1-1,-6 15 1,1-1-15,-5 8 0,0 9 3,-3 0-9,5-1 16,0-5 0,-16 1 5,0 0-6,3 3 0,1 0 1,16 0 1,0-16-5,-1 0 0,1 4 20,0-1 0,4 15-8,-11 1-15,4 7 0,16 0 4,-9-16-5,4-1 0,-12-11-1,0 4 7,0 0-1,4-7 0,-3-4-2,16-5-3,0-16 4,3 0 0,1 4-18,0-9-4,-4 15-10,-4-1-15,10 1-536,16 4 3,-107-16 0</inkml:trace>
  <inkml:trace contextRef="#ctx0" brushRef="#br0">6257 2570 835,'-6257'-2570'0,"6331"2570"0,0-59 0,0 0-15,0 0 0,0 0 0,11 28 0,0-11 2,16 0 0,1-16 0,0 0 0,4 20-14,0 0-5,-2 15-4,-15-1-15,0 0-303,16 5 16,-61-16 0</inkml:trace>
  <inkml:trace contextRef="#ctx0" brushRef="#br0">6537 3178 565,'-6537'-3160'20,"6587"3160"-18,-20-40 0,0 0-10,0 0 0,0 15 4,15 20-15,-4-3 1,0-9 0,1 0 5,7 0 16,4 4 10,-16-4 9,3 0-1,-9 0 0,1 4 0,16 0 8,1-16-1,-3 1 0,-4-1 0,0 1 4,0 15 3,4 8-15,1-4 2,0-9-8,0 0 8,1 0 16,1 3 21,-16 4-4,4 0 0,-11 0 0,9 3 1,15 4 5,-36-15-4,-13-7 0,-9-11-2,0 17 4,0 16 14,0-70-16,-9-4-14,0 0-15,-4 0 4,-1-329 16,5 0-67,-16 0 0</inkml:trace>
  <inkml:trace contextRef="#ctx0" brushRef="#br0">6691 3443 237,'-6691'-3443'0,"6712"3443"0,0-21 0,0 0 0,0 0 0,0 16 9,0 145-16,-9 0 25,0 0 0,5 0 0,0 1 15,8 0-126,-15 1-4,-25 0 4,-3-5 0,5 3 0,16 13 4,8-16-5,-4 3 0,-4-4 0,0 4 8,0 15 5,0 3-15,0 4 1,0-9-8,0 0-1,8 0 0,10 0-21,0-9 0,-4 16-4,-8-1-16,4 4-363,16 4 4,-73-16 0</inkml:trace>
  <inkml:trace contextRef="#ctx0" brushRef="#br0">7020 3159 532,'-7020'-3159'0,"7068"3159"0,0-39 16,0 0-9,-16 0 0,0 0 9,15 76 0,-9 5 14,15-5-9,2-15 1,9 1 0,0 3-37,0-1 1,-8 16-4,-5-2-16,5 8 0,0 0 5,-14 0-5,-1-4 16,0-4 0,-16 5 4,0 0 4,1 12 0,-5-1 3,15 1-12,0-15-1,9 0 0,5-1-1,0 0-4,0 16 0,-3 0-16,5-1 0,0 4 5,9 0-1,-9 1 16,-3 1 1,-16 4-4,0 0 4,3-37 0,0-11-8,0-13-4,-8 15 9,0-482-15,4 0-102,0 0 0</inkml:trace>
  <inkml:trace contextRef="#ctx0" brushRef="#br0">7323 3283 410,'-7323'-3283'0,"7359"3299"0,0-28-16,0 0-8,0 0 0,0 15 0,0 102-15,0 0 19,0 0 0,4 0 8,12 1 16,1 4-82,-16 0-5,-17 0 0,5-3 0,-1 3-1,0 6 5,23 0-1,-1 5 16,-13-3 1,-16 0 3,0 0 9,1-13 0,-9 7-3,15-14-12,0-15 6,12 0 0,8 1 12,0-9-1,1 16-13,-8 1-16,9 5 0,0 4 3,2 0-4,-4 0 16,-9-7 0,-16 9 3,0 0 8,0-15 0,-3-3-2,15-6-5,-1-15 6,5 0 0,3-1-34,0-4-7,0 16 1,-8 0-16,-5 0-514,0 13-4,-107 15 0</inkml:trace>
  <inkml:trace contextRef="#ctx0" brushRef="#br0">5787 3120 244,'-5787'-3120'0,"5809"3120"0,0-22 0,-4 3 0,0 4-3,0 0 8,20 100 0,1-1 16,16-13-3,4-16 4,4 0 0,9 11-75,0-9 0,-14 16-18,0-3-16,9-4-1,0 5 12,-1 0-9,-7 0 15,-5-1 0,-15 5 4,0 0 13,8-1 0,-13-4 0,16-9-4,0-16 4,0 0 0,1 4 3,0 4 0,0 16-5,-16 0-16,9 9 0,0 5-1,-36 0 0</inkml:trace>
  <inkml:trace contextRef="#ctx0" brushRef="#br0">5660 3354 442,'-5660'-3328'15,"5700"3328"-26,-15-32 0,0 0-8,16 0 0,0-16 9,12 83 0,-5 0 15,0-4-12,3 0 13,11 1 15,5 9-55,-15-5 3,-11 0-4,-7-3 0,13 7 0,16 4 4,12-16-4,1 3 0,-9-9 0,0-4 9,0 15 4,-1-24-15,-4 0-4,0 4-7,0 0 9,3-1 16,13 4 27,-16-13-7,6 0-9,-8 0 0,9-1 1,16 18 9,-8-16-14,-9-1 0,-17-3-1,0 0 4,0 15 4,-4-4-15,-4 0-1,0-9-8,0 0 17,3 0 16,5-3-38,-16-22 0,0 0 0,0 0 0,0 0-488,16 0 0,-96-16 0</inkml:trace>
  <inkml:trace contextRef="#ctx0" brushRef="#br0">5756 2991 486,'-5756'-2991'0,"5799"2991"0,0-35 15,0 0-8,-15 0 0,0 0 18,0 56 0,-5 4 8,16-4-8,3-16-9,4 0 0,0 0-10,0 0 0,-1 16 0,0-1-16,17 8 0,0 10-1,-14 0-10,1-2 15,-4 0-1,-15 9 4,0 0 13,3-6 0,-8 1 0,16-10-4,-1-16-12,3 0 0,-5 5 16,0 8-5,3 0 1,5 1 16,9-5 0,-16 8 5,5 0-8,-1 0 0,-10-3 1,0 1 4,0 15 9,-1-25-15,-14 1-6,0 1-5,-1 0-10,5 0 16,-8-1 12,-16-5 1,3 0 5,-5 0 0,9 1 0,15 8 3,-25-15-8,-3-5 0,-14 0-1,0 5-5,0 16 9,9-9-16,-5-5 0,0-13-7,9 0 5,0-551 16,-1 8-110,-16 0 0</inkml:trace>
  <inkml:trace contextRef="#ctx0" brushRef="#br0">7853 3123 536,'-7853'-3109'20,"7901"3109"-14,-20-39 16,0 12-9,-16 4 3,0 0 0,5 44 0,-4 3 8,15-4 1,0-15 0,3 1 0,-5 8-27,0 4 0,-6 16-8,-4 0-16,0 8-1,0 4-4,1 0-4,4 0 0,-9-4 0,15 9 4,0-15-4,0 4 0,8 0 2,0-9-3,0 0 9,-5 0 16,5 0-26,-16 0-8,0 0-5,-3 0 0,5-5-283,16-1 1,-57-16 0</inkml:trace>
  <inkml:trace contextRef="#ctx0" brushRef="#br0">7761 3521 680,'-7761'-3521'0,"7821"3521"0,0-48 0,0 0-12,0 9 16,0 16 4,-1 44-16,-4 1 7,0 4-4,1 0-4,3 0 16,9 9-15,-16-1-5,-2 0-4,-3-1 0,5 3 0,15 4 13,-3-15-9,-9-1 0,0-7 0,0 0 3,0 0 5,4 6 0,-5-3 2,16 0-4,0-16 0,3 0 0,9-3-38,0 5 3,0 16-6,-3 0-16,-3-5-360,15 0-7,-76-15 0</inkml:trace>
  <inkml:trace contextRef="#ctx0" brushRef="#br0">7814 2971 367,'-7814'-2971'0,"7846"2971"9,12-32 16,0-4 0,-16-1 0,0 0 1,-4 103 0,0-4 13,0-5 0,4 0 9,0 0 15,9 7-69,-15-4 5,-14 0-1,-12-2 0,5 8-1,16 0 7,-3-16 0,-3-1 0,-4-4 0,0 4 4,0 15 4,7-1-15,0 5 0,16-4-5,0-16 0,4 0 0,0-3 10,0-9 3,1 0 1,-3 1 0,-1 3 0,16-9-3,3-16 5,-1 1 0,-9-7 0,0 0 7,0 15 4,5-4-15,-8-1-1,0-9-7,0 0 0,-1 0 16,-5 1-12,-16 5-4,-2 0-5,3-1 0,5 1 0,0 4 3,2 0-8,-3 0 16,-1-4 0,-16 1-1,0 0 8,1-19 0,-9-4-8,15-4-4,8-15 0,0-535 16,1-4-107,-16 0 0</inkml:trace>
  <inkml:trace contextRef="#ctx0" brushRef="#br0">8336 2484 705,'-8336'-2462'19,"8399"2462"-22,-19-51 0,0 0-12,0 13-4,0 16 0,8 52-16,5-4 8,16-5-7,2-16 9,3 0 0,-4 8-28,0 8-8,-6 15-9,-8 0-15,5 4-1,0 5 8,2 0-5,-8 1 0,-5 1 0,0 1 3,0 16 8,4-6-16,-8 0 0,0-10-4,-1 0-8,4 0 31,14 4-39,-31-6 0,-8 0-8,-4-2 0,13 7-319,0 1 1,-64 0 0</inkml:trace>
  <inkml:trace contextRef="#ctx0" brushRef="#br0">8525 3291 727,'-8525'-3291'0,"8589"3291"0,0-51 16,0 0-13,-16 0 0,0 0 0,0 42 0,0 0 6,0-5 8,0 0 1,4 1 15,4 3-20,-15-4 5,-4 0-1,-5-1 0,-4 5 0,16 5 3,6-16-5,5 1 0,-4-1 0,0 4 4,0 31 5,4-1-31,-5 0 0,0 0-7,0 0 5,7 0 0,0 0 17,0 4-4,3 0-9,-4 1 0,9 1 0,16 9-1,1-16-5,-8 0 0,5-3 0,0 0-4,0 15 8,3-42 1,1-7-10,-16-1-12,0 0 1,4-466 0,4-4-95,0 0 0</inkml:trace>
  <inkml:trace contextRef="#ctx0" brushRef="#br0">8626 2472 252,'-8626'-2468'20,"8648"2468"0,-13-22 16,-4 5 0,-16-4-4,0 0 0,4 120 0,-5-5 20,0-4-3,4 0 8,12 1 16,1 3-81,-16 0 5,-16 0-5,-9-3 0,0 9-1,0 5 3,-12 15-5,0-2-15,4-3-1,0-3 3,-322 16 3,0-65-16</inkml:trace>
  <inkml:trace contextRef="#ctx0" brushRef="#br0">8722 3268 774,'-8722'-3250'11,"8790"3250"-18,-11-54 0,0 0-14,0 0 0,0 15 8,12 36-15,-8-12 5,0 0 0,1 0 5,8 0 16,12 8-21,-16 1-9,-4 0-5,-3-1 0,5 8 0,15 8-4,13-15-4,3 3 0,-5-11 0,0 5 8,0 16 5,4 4-16,-1-4 0,0-8-4,1 0 8,3 0 16,-4 1-59,-16 0-4,-12 0-5,-4-2 0,1 0-307,15 4 4,-61-15 0</inkml:trace>
  <inkml:trace contextRef="#ctx0" brushRef="#br0">8981 3260 770,'-8981'-3260'0,"9049"3260"0,0-54 0,0 0-14,0 0 0,0 0 0,0 36 0,0 0 5,15-4 12,1-15 4,-5 0 16,-5 9-8,-16 5 0,-2 0 0,-1 0 0,0 9 0,0 0 3,4 0 0,-4 0 16,0 5 0,-16 0-1,0 0 0,-4 8 0,-4 5 3,15 4-5,0-15 0,8 0 0,0-7-6,0-5-1,-1 16 5,-7 0-16,0 3 0,0 5 5,4 0-1,-5 0 16,5-3 0,-16 0-1,0 15 0,-3-57-15,-9-12-11,0 0 0,-3 0 0,0-442 0,13 0-89,16 0 0</inkml:trace>
  <inkml:trace contextRef="#ctx0" brushRef="#br0">9420 3240 403,'-9420'-3210'28,"9456"3210"-25,-20-36 16,-5-8 0,-16 13 15,0 0 0,9 88 0,0-5 12,16-8-3,1-16 3,3 1 0,1 8-46,0-4-7,-8 15-10,-1-3-15,5 5 0,0 0-1,-23 0-9,1-5 16,-4-5-1,-16 5 5,0 0-1,3 22 0,-4 0 4,16-14-7,1-16 5,3 0 0,9 0 8,0-4-7,1 15-1,-4 1-15,1 3-424,16-1 5,-85-16 0</inkml:trace>
  <inkml:trace contextRef="#ctx0" brushRef="#br0">10170 3135 198,'-10170'-3135'0,"10187"3135"0,0-17 16,0 16 0,-16 0-1,0 0 0,9 120 0,0-1 21,16-9 1,4-16 0,-1 1 0,5 8-92,0-5-4,-18 0-8,-3-4 0,4 7-1,15-1 0,-4-15 1,0-1 0,-9 1 0,0 5-1,0 16-1,0-6-16,-4 4 0,0-4-8,-1 0 4,5 0 15,4-1-8,-15 1-4,-2 0-1,-15 0 0,10 3-309,16 3 5,-63-16 0</inkml:trace>
  <inkml:trace contextRef="#ctx0" brushRef="#br0">9981 3463 424,'-9981'-3432'11,"10019"3432"-31,-11-30 0,0 0-8,0 0 0,0 15 0,0 101-15,9 8 19,0 8 4,4 0 5,4 1 0,9 3-67,16-13 1,-14-16-1,-5-2 0,-8 1-1,16 4-1,-15-16 0,1-3 0,5 0-1,0-1 7,0 0 1,0 8 0,4 1 2,15 0-5,0-15-5,-3 0 0,-4-1-32,16 5-7,8-16-5,0-8 0,0 4-360,16 0 3,-73-16 0</inkml:trace>
  <inkml:trace contextRef="#ctx0" brushRef="#br0">10126 2987 518,'-10126'-2987'0,"10172"2987"13,4-37 0,-13-4-9,0 18 8,0 16 8,-4 58-16,-4-4 10,0-4 0,1 0-1,3 1 15,5 5-33,-15 4 0,-6 0-8,-4-2 0,4 4 0,16 0 7,-5-16-5,-3 0 0,1-4-1,0-1 0,0 0 1,11 4 0,0 1 1,15-10-5,0-15 6,1 0 0,-6 3 6,16 1 1,2-16-9,-5 0 0,0 5 0,0 4 3,13 0-8,-3 3 16,0-5 1,-16-1 9,0 0 1,-1-20 0,-5 1-4,15-8-9,-1-15 3,5 0 0,1 3-28,0-4 1,0 16-1,-13 0-16,-4 9 0,16 5-1,-27-16-1,1-11 0,-8-12-2,0 8 3,-374 15-4,-3-74-15</inkml:trace>
  <inkml:trace contextRef="#ctx0" brushRef="#br0">10863 3147 424,'-10863'-3147'0,"10901"3147"0,0-30 0,0 0-8,0 0 0,0 16 0,0 76-16,0 0 15,0-9 12,2 0 1,-1 1 15,8 9-46,-15-5-1,-8 0-8,1-3 0,9 3 0,16 4 4,-9-16-5,5-1 0,-8-9-1,0 9 8,0 15 4,4 14-15,-5-3 4,0-3-5,0 0 3,0 0 16,10 8 5,-16-1-7,2 0-4,-5 0 0,4 0 0,0 9 5,-15 0 1,-9-2 16,-1-7-1,-16 4 3,0 0 5,1-5 0,-4-4 0,15-1-8,-1-15 1,0 0 16,8-4-47,-16-8 0,-10 0 4,-12-2 0,-5 0-407,16 5-3,-81-16 0</inkml:trace>
  <inkml:trace contextRef="#ctx0" brushRef="#br0">11118 3268 493,'-11118'-3268'0,"11162"3268"0,0-36 0,0 0-8,0 0 0,0 0 0,0 81 0,0 0 15,16 0 0,2-16 17,4 1 0,1 3-57,0-5 1,-11 15-13,-8-3-15,22 4 0,0 0 4,3 0-5,-4 0 16,1-4 0,-16 4 4,0 0 0,0 3 0,0 0 1,16-5-8,0-16 5,8 0 15,9 3-18,-15 0-3,-3 0-10,-4-1 0,1 0-373,16 9 8,-74-16 0</inkml:trace>
  <inkml:trace contextRef="#ctx0" brushRef="#br0">11425 3006 414,'-11425'-2993'20,"11461"2993"-9,-8-28 15,1-5-8,-15-5 5,0 0 0,-4 116 0,-9 0 21,16-9-4,5-16 1,3 1 16,4 9-103,-16 4 7,-20 0 4,5-4 0,-3 7 0,0 8 0,20 0-5,0 4 15,-8-8 0,-15 4 5,1 0 9,3 11 0,-4 0 3,0 4-4,0 0-4,-4 0 16,4 4-23,-16-5 1,-5 0 5,-9-1 0,0 4 0,15 9-3,16-15 4,-1 3 16,0-3 1,-16-4-5,0 0 0,1-35 0,-5-4-11,16 5-5,0-16 0,-3-467 0,-9-4-98,0 0 0</inkml:trace>
  <inkml:trace contextRef="#ctx0" brushRef="#br0">11688 2925 486,'-11688'-2925'0,"11731"2925"0,0-35 15,9-4-8,-15-9 4,0 0 17,4 79 0,-4 3 13,0 1-7,4 0 8,8 0 16,-5 8-53,-16 1-1,-11 0-5,-3-1 0,0 8-1,15 5 3,-14-15-5,0-2 0,0-3-1,0 0 7,0 16 5,8 30-16,-5 0 5,0-9 0,2 0 0,-3 0 16,5 7-2,-16-4 0,0 0-10,-8 0 0,1 4 0,15-1 8,2-15-3,-8 0 0,-10-8 0,0 9 8,0 16-4,4-11-16,0-7-3,0-4-1,0 0 3,4 0 16,-3 0-36,-16 4-4,0 0-14,-7 0 0,10 3-488,15-5 0,-95-15 0</inkml:trace>
  <inkml:trace contextRef="#ctx0" brushRef="#br0">14952 3127 226,'-14952'-3101'-11,"14972"3101"-12,3-20 16,-10 0 0,-16 9-4,0 0-8,8 104 0,-1-3 16,15 0-1,3-15-4,8 1 0,0 0-39,0 0 0,-7 0 0,0-2 0,0 0 0,16-4 15,-19-16-5,1-4 0,0-4-1,0 1 7,0 16-6,5-22-16,6 3-5,0-1-4,-1 0 0,5 0 15,5 7 20,-15-5-4,3 0 0,-4 1 0,5 4 0,16 8-3,5-16-4,3 2 0,-4-8 0,0 4 1,0 15 9,-1-1-15,-5-3 0,0 0-5,0 0 5,1 0 16,4-1-42,-16 0-7,-12 0-8,0 0 0,8-4 0,16 5 4,-27-16-10,-4-9 0,1-8-3,0 0 0,-468 15 0,4-93-15</inkml:trace>
  <inkml:trace contextRef="#ctx0" brushRef="#br0">14737 3155 183,'-14737'-3155'0,"14753"3155"0,0-16 16,-4 7 0,-16 4-7,0 0 0,12 141 0,0-12 25,16-5 12,5-16 5,-12 1 0,9 12-110,0-9-12,-22 15 0,0-4-15,13 7 0,0 5 9,-16 0 4,-8-2 16,-9-4-1,-16 13 3,0 0 5,5 19 0,-5-4 3,16 1-8,1-16 30,0-304 31,0 4-141,-31 0 0</inkml:trace>
  <inkml:trace contextRef="#ctx0" brushRef="#br0">15505 3190 828,'-15505'-3173'39,"15578"3173"-8,-28-58 0,-9-11-15,0 9 20,0 15 0,-1 26-15,0 1 2,0-5-1,1 0 0,1 0 16,1 7 0,-16-5-3,0 0-5,-5 0 0,-3 5 0,15-1 3,-17-15-4,0-4 0,-9-7-8,0-5 3,12 16 5,12-2-16,-4-8-1,0 0-7,0 0-1,3 0 16,1 5 2,-16 0 0</inkml:trace>
  <inkml:trace contextRef="#ctx0" brushRef="#br0">15154 2453 730,'-15154'-2453'0,"15219"2453"0,0-52 0,0 0-13,0 0 0,0 16 4,19 41-16,-8-7 6,0-5 0,1 0 5,7 0 15,-5 4-20,-15 0 5,-3 0-8,-5-1 0,-1 1 0,16 5 3,13-16-5,0 3 0,-4-3 0,0 1-1,0 15 7,4-14-15,-3-7-2,0-1-5,-1 0 5,-3 0 16,9 8-34,-16 0 0</inkml:trace>
  <inkml:trace contextRef="#ctx0" brushRef="#br0">15163 2398 928,'-15163'-2385'20,"15246"2385"-13,-20-67 0,4 7-16,0 5 1,0 0 0,8 27 0,0-5 1,16-1 5,1-16 5,0 0 0,1 7 7,0-6-3,0 16 6,-1 1-16,-1 4 0,0 0 1,-27 0 4,-1-10 15,-8-7 0,-15 9 3,-341 16-5,5-75-16</inkml:trace>
  <inkml:trace contextRef="#ctx0" brushRef="#br0">12583 3572 921,'-12583'-3554'23,"12665"3554"-18,-23-66 15,-9-4-16,-15 9 4,0 0 26,8 19 0,-4-8 0,16-4-11,0-16 3,7 0 0,19 8-19,0-9-8,0 16-1,-4 8-16,5 0-301,15 5 8,-61-15 0</inkml:trace>
  <inkml:trace contextRef="#ctx0" brushRef="#br0">12745 3256 237,'-12745'-3256'0,"12766"3256"0,0-21 0,0 0 0,0 9 0,0 16 4,4 159-16,0 0 27,0-4-8,6 0 9,4 0 16,-1 0-132,-16 1 0,-28 0-5,-4-4 0,13 0-2,15 1 4,-3-15-1,0-1 0,-9-8 0,0 23 8,-354 31-5,8-48-31</inkml:trace>
  <inkml:trace contextRef="#ctx0" brushRef="#br0">14246 2558 270,'-14246'-2558'0,"14270"2558"0,0-24 16,0-8 0,-16 0 8,0 0 0,0 138 0,0 0 23,16-5-8,5-16 5,4 1 0,0 4-117,0 0 0,-23 15-8,0-5-15,3 8-1,0-8 8,17 0 4,-1 3 16,-8 5 1,-16-1 7,0 16 1,12-18-16,-5 0-4,0 0-4,-1 0-5,8 0 0,-3 12 14,0 3-1,3 15-3,-3 1-15,-1 12 0,0 0 3,19 0 1,4 3 16,-6-11 1,-16 1 7,0 0 5,-4-13 0,-5 1-3,15-5-5,0-15 1,5 0 0,3-1-13,0 6 0,-3 16-1,-7-1-16,0 0 0,0 9 3,5 0-4,-3 0 0,9-12 1,16-5-1,0-16 4,-3-9 0,14-7-3,0-5-9,0 15 9,0 0-15,-5 5 5,0 1-9,1 0 0,-7 0 16,-1 3 0,0 5-3,-43-16 0,4-8 0,-4-8-1,0 4-8,-1 15 0,0-12-15,0 0-2,0-4-8,-1 0 4,-4-518 0,4 0-103,0 0 0</inkml:trace>
  <inkml:trace contextRef="#ctx0" brushRef="#br0">13750 3194 273,'-13750'-3194'0,"13774"3194"0,0-24 16,-9-4 0,-16 9 4,0 0 0,11 95 0,0-11 13,16-9 0,4-16 5,12 0 0,4 0-71,0-4 3,-13 15-1,-3-4-15,1 4 0,0 4 3,-3 0-5,1-1 16,-3-1 0,-16-1 1,0 0 9,11 5 0,-4-4 1,16-5-7,0-16 4,7 0 0,5 4 6,0 0-7,2 15 0,-1 0-15,5-3 0,16 4 3,10-16-1,-7 3 0,1-5 0,0 4 5,0 0 9,-4-3 0,-4-5-1,15-5-7,0-15 9,-4 0 0,0 1-21,0 0-13,-4 0 0,-4-1 16,4 1 0,-16 0 3,15 0 5,-3 4 0,-13-8 0,0-1-1,0 16 9,9 3-16,-12-9 1,0-6-3,0 15 6,4 0 1,-1 0 0,-16-5-1,1 0-8,-3 0 0,5 0 0,0-1 4,-9 0-4,-1-3 0,-9-7 0,0 5 8,0 16 0,7 11-16,-5 1 1,0-9-4,1 15 5,7 0-15,-4 4-2,0 3 8,-1 0-12,-3 0 0,4 10 0,16 0 5,-15-16-4,4-2 0,-5-4-1,0 9 3,0 15 0,9-21-15,0-4 0,16-4-1,0-16 9,5 0 0,-1-1-8,0 5-3,-7 0 0,-5-1 0,4 1-664,16 5 4,-134-16 0</inkml:trace>
  <inkml:trace contextRef="#ctx0" brushRef="#br0">14535 3030 766,'-14535'-3017'19,"14603"3017"-13,-19-54 0,0 0-14,0 0 0,0 0 0,16 40 0,-4 3 4,15 0 1,2-15-5,7 0 16,5 8-14,-16-5-3,-4 0-4,-5 0 0,4 8 0,0-4 4,-8 0-1,0-1 16,1-4-1,-16 0 4,0 0 0,0 29 0,4-8 5,15 0-3,2-15 5,-1 0 0,4-4-11,0 0 1,-3 16 0,-13 0-16,9 5 0,0 0 3,-10 0 4,-11-2 16,-4-8-1,-16 8-4,-469 15 5,0-94-15</inkml:trace>
  <inkml:trace contextRef="#ctx0" brushRef="#br0">16115 2737 687,'-16115'-2746'32,"16176"2746"5,-21-49 0,-1-3-12,15 5 12,0-15 5,11 36 0,-5-4 4,0-5-4,0 0 1,13 1 16,8 3-11,-16-4 0,-2 0-13,-4-1 0,4 4 0,15 0 7,1-15-4,-7 0 0,-4-3 0,0 4 3,0 16-1,3 8-16,1-3 1,0-9-7,1 0 9,-1 0 16,4 4 5,-16 1-8,1 0-1,-3 0 0,4-5 0,15 5 1,-44-15 0</inkml:trace>
  <inkml:trace contextRef="#ctx0" brushRef="#br0">16040 3233 903,'-16040'-3202'23,"16120"3202"-18,-11-64 0,-13-1-16,0 9 1,0 0 0,0 26 0,4-4 2,16 0-1,0-16 4,5 0 0,-3 4 0,0 3-1,0 16 5,-3 0-16,0 4 0,0 4 3,-28 0-4,-3 0 15,-4-8 0,-15-1 3,0 0 1,1 0 0,-5-4 0,16 5 0,0-16-5,-5-324 15,0 5-67,-15 0 0</inkml:trace>
  <inkml:trace contextRef="#ctx0" brushRef="#br0">16207 2472 795,'-16207'-2424'12,"16278"2424"-30,-12-57 0,-10-4-14,0 6 4,0 16 3,4 28-16,1 0 4,0-1-8,0 0-4,12 0 0,5-1-8,0-1 5,-2 15-3,-8 0-15,3 8 0,0 1-1,14 0-5,5 4 16,0 0 0,-16-4-1,0 16 4,9-13-16,-4-5-3,0 0 1,0 0-1,-1 0 0,-3 8 23,0-1 1,4 15-4,-1 1-15,0 4 0,16-4-3,-2-16-5,11 0 0,-4-8 0,0 0 8,0 0-1,0-19 0,-7-8-4,16-1-12,-1-16 0,5 0 0,4 7 5,0 1-4,1 15-5,-7 0-15,0-1 0,16 0 1,-52-16 4,-8-9 0,-4-9-3,0 5 1,-480 15 4,4-97-15</inkml:trace>
  <inkml:trace contextRef="#ctx0" brushRef="#br0">16891 2847 406,'-16891'-2847'0,"16927"2847"0,7-28 0,-4-7-8,0-1 4,0 15 5,-4 105-15,-4 8 20,0-5-4,4 0 1,4 1 0,3 7-87,0-4 1,-18 16 1,0-3-16,-1 3-1,0 4 8,18 0-8,-3 3 16,5-1 1,-16-6 8,0 15 6,4-7-15,-6 1-2,0 1-5,0 0 4,0 0 0,1 4 15,0 3-4,3 16 1,-7 1-16,4 3 0,0 0 0,-3 0 4,-7-1 16,1-5 0,-16 8 1,0 0-4,3-26 0,4-11-6,15 0 0,-1-15 0,-4 0 16,5 8-43,-16 4-8,-9 0-5,-8-1 0,5 0-430,15-4-4,-85-15 0</inkml:trace>
  <inkml:trace contextRef="#ctx0" brushRef="#br0">16944 3088 903,'-16944'-3079'20,"17024"3079"-9,-20-64 16,0 0-16,-16 0 0,0 0 13,8 13 0,4-4-1,16-8-8,0-16 9,4 0 0,8 7 8,0-4-3,0 15 4,-4 1-15,5-4 0,16-5 4,0-16 1,-3 0 0,3-1 0,0-3 0,0 0-1,8-9 0,0-8-1,15 1-4,-1-15-5,0-342 16,4 8-68,-16 0 0</inkml:trace>
  <inkml:trace contextRef="#ctx0" brushRef="#br0">17277 2850 864,'-17277'-2850'0,"17353"2850"0,0-60 15,0 0-16,-15 0 0,0 0 0,20 24 0,5-4 3,0-10 3,0 0 5,1 0 16,0 3 10,-16-4 4,3 0-5,-7 0 0,5 11 0,15-5 4,-13-15 5,0-3 0,-10-4 0,0 6 8,0 16-1,-7 23-16,5-1 4,0-5-8,1 0 9,20 166 47,4-12-157,-47 5-3,-31 0-5,-9-6 0,9-3-501,0-4-1,-100 0 0</inkml:trace>
  <inkml:trace contextRef="#ctx0" brushRef="#br0">17690 2730 345,'-17690'-2730'0,"17721"2730"0,0-31 0,17 3 0,0 1 1,0 16-1,8 108-16,1-4 16,0 4-4,4 0-9,7 0 15,5 5-76,-15-1 0,-14 0-4,-1-3 0,0 5-1,16-4 7,-3-16 0,4-1 0,-5-7 0,0 5 11,0 16-9,4 17-16,0 0 3,0 0-4,1 0-4,0 0 15,-1 4 21,-15 1 4,4 0-9,-12 0 0,0 4 1,16 0 4,-45-16-1,-8-10 0,-12-3-2,0 4 7,0 15 0,-4-32-15</inkml:trace>
  <inkml:trace contextRef="#ctx0" brushRef="#br0">18940 2932 543,'-18940'-2901'12,"18988"2901"-31,-12-38 0,0 0-10,0 0 0,0 16 0,0 70-16,0 0 12,0 9-4,2 0-1,4 1 15,10 0-48,-15-5 0,-9 0 0,-4-3 0,9 0 0,16 0 4,4-16 0,-4 1 0,-9-7 0,0 0 7,0 16 1,4 3-16,3 0 1,0 1-4,0 0-1,0 0 15,5 8 14,-15 0-4,2 0 4,-4 1 0,1 4 0,16-5 0,-19-16 0,0-4 0,4-4-1,0-4 4,0 15-5,4-27-15,-3-4 0,0-1-4,0 0 4,4-428 16,5 4-85,-16 0 0</inkml:trace>
  <inkml:trace contextRef="#ctx0" brushRef="#br0">19107 3139 871,'-19107'-3139'0,"19184"3139"0,0-61 0,0 0-16,0 0 0,0 16 0,0 28-16,0 0 2,0 0 0,1 0 9,4 0 15,4 4 1,-15 0-4,0 0 4,-8 0 0,1 4 0,16 8 4,-32-16 1,-4 0 0,-14-8 0,0 4 8,0 16 1,0 25-16,4 0-1,0 0 0,0 0-5,-4 0 31,1 8 20,-31-5-4,3 0 0,-8 1 0,9 8 0,0 18 4,-32 0-10,-4-7 0,-21-4-1,0 9 0,-415 15 8,8-83-15</inkml:trace>
  <inkml:trace contextRef="#ctx0" brushRef="#br0">19282 2581 889,'-19282'-2581'0,"19361"2581"0,0-63 15,0 0-16,-15 0 0,0 0 5,16 28 0,3-4 4,16 6-5,0-16 3,1 0 0,1 0-5,0-1 0,-1 16-8,-4 0-16,13 7 0,0 13-3,-2 0 0,0 0 15,-8 0 0,-15 3-4,0 0 1,4 21 0,0-5 4,16-1 1,1-16 5,0 0 0,5 4-22,0-9-4,-5 15-5,0-1-15,5 0 0,0-1 4,29 0-3,-5 5 16,-1 1 2,-16 0 0,0 0 1,0-24 0,-5 0-5,16-9-4,-1-16 9,4 0 0,0 4-3,0-5-4,-1 0-17,-4 0 15,13 4 0,-15 5 7,-1 0-5,-7-1 16,-13-4 0,-16 0 0,0 0-4,12 15 0,4-12 3,0 0 0,1 0 0,12 0 16,0-1-7,-16-5 5,-2 0-3,-4 0 0,-1-1 0,15-4 13,-5-15-1,-1-2 0,-3-3 0,0-1 3,0 16 5,4 0-16,-9 4 0,0-4-7,0 0 0,3 0 15,-1 12-3,-15 1 0,-1 0-5,-4 0 0,1 0 0,16-1 8,-11-16 0,-4-2 0,-13-8-8,0 0 1,-721 16 0,-5-151-16</inkml:trace>
  <inkml:trace contextRef="#ctx0" brushRef="#br0">20761 2850 403,'-20761'-2841'24,"20797"2841"-9,-24-36 0,0 0 0,0 0 0,0 16 4,19 59-16,-8-7 5,0-1 0,0 0 1,3 1 15,4 5-23,-15-5-1,-5 0-3,-3-1 0,3 3 0,16 10 9,-13-16-10,-5-3 0,-8-7-1,0 9 3,0 16-1,5-19-16,-3-5 10,0-6 1,-10 0 6,-1 8 31,8 5-8,-31 0-5,0 0-9,1 0 0,0-5-11,0 5 1,11 0 0</inkml:trace>
  <inkml:trace contextRef="#ctx0" brushRef="#br0">20761 2967 208,'-20761'-2967'0,"20780"2967"0,0-19 15,0 0 0,-15 0 0,0 0 0,0 134 0,17 16 23,16-3-8,5-16 3,4 1 0,9 3-102,0 1-3,-20 16-5,0-4-16,0-1-1,0 4 5,-14 0 0,-8-3 15,-4-1-1,-15 0 5,0 0 0,8 4 0,0-9 1,16-9-3,0-16 5,8 0 0,-1 7 13,0-4-3,4 16 1,-13 0-16,-6 5 0,0 6 4,14 0-6,-1 3 0,-8-15 1,15 13 12,0-15 1,8 0 0,-6-9 0,0-8-11,0 0 0,0 0 16,14 12-10,-16-14-12,-3 0 0,0 0 0,0 0 0,15 8 12,-29-15-8,-12-5 0,0 0-2,0 0 0,0 16 0,0 10-16,0 0 1,0 0 0,1 0 0,0 0 31,0 0-21,-31 0 0,0 0-8,-8 0 0,-6 0-564,0 6 4,-111 0 0</inkml:trace>
  <inkml:trace contextRef="#ctx0" brushRef="#br0">20892 2499 622,'-20892'-2485'16,"20948"2485"-14,-16-45 0,0 0-11,0 0 0,0 16 13,12 49-16,0-4 8,0-4-8,2 0 4,3 0 15,4 9-27,-15 5-8,-6 0-4,-4-1 0,-1 4 0,16 10 4,3-16-5,0 1 0,-5-8 0,0 5 3,0 16 0,5 5-16,0 4 1,0-9-8,0 15 5,8 0-15,-1 3 2,0-4-3,1 0 1,-8 0 0,-1 7 0,16 0 1,5-16-4,0 1 0,-9-12 0,0 9 15,0 15 4,-3-14-15,-5 4-2,0-8-16,-1 0-4,11 0 16,4 13-8,-16 0-5,-2 0-9,-7 0 0,1 8 0,16-1 3,1-16 0,-7 0 0,-4 3 0,0-5-3,0 15 5,3-6-15,-4 1 0,0-5-9,-1 0 4,5-514 16,1 7-102,-16 0 0</inkml:trace>
  <inkml:trace contextRef="#ctx0" brushRef="#br0">21349 2184 442,'-21349'-2184'0,"21389"2184"0,0-32 16,-5 0-8,-16 5 0,0 0 0,0 88 0,0 0 16,15 0 0,3-15 0,0 1 0,0 0-66,0 0 0,-13 16 0,0-2-16,18 0-1,0 4 7,3 0-9,-7 1 15,-4-4 0,-15-9 4,0 0 0,0-4 0,0 0-1,0 0 0,0 0 0,0 0 16,13-3 10,-16-13 3,1 0 0,-8 1 0,9 4 0,16-9 4,6-16 0,0 1 0,0-12 0,0 0 12,0 15 0,0-8-15,0 0 0,0-9-12,-1 0 5,9 0 16,4 3-6,-16 0 0,-1 0-9,-8 0 0,0 0 0,16 9 8,3-16 0,0 0 0,-13-4 0,0 0 4,0 15 13,0 0-15,-9 0 0,0-4-4,0 0 0,8 64 31,13 4-71,-31 0-8,-15 16-9,4-9-16,9-4-572,0 0 0,-120 0 0</inkml:trace>
  <inkml:trace contextRef="#ctx0" brushRef="#br0">21792 2772 763,'-21792'-2772'28,"21860"2772"0,-28-55 0,-5 8-13,0-3 3,0 15 3,5 40-15,1-1 4,0-5 1,2 0 0,0 0 16,5 3-12,-16-5 5,-2 0 0,-9-1 0,1 9 0,16 3 3,2-16-4,4 1 0,-4-4 0,0 5 1,0 15 8,7 2-15,-9-4 0,0 0-8,0 0 0,5 0 16,5 3 5,-16 4-4,2 0-5,-3 0 0,5-1 0,0 5 0,8 0-1,-3 1 16,-4-8 1,-16 9 3,0 15 4,1-37-15,0-5-8,0-13-11,-8 0 18,4 11 0,-1 0-27,0 1-4,-6 16 0,-11-1-16,3 3-455,15 1-4,-91-15 0</inkml:trace>
  <inkml:trace contextRef="#ctx0" brushRef="#br0">21866 3014 169,'-21866'-3027'12,"21881"3027"4,-8-15 0,-4-8 0,0 5 8,0 0 8,-4 145 0,-5 4 27,15 1 0,4-15 4,-4 2 0,0 0-110,0 0 0,-23 16 0,0-4-16,17 0-1,0 5 4,-8 0 0,-4-3 15,0-8 0,-15 9 4,0 0 8,0-1 0,-8-4-1,16 0-4,0-16 8,5 0 0,5 3-27,0-4-4,0 16-1,-8-14-16,-4 5-325,15 5-1,-65-15 0</inkml:trace>
  <inkml:trace contextRef="#ctx0" brushRef="#br0">22103 2811 349,'-22103'-2776'-3,"22134"2776"-26,-1-31 16,-4-4 0,-16-1 0,0 0 5,8 68 0,-9 0 7,15 0-8,1-15 0,8 1 0,0 0-9,0 0 0,-1 16 0,0-1-16,0 0 0,0 0 16,-28 0-5,-1-6 0,-3 1 0,0-1 0,-1 15 9,7 10-15,-5 0 3,0-3-7,0 0-1,7 0 16,9 9-7,-16-5-1,-1 0-3,-12 0 0,3 13 0,16 5-5,13-16 0,4 3 0,-4-4 0,0 8-7,0 15-4,-1-10-15,5 1-2,0-5-5,0 0 4,-3 0 16,9 8-24,-16 0-13,-6 0-4,1-1 0,4-4 0,31 1 4,-54-31-1,-8-11 0,-5-4-3,0 6 0,-388 0 3,4-77 0</inkml:trace>
  <inkml:trace contextRef="#ctx0" brushRef="#br0">22691 2784 572,'-22691'-2771'24,"22742"2771"-13,-24-41 0,0 0-10,0 0 0,0 16 9,15 64-16,-4 1 12,0-1-1,1 0 5,-3 1 16,-1 11-46,-16 1 1,-8 0-4,-9-3 0,3 5 0,15 6 7,20-15-6,1 4 0,-8-1 1,0 0 0,0 16 5,4-22-16,-5-3-4,0-9-9,0 0 5,8-1 16,4 5 29,-16-5-1,5 0-8,-4 2 0,-5 0 0,15 10 5,-18-15-5,-5-3 0,-9-8-1,0 0 5,0 16 4,-1-1-16,1-3-1,0-5-5,0 0 0,1-488 15,4 3-98,-15 0 0</inkml:trace>
  <inkml:trace contextRef="#ctx0" brushRef="#br0">24916 2129 406,'-24916'-2129'0,"24952"2129"0,0-28 15,-5 8-8,-15 5-8,0 0 0,0 80 0,0 0 14,16-4 4,3-16-5,0 1 0,9-4-50,0-4 11,-11 16-10,-7-1-16,6 8-1,0 3 0,-16 0-3,3-3 15,-1-3-1,-15 0 3,0 0 5,9 15 0,-10-5 3,16 1 5,1-16-4,3 0 0,4 12 1,0-5-4,0 15 0,4 0-15,-3 4 0,16 3 4,21-16-4,4 4 0,-4-9 0,0 4 5,1 0 0,8-18 0,4-4-4,16-8-5,-1-16 4,5 0 0,4 8-5,0-3-1,-1 15-1,-7 0-15,4 3 0,0-4 5,-5 0 5,-8-2 16,-5-1 0,-16 4-3,0 0 1,0 3 0,3-4 1,16-3-8,0-16 4,4 0 0,4 0-7,0 0-4,-2 0-4,-8 0 0,4 1 0,15 0 3,-8-15 5,-4-1 0,-5-7-1,16 0-1,0-16 5,-3-18 0,0-5-4,0-1-7,-1 15 5,-4-561-15,0 0-112,0 0 0</inkml:trace>
  <inkml:trace contextRef="#ctx0" brushRef="#br0">24358 2726 763,'-24358'-2726'0,"24426"2726"0,0-55 0,0 0-13,0 0 0,0 0 0,0 40 0,0 0 4,15 0 0,2-15 0,11 0 16,0 5-15,-16 0-4,-3 0-4,-5-1 0,4 9 0,0 4 4,2 0-4,-1 1 16,-4-7 0,-16 4 7,0 0 4,5-5 0,1-5-1,15-5 1,0-15 0,3 0 0,4 0 16,0 1-3,2 16-5,-4 1-16,4-5 0,16 9 13,3-16-4,-13 1 0,0-3 0,0 4 4,0 0 0,0-26 0,5-5-5,15-5-7,0-15 0,-4-1 0,9 8 6,0-5-8,2 16 5,-7 0-16,-4 3 0,0 4 0,-1 0 0,-4 0 15,0-7 0,-15 0-1,0 0 4,5 14 0,-4-1 2,16-5-3,1-16 5,-1 0 0,-4 1-3,0-5-1,0 16-4,-3 0-16,4 3 0,0 5 5,0 0-10,-1-1 15,-8-11 0,-15-4 7,0 0 0,5 1 0,-1 3 0,0-4-4,0 0-4,5 0 16,0 7-14,-16-5 0,-2 0-3,0-1 0,-1 0 0,16 0 12,1-16 0,-4 0 0,-5 0 0,0 5 0,0 15 5,7 0-15,-5-3 0,0 0-4,0 0 0,4 0 16,5 4-20,-16 3-9,-9 0 1,1 1 15,0 0-728,-15 4 0,-144 0 0</inkml:trace>
  <inkml:trace contextRef="#ctx0" brushRef="#br0">23463 2874 874,'-23463'-2874'0,"23541"2874"0,0-62 0,0 0-16,0 14 4,0 15 3,0 20-15,-4-4 2,0 0-8,0 0 5,0 0 16,8 8 14,-16-4-4,4 0-4,-8 0 0,-1 9 0,16 10 3,-31-16-10,0-9 0,1-8 0,0-5 4,0 15 4,4 22-15,-3 0-2,0-1-4,-1 0-13,4 0 16,17 4-32,-16-17-4,-7 0 5,-4 0 0,-5 4-316,16 13-4,-62-16 0</inkml:trace>
  <inkml:trace contextRef="#ctx0" brushRef="#br0">23455 3116 954,'-23455'-3116'0,"23539"3116"0,0-67 15,0 0-17,-15 0 0,0 0 13,15 35 0,-13-15 3,16 17 0,1-16 5,4 0 0,5 0-39,0-5-4,-20 15 4,-12 3-15,0 5-297,16 0-1,-59-16 0</inkml:trace>
  <inkml:trace contextRef="#ctx0" brushRef="#br0">25157 2714 810,'-25157'-2714'0,"25229"2714"4,12-58 16,-4-12-14,-16 0 11,0 0 0,5 33 0,0-16 4,15-4 8,1-15-1,3 0 0,5 9-7,0-4-4,-2 16-5,-1 0-16,5 1 0,0 4 11,5 0-4,-7 1 15,-5-1 0,-15 4 8,0 0 1,5 0 0,0-1 0,16-5-8,0-16 0,4 0 0,5 1 9,0-1-5,1 16 1,-3 1-16,4 3 0,0 0 0,6 0 9,-3 2 15,-9-8 0,-15 8-1,0 0 1,5-40 0,4-8-14,16-4-12,9-16 4,0-503 16,5 4-101,-16 0 0</inkml:trace>
  <inkml:trace contextRef="#ctx0" brushRef="#br0">25113 2948 356,'-25113'-2948'0,"25145"2948"0,0-32 15,0 0 0,-15 0 0,0 0 4,16 134 0,-4-16 21,16 0 0,4-16 9,3 1 0,9 1-107,0-1-4,-21 16 1,-7-4-16,8 3 0,0 5 0,-16 0 0,-4-4 15,4 0 0,-15 0-4,0 16 4,9-32-16,-4-5-6,0 0 4,-2 0 1,-4-262 0,-6 4-53,0 0 0</inkml:trace>
  <inkml:trace contextRef="#ctx0" brushRef="#br0">25468 2160 770,'-25468'-2164'12,"25536"2164"0,-8-54 0,4-8-14,0 0 4,0 16 0,0 38-16,-9 12 5,0 0-9,1 0 0,9 0 16,5 0-13,-16-5 0,-3 0-8,-5 0 0,3 5 0,15 6 8,0-15-6,-9 0 0,1 5 0,0 0-4,0 16 0,7 21-16,4 1 4,0-4-13,1 0 4,5 0 0,0 4-23,16 5-5,-5-16-5,-7-1 0,5 0 0,0 0 8,-39 0 0</inkml:trace>
  <inkml:trace contextRef="#ctx0" brushRef="#br0">25372 2987 306,'-25372'-2987'0,"25399"2987"0,0-27 0,-9 4 0,0 0 4,0 0 9,-1 48 0,-8-3 4,15 3-8,0-15 5,4 1 0,0 0-4,0 0 0,-1 16 0,-3 0-16,0 3 0,0 0 0,-35 0 0,0-13 16,5-8 9,-16 3 4,-9 0 5,8 16 0,-13-4-1,15 0 0,-1-15 0,0 0 0,9-4 25,0 0 4,5 16-5,-8 0-16,10 4 1,15 3 4,8-15-4,0 2 0,-13 0 0,0 9 0,0 0 4,0 0 0,-13 0 0,16 0-12,0-16 5,5 0 0,12 7-15,0-4-8,-4 0-8,0 0 0,8 4 0,16 4 4,-8-16-3,-4-1 15,-6-4-1,-15 1 5,0 0 4,3-2 0,-4-4 0,16-5-4,0-16-4,8 0 0,14 0 3,0-1 0,0 0-13,0 0 0,0 0 0,16 0 0,9-16 0,0 1 0,0 0 1,0 0 0,0 15 0,0-8-15,0 0-2,0 0 0,0 0 13,0 0 16,0 8 5,-16-13-8,1 0 0,0 0 0,0 0 0,15 0 0,-12-15 0,0-2 0,0 0-1,0 0 0,0 16 13,4 1-16,-13-4 1,0-4-12,0 0 4,12 0 16,0 0-1,-16 0 0,-1 0 0,0 0 0,0 0-678,31 0 0,-143-31 0</inkml:trace>
  <inkml:trace contextRef="#ctx0" brushRef="#br0">25341 2917 172,'-25341'-2917'0,"25357"2917"0,0-16 0,0 0 0,0 0 0,0 16 0,0 80-16,0 0 12,0 0 0,4 0 0,0 0 16,0 0-40,-16 0 0,-8 0 0,0-2 0,0 0 0,15 0 0,-24-15 0,0-5 0,0 0-1,0 0 0,0 16 0,0 12-16,0 0 1,0 0 0,1 0 0,0 0 15,0 0 34,-15 0 0,8 0 0,0 0 0,9 4 1,16 4 3,-16-16-13,-7-3 0,0 0-1,0 13 0,0 16 0,0-5-16,1 0 0,0-1-3,-1 0-4,3 0 15,4 0-8,-15-13 0,-2 0 4,-8 0 0,5 4 0,16 8 4,-17-16-3,0-4 0,-14 0-1,0 8 0,0 16 5,0-15-16,-4 4 0,0-9-4,0 0 0,0-494 15,18 4-94,-15 0 0</inkml:trace>
  <inkml:trace contextRef="#ctx0" brushRef="#br0">25582 2667 903,'-25582'-2667'27,"25662"2667"-4,-15-64 0,-9-4-16,0 0 8,0 16 8,3 16-16,-3 1 0,0-10-9,0 0 5,13 0 15,13-1 9,-15-5 4,2 0-3,-7 0 0,3 3 0,16 1 5,-7-16 0,-5-2 0,-14-7 0,0 9 7,0 15 5,12 16-15,-5-8 3,0 0-11,1 0 5,3 0 16,0 5 17,-16-1-5,3 0 1,-3 1 0,4 3 0,16 4-3,-20-16 1,0-4 0,-10-9-1,0 5-7,-490 15 5,12-99-15</inkml:trace>
  <inkml:trace contextRef="#ctx0" brushRef="#br0">25411 2172 756,'-25411'-2154'4,"25478"2154"-14,0-54 16,-4-8-13,-16 0 4,0 0 5,0 44 0,-1 0 5,15 0-4,2-15 1,8 0 0,-5-4-14,0 0 0,-2 16 0,0-1-16,0 0 0,0 17 8,-3 0-17,-8-1 15,0 0 0,-15 14 15,0 0-1,-3 19 0,-13-12 4,0 0 0,1 16 13,15 0-16,0 5 2,0-4-4,0 0-9,-16 0 0,13 7 0,16 0 9,-20-16-4,-8-3 0,-9-8-1,0 0 0,0 15 17,15-32-15,-8-7 0,0-9-8,-12 0 0,0-483 16,0 0-96,-16 0 0</inkml:trace>
  <inkml:trace contextRef="#ctx0" brushRef="#br0">25907 2847 734,'-25907'-2834'31,"25972"2834"-13,-31-52 0,0 0-13,0 0 15,0 16 5,5 46-16,-5 3 6,0-5-7,2 0 5,3 0 15,0 9-27,-15 0-5,-6 0-4,-3-1 0,-1-1 0,16 5 4,-11-16-8,1-9 0,-1-5 12,0-4 5,-12 16 4,-1-11-16,-9 1-9,0 1-9,-1 0-1,5-1 15,1-1 13,-15-10-3,9 0 1,-5-12 0</inkml:trace>
  <inkml:trace contextRef="#ctx0" brushRef="#br0">26486 2577 734,'-26486'-2577'0,"26551"2577"0,16-52 0,-4-4-13,0 4 3,0 15-5,1 33-15,5 3 4,0-4 1,1 0 0,-1 0 16,4 5-26,-16-5-1,-12 0 1,1 10 0,0 3-10,0-1 4,0 0-4,-4 0 16,1 1 0,-16-1 3,0 0 0,4-12 0,0-4 4,15 0 0,8-15 1,1-13 0,3-5 21,0 0 0</inkml:trace>
  <inkml:trace contextRef="#ctx0" brushRef="#br0">26394 2921 766,'-26394'-2921'0,"26462"2921"0,0-54 16,4 11-14,-16 1 1,0 0-1,0 55 0,5-1 8,16 4-3,1-16-4,8 1 0,4-4-25,0 0 3,-6 0 0,1-1 0,5-5 0,15 0 5,-12-15-1,0-2 0,-4 3-1,0 5-3,0 16-1,3 14-16,1-3 4,0-5 3,0 0 0,-3 0 31,0-4-3,-31 1 3,0 0-1,-3 0 0,0 0 0,0 0 3,-1 0 5,-7-1 0,-5-4 0,0 0-4,-475 16 4,8-94-16</inkml:trace>
  <inkml:trace contextRef="#ctx0" brushRef="#br0">26504 2328 795,'-26504'-2328'0,"26575"2328"0,0-57 0,0 0-14,0 0 0,0 0 13,4 39 0,0-4 5,15 0-4,0-15 0,4 1 0,9 0-15,0-8 0,-3 16 3,-4-1-16,1 0 0,0 4 8,6 0-1,-4 2 16,-3-4 0,-16 0 0,0 0 8,8 14 0,-4 0 4,15-13-4,0-15 8,4 0 0,5 8-22,0-4-5,-4 16-10,-3-1-16,6 4 0,0 3 8,31 0 1,-9 7 15,-10-3 1,-15 6 4,0 0-1,12-29 0,-4-9-6,16-5-3,-1-16-4,4 0 0,9 7 3,0-9-7,0 16-5,-4 0-16,1 7 0,0 4 9,-17 0-9,-5-3 15,-8-3-1,-15 3 3,0 0 1,5-1 0,0-1 0,16-4-3,0-16-1,-1 0 16,0 9 15,-16 1-5,2 0-5,-4 1 0,4 1 0,0 5-1,-11 0-4,1-3 0,-1-8 0,0 1-1,0 31 3,5-47-31,6-8-10,0-10 0,-1 0 5,-5-551 0,4 5-111,0 0 0</inkml:trace>
  <inkml:trace contextRef="#ctx0" brushRef="#br0">27166 2605 799,'-27166'-2605'0,"27237"2605"0,0-57 16,0 0-14,-16 9 19,0 0-5,1 34 0,-4-5 4,15 0 1,1-15 0,3 0 0,-4 1-20,0 4 3,-4 16-4,1-1-16,-1-1 0,0 1 4,2 0-5,1 1 15,5-5 0,-15-5 4,0 0 5,1 18 0,-5-1 3,16 0-4,1-16-4,1 0 0,13 7 13,0-5-4,2 16 1,-7 1-16,0 3 0,0 8 1,-4 0 0,-5-1 15,-4-7 0,-15 5 3,0 16 4,1-85-16,-1-8-17,0-8-8,-3 0 9,-8-376 16,4 8-75,-16 0 0</inkml:trace>
  <inkml:trace contextRef="#ctx0" brushRef="#br0">27359 2776 806,'-27359'-2784'8,"27431"2784"3,-8-58 15,1 0-14,-15 4 0,0 0 0,0 44 0,0 0 5,16 0 0,2-16 13,4 0 0,9 0-17,0 0 0,-3 16 0,-4-1-16,8 0 0,0-3 8,-30 0 8,-4 0 15,-9-1 0,-15 5 1,0 16 8,0-40-16,-8 0-12,0 0-8,-1 0-1,4-239 0,1 4-47,0 0 0</inkml:trace>
  <inkml:trace contextRef="#ctx0" brushRef="#br0">27609 2566 568,'-27609'-2548'15,"27660"2548"-18,-15-41 0,0 0-10,0 0 0,0 16-4,16 82-16,4-16 14,0-5 12,4 0 1,-1 0 16,4 13-41,-16-5-5,-8 0-8,1-2 0,4 3 0,15 9 4,-23-15-4,1-5 0,-9-1-1,0-5 0,0 16 18,5 20-16,-4-5 3,0-9-4,1 0 0,1 0 15,13 3-11,-15 0 0,-1 0-5,1-1 0,5-9 0,16 9 4,9-16-5,-3 3 0,-4-20 0,0 0 0,0 16 18,12-43-16,-5-5-19,0-4-3,2 0 8,4-447 15,5 0-90,-15 0 0</inkml:trace>
  <inkml:trace contextRef="#ctx0" brushRef="#br0">27956 2496 921,'-27956'-2478'35,"28038"2478"-18,-35-66 0,0 0-16,0 13 11,0 16 0,5 27-16,9 0 1,0-13-1,1 0 8,1 0 15,5 3-16,-15-4 5,-3 0-1,-5-1 0,-4 5 0,0 5-1,3 0-9,4 1 16,-14-3 0,-16 10-1,0 0-1,8 29 0,9-3 6,16-8-1,0-16-5,0 1 0,-5 8 18,0 5 0,3 15-13,0 1-15,9 1 0,0-5 3,-16 0-9,-4-3 16,-8-4-1,-16 4 0,0 15 0,8-43-15,-4 0-8,0-5-8,0 0-4,0-511 16,17 5-98,-16 0 0</inkml:trace>
  <inkml:trace contextRef="#ctx0" brushRef="#br0">9744 4835 763,'-9744'-4813'12,"9812"4813"-22,-12-55 0,9-4-13,0 4 4,0 16 9,4 25-16,-4-8 3,0-1 0,0 0 5,4 0 0,9 0-16,0-9 0,-2 15-9,-4-1-15,9 4 0,0 4 4,-9 0 1,-4-12 16,-14-4 2,-16 4 4,1 0 10,4 23 0,-10 0 5,16 1-8,1-16-1,4 0 0,5 4 11,0-4 0,2 15-5,-4 1-15,0 0 0,0 5 4,16 0-5,-4 3 16,-13 0 1,-16 0 0,0 0 13,4-24 0,-13-4-5,15 0 0,-1-15 0,0 0 0,13 4 0,0-13-4,0 16 0,0 0-16,0 0 0,0 0 0,1 0 0,0 0 16,-13 0 0,-16 9 8,0 0-1,-1 5 0,1-3 1,15-9-4,0-15 8,4 0 0,5-4-13,0 0 0,-2 16-13,0-1-16,4 4 0,16 5 4,5-16 0,-4 0 0,-14-8 1,0 9 4,0 0 9,0 1 0,0 0 0,0-9-4,0 0 9,4 0 15,0 0-3,-15 0 0,-1 0-8,-4 0 0,-1 4 0,16 9 0,0-16 0,0 0 0,-9 0 0,0 9 0,0 15 5,12 7-15,-5-12 2,0 0 0,0 0 0,0 0 32,0 12-12,-32 0-12,-3 0 0,0 0 0,-5 7 0,0 10 5,12 0-5,0 1 0,0-12 1,0 0 8,0 15 8,11-7-15,-3-3-2,0-14-9,0 0 9,5 0 16,9 8 2,-16-5-5,0 0-13,-3 0 0,5 7 0,16 4 1,-5-16 0,-1-1 0,-4-3 0,0 4 4,0 15 4,-1 1-15,0 1 0,0-8-9,0 0 4,5 0 16,9 3-22,-16-5-7,-5 0-17,0-1 0,9-1-697,15 8 5,-139-15 0</inkml:trace>
  <inkml:trace contextRef="#ctx0" brushRef="#br0">9902 5358 774,'-9902'-5336'8,"9970"5336"-22,-8-54 0,0 0-14,0 13 0,0 15 5,4 37-15,0-4 5,0-5-4,1 0 0,0 0 16,13 8-19,-16-4-4,-3 0-4,-4-1 0,8 4 0,16 0 0,14-16 1,0 2 0,-5-4 1,0 0 0,0 15-1,8-7-15,1-4-2,0-4-4,0 0-1,4 0 16,5 4 20,-16-8-4,3 0 3,-4 1 0,-4 0 0,15 5 4,-4-15-5,-4 0 0,0-3 0,0 0 7,0 16-4,0-48-16,0 0 0,0-9-12,-12 0 4,4-456 16,1 0-91,-16 0 0</inkml:trace>
  <inkml:trace contextRef="#ctx0" brushRef="#br0">97 7741 676,'-97'-7741'0,"157"7741"0,0-48 16,0 0-12,-16 0 0,0 0 9,15 46 0,4 1 6,15 0-8,2-15 4,4 0 0,10-1-26,0-5-3,-6 0 0,-8-1 0,0 0 0,16 4 4,17-16 0,-4 3 0,-4-8 1,0 0 8,0 15 9,4-5-15,-9-8-1,0 0-4,0 0 0,4 0 16,17 4 11,-16-13-3,1 0-8,-1 1 0,0-4-442,16 8 8,-89-16 0</inkml:trace>
  <inkml:trace contextRef="#ctx0" brushRef="#br0">584 6996 572,'-584'-6996'0,"635"6996"0,0-41 0,0 0-10,0 13 8,0 0 0,0 23 0,-13-8 2,15 0 0,1-15 0,0 0 0,13 7-7,0 0-3,-2 16-13,-4 0-16,0 0 0,15 18 8,5-15-18,-8 1 0,0 0 0,0 0 0,0 0 18,0 7 0,-5 0 2,16-9-4,0-16-4,4 0 16,0 0-12,-16 0 0,-1 0 0,-4-1 0,0 4 0,0 0 0,16 0 0,0 3 15,0-8 1,-15 0 8,0 0 13,0-21 0,-13 0-4,0-9-3,-1 0 5,-1 0 16,4 4 1,-16 0-4,0 0-9,0 0 0,9 0 0,16 0 4,14-16 0,0 2 0,-8-8 1,0 3 4,0 15 5,4-8-15,0 0-2,0-9 0,0 0 5,0 0 16,4 0-8,-16 0 0,-3 0-13,8 0 0,4-4 0,15 9-4,-9-15 0,0 12 0,-9 8-12,0 9-8,12 16 5,19 21-16,-5-3 5,0 0-16,1 0 0,12 0 16,0 7-18,-16 0-3,-3 0-9,-5-1 0,4 9 0,15 14-1,18-15-9,1 3 0,-9-5 1,0 9 9,0 16 0,-1-19-16,-4 1-3,0-5-5,-1 0 5,5 0 16,0 3 26,-16-1 0,5 0-4,-7 1 0,5 3 0,15 4 0,-27-15 0,1-5 0,-13-5 0,0 8 5,-1 16 10,-1 7-16,-5-3 2,0-13-5,0 0 8,1 0 0,5 3-4,0 0-3,-1 15-8,-4 0-15,8-1 0,0 8 9,-9 0-3,-8-2 16,-10-5 0,-16 5 1,0 16 5,4-38-16,-5-4-8,0 0-8,-2 0 0,0-605 15,8 7-122,-15 0 0</inkml:trace>
  <inkml:trace contextRef="#ctx0" brushRef="#br0">992 7425 741,'-992'-7425'0,"1058"7425"0,0-53 16,0 8-13,-16 0 7,0 0 4,1 23 0,-4-4 1,15-4-1,1-15-1,5 0 0,5 3 6,0-4-3,1 16 0,-4 0-16,4 3 0,0 0 5,0 0 0,-5 0 15,-5 1 0,-15 1 0,0 0 8,7 12 0,-8-7 4,16 4-9,0-16 0,5 0 0,0 4-1,0 4-5,0 16-4,-11 0-16,0 0 0,0 5 8,-11 0-5,-8-3 15,0 0 0,-15 0 0,0 0 13,-4-13 0,-4 0-2,16-5-7,-1-16 0,-1 0 0,5 0-1,0 0 1,0 16-5,-9 0-16,5 5 0,0 4-1,3 0 0,-4 0 0,-8 1 0,0 4-1,0 15 4,9 4-15,-5-1 1,0-3-4,0 0 4,1 0 16,4 7 4,-16-4-4,0 0-1,5 1 0,-3 3 0,15 12 4,2-15-8,0 0 0,-9 0 0,0 9 7,0 16 0,1-1-16,-1 0 0,0-8-8,0 0 5,12 0 16,8 3-4,-16-9-3,-1 0-4,0 0 15,5-1 0,-15 8 13,-1 0-4,-5-1 0,-9-19 0,0 0 16,0 16 4,3-2-16,0-3 0,0-8-4,0 0 4,-4 0 16,9 3-21,-16-5-3,0 0-4,-8-10 0,0 0-689,15 9 8,-137-15 0</inkml:trace>
  <inkml:trace contextRef="#ctx0" brushRef="#br0">2119 7417 763,'-2119'-7417'0,"2187"7417"0,0-55 0,13 8-13,0-4 0,0 15 0,0 37-15,4-5 5,0-4-3,1 0 9,0 0 16,-1 4-19,-16 5-4,-4 0-9,-4-1 0,5 4 0,16 4-3,17-16 4,-5 4 0,-4 0 1,15 0 4,0-15 9,-4-41 0,-5 0 0,0 0-3,0 0 1,-1-334 16,-1-4-66,0 0 0</inkml:trace>
  <inkml:trace contextRef="#ctx0" brushRef="#br0">2453 7129 406,'-2453'-7129'0,"2489"7129"0,0-28 0,0 0-8,0 0 7,0 15 0,5 80-15,0 0 16,0-5-4,2 0 5,3 1 16,0 5-55,-16 0-1,-12 0 0,1-1 0,-4 4-1,0 8 3,-4 0-8,4-1 16,0-3 0,-16-1 3,0 15 1,12 18-15,-5-8 3,0 5-7,1 0-1,-1 0 16,10 4 7,-16-10-3,2 0 1,-1 0 0,-1-3 0,0 10 7,-13 0-1,-8-3 16,-4-3 0,-16 5 3,0 15-5,5-4-15,4-9-2,0-4-15,0 0 9,12 0 0,0 4-34,0-5-5,0 16-4,-11 0-16,13 0-470,15 0 0,-96-15 0</inkml:trace>
  <inkml:trace contextRef="#ctx0" brushRef="#br0">2927 7070 464,'-2927'-7070'0,"2968"7070"0,0-33 0,0 0-8,0 4 20,0 0 5,3 80 0,-5-4 15,15-8 1,2-15-1,7 1 0,5 4-50,0-4 1,-9 16-9,-5-3-16,4 8 0,0 5 0,5 0-5,-8 1 16,-9 5 0,-16 5-1,0 0 4,4-3 0,1-8-1,15-6 1,0-15 1,-5 0 0,9 4 12,0-5-3,2 16 0,-9 1-16,5 1 0,0 8-1,-7 0-4,-3-2 15,0-12 0,-15 0 12,0 0 5,-4-8 0,-5-8-3,16 0 0,0-16 0,0 0 0,13 4-9,0-9-12,-3 16 5,-4 0-16,0-4 0,0 8 5,7 0-3,-9 2 15,-6-7 0,-15 5 4,0 0 5,3-15 0,-5 1-3,16-4-5,-1-16 0,9 0 16,0 7 10,-16-5-4,3 0 0,0 0 0,5 5 0,0 0 3,14 0-9,4 3 15,0 0 1,-15 9 0,0 0 4,7-10 0,-4-3-3,16-9-4,0-16 4,16 0 0,0 3-4,0-4-3,-1 15 0,-4 0-15,5-1 0,0-1 9,-4 0 0,-1 0 0,-4-7-1,0 5 0,0 16 4,7-3-16,-1-7-1,0-8 0,0 16 9,-1-742-16,0 1-148,15 0 0</inkml:trace>
  <inkml:trace contextRef="#ctx0" brushRef="#br0">3282 7480 817,'-3282'-7427'3,"3354"7427"-36,-3-57 0,-8-7-15,0 4 3,0 16 13,0 29-16,1 0 3,0-10-8,1 0 1,4 0 15,4-3-1,-15-5 3,-1 0 1,-4 0 0,-1-3 0,16 10 7,3-16-10,-4 1 0,-8 0 0,0 9 1,0 16-5,3 5-16,4-4 2,0-12 1,0 0-1,3 0 0,5 0-8,0-9 4,-2 15 0,-8 0-15,0 5 0,0 0 3,18 0-9,-8 3 16,0-4 1,-16 1 5,0 0-6,7-22 0,1-4-4,15-4-4,0-15-1,8-1 0,1 4 1,0-1 0,0 16-4,0 0-16,5 8 0,0 3 4,0 0-3,7 0 16,-10-7 0,-16 6 8,0 0 12,7 7 0,-9 0 1,15-8-7,1-15 8,3 0 16,5 4-1,-16 0-3,0 0-9,3 0 0,9 0 0,0 9 1,0 0-1,-1-1 16,1-4 0,-16 4 1,0 0 4,-1-7 0,1-7 0,15-1-5,-1-15 5,5 0 0,8-4-4,0 5-1,-1 16-4,-7 0-16,8 0 0,0 9 4,-22 0 0,-4-10 15,-4-16 1,-15 0 8,-726 0 8,0-145 16</inkml:trace>
  <inkml:trace contextRef="#ctx0" brushRef="#br0">4739 7019 644,'-4739'-7024'28,"4796"7024"5,-28-45 15,0 0-12,-15 0 11,0 0 9,5 49 0,-5 3 8,16 5 5,2-16-5,-5 0 0,-4 5-30,0 0-1,-5 15-8,1-2-15,3 7 0,16 5 0,18-16-8,4 4 0,-1-4 1,0-4 0,0 0 4,-3-11 0,4-1-2,0 1 4,-1 0 0,0 0 16,-1-3 21,-16-4-5,4 0 1,-3 0 0,3-1 1,15 1 1,-5-15 4,-9-2 0,0-7 0,0 9 4,0 16 4,-4-22-16,0-4-5,0-13 0,-1 0 0,-12 0 16,4-3-2,-16 1-1,0 0 8,0 0 0,22-62 189,46-9 20,-132-46-4,7-26 16,0 12-6,-16 0 8,-1 0 0,8-6 0,4 11-2,16-8 4,0-16-5,0 0 0,-13 8-12,0 0 0,-2 0 0,0-1 0,0 0 0,15 18 16,1-15-10,-4 0 0,-8 3 0,0 5 5,0 16-5,-1 4-16,4 5 1,0-4-5,0 0 9,1 0 0,0 7-11,16-5-8,-1-16-4,1-1 0,-4-4 0,15 8 3,5-15-4,-3 1 0,-4-9 0,0-1 9,-788 16 10,4-156-16</inkml:trace>
  <inkml:trace contextRef="#ctx0" brushRef="#br0">5265 7386 835,'-5265'-7386'0,"5339"7386"13,0-59 16,5 0-15,-16-1-8,0 0 1,4 27 0,8-4 2,15 0 1,1-15 5,-5 0 0,4 12-14,0 0-8,-2 16-8,4-1-16,-10 0 0,0-8-7,27 0 4,-1 6 16,-4 4 1,-16 4-7,0 15-4,3-7-15,4 0 0,0-4 4,-1 0 0,1 0 0,4 3 1,0-13 4,1 0 0,-16 0 0,4 4 0,16-4 1,8-16 0,-5 2 16,0 4 0,-16-4-7,0 0-5,3-23 0,-4-7-5,0-9 3,-1 0 4,1 0 15,10 3 10,-15-6 5,3 0-12,-1 0 0,0 4 0,16 4 12,-6-16 0,0-1 0,0-4 0,0 4 8,0 15 5,7 8-15,4 5 2,0 1 3,0 0-1,4 0 16,-4 5-1,-16 0-1,0 0-1,-8 0 0,1 8 0,16 0 1,-13-16 4,3-2 0,5-8-1,0 8 0,0 0 5,1 7 15,-9-5 0,-15 0-3,1 0 4,-1 0 0,10 1-5,16-6-5,0-16-12,-3-1 0,8 0 0,0 10 3,-6 0-6,-3-1 16,-8-8 0,-16 18 4,0 0 17,3-16 0,-9-7 0,15-26-4,0-15 18,0-745 16,-1 0-153,-16 0 0</inkml:trace>
  <inkml:trace contextRef="#ctx0" brushRef="#br0">5809 7191 806,'-5809'-7191'0,"5881"7191"0,12-58 16,0-12-14,-16 9 11,0 0-5,5 46 0,1 0 6,15-10-5,2-15 10,9 0 0,3 3-15,0-3-3,-3 16-10,-5-1-16,-8 5 0,0 9 3,2 0-5,-3 1 15,0-5 0,-15 9 5,0 0 9,-1-3 0,-9 1-1,16-4-9,0-16-1,5-429 0,10 0-85,0 0 0</inkml:trace>
  <inkml:trace contextRef="#ctx0" brushRef="#br0">5949 6836 727,'-5949'-6792'-4,"6013"6792"-35,4-51 0,-9 0-13,0 0 0,0 15 0,0 55-15,0 0 8,0 0 0,1 0 0,0 1 16,18 12-20,-16-5-4,-4 0-13,-8-1 0,13 7-348,16 4 9,-71-16 0</inkml:trace>
  <inkml:trace contextRef="#ctx0" brushRef="#br0">6419 7179 252,'-6419'-7179'0,"6441"7179"13,-4-22 15,-4-3 0,-15 0-5,0 0-1,-4 143 0,1-3 24,16 0-5,5-16-5,-3 0 0,-4 0-123,0 5 3,-25 16-5,-3-4-16,0 0-2,0-5 7,-1 0 1,1 0 15,-1-1 0,-15-3 9,0 0 3,3 24 0,-3 0 5,16-1 4,1-16-4,8 0 0,4 4 7,0 0 0,2 15-8,3 0-15,-1 5 0,0 0 3,-7 0-4,5-1 16,1-9 0,-16-6 13,0 0 10,-1-12 0,-1-4-4,16-4-3,0-16 5,-1 0 0,12 5-8,0 1-5,-1 15-9,-7-1-15,8 0 0,0 1-1,0 0 4,-3 0 0,0-8 0,16 0 0,0-16 9,12-6 0,-9-12-2,0 0 0,0 0 17,-4 0 16,5 4-4,-16 0 0,-1 0-4,-4 0 0,4 4 0,15 4 0,6-15-4,0 1 0,-5-4 0,0 1 8,0 16 4,8 10-16,0-4 2,0-9-1,1 0 5,1 0 15,-1 12 3,-15-4-5,1 0-8,1 0 0,3-1 0,16-3 9,-9-16-1,3-1 0,-4-7-1,0-4 11,0 16 4,4 2-16,-5-4 0,0-8 4,0 0 4,-4 0 15,1 8-3,-15-1-3,0 0-4,-5 0 0,4 0 0,16-4 0,0-16 0,-4 0 0,-5-3 0,0 9-5,0 16 1,1-4-16,-6-1-1,0 1-7,0 0 4,0 0 0,1-1 1,15-1-3,0-15-4,-8 0 0,4 0 0,16 0 0,-8-16-4,0-1 0,4-11-8,0 5-1,12 15 4,4-40-15,-4-11-9,0-5-9,-2 0 9,-7-721 16,4-4-144,-16 0 0</inkml:trace>
  <inkml:trace contextRef="#ctx0" brushRef="#br0">6735 6583 288,'-6735'-6583'0,"6760"6583"13,3-25 16,0-3 0,-16 5 0,0 0-5,4 113 0,4 4 18,15-4 0,3-15 5,4 1 0,-5-1-67,0 0 9,-12 16 1,-1-4-16,-6 9 0,0-3 7,-9 0-1,-4-3 16,-4 12 0,-16-4 0,0 0-1,4-4 0,-3-5-2,15-1 5,0-15-4,0 0 16,-1 4 10,-16 1-4,1 0 0,-8 1 0,0 0 0,0 0-8,8 0 4,-4 2 0,0-4 0,0 0 1,0 16 5,-1-2-16,-5-7 0,0 5-4,0 15-1,3 0-15,1-3-30,0 4-4,-5 0 0,-8-2 16,0 0 0,-16 0 0,4 0 0,0 1 0,9-12 0,0 0 0,0 15-1,-3 14-15,6-5 2,0-1 1,1 0 0,-5 0 32,0 5-7,-32 0-5,0 0 0,-3-1 0,5 8 0,0 0 3,-5 0-1,0-1 0,1-3 0,0-1 7,0 15 1,4-7-15,-1 1-2,0-4-1,0 0 5,4 0 16,0 12 13,-16-5-4,3 0-5,-4 0 0,6 7 0,16-1 5,-7-16-4,0-1 0,-5-1 0,0 0 5,0 0 1,4-9 15,-1-5-3,-15-4 1,0 0 0,3 0 16,4 1 13,-16-4-5,3 0-4,1 0 0,4 0 0,0 4-1,-13 0-4,5-3 15,-4-9 0,-15 4 5,-812 16 4,3-162-16</inkml:trace>
  <inkml:trace contextRef="#ctx0" brushRef="#br0">7428 6696 770,'-7428'-6679'7,"7496"6679"-12,-3-54 16,4 4-14,-16-5 4,0 0 5,0 26 0,-9-1 2,15-5 1,1-15 1,7 0 0,8 5-13,0-4-1,-2 16-4,1-1-16,0 7 0,16-5-4,21-16 0,8 4 0,0 0 1,0 5 4,0 0 4,4 3 0,-4-4 1,15-5-8,0-15 0,1 0 0,13 3 7,0-8-8,2 0 0,-7 0 16,-1 3 0,-1 5-4,-9-15 0,-3-2 0,-4-4 0,0-1-1,0 0 14,1-9 0,-9-12-3,0 0 0,0 0 0,0 0 16,0 0 6,-16 0 0,1 0 0,0 0 0,5-8 0,16 8 4,-36-16-9,-3 0 0,-4-5 0,0 9 0,0 15 4,4 16-15,5 1 5,16-1-5,2-16-4,4 0 0,0 0-3,0-4-3,-1 0 0,-1 0 0,0 4 0,16 0 0,-7-16 4,8-2 0,0 0 0,0 0 8,0 15 5,0 15-15,-5 0 3,0-13-8,1 0 4,8 0 16,1 7-13,-16-1-3,-2 0 0,3-1 0,-4 1 0,15 5 4,10-15-5,-1 1 0,-9-7 1,0 0-1,0 16 0,5-1-16,1 0 0,0-6-1,0 0 6,5 0 16,-5-5-1,-16-1-3,-1 0-3,0 0 0,-27-1 54,31 9-3,-45-31 4,0-10 0,9 0-1,0 5-4,-1 16 8,-8-41-16,9 4-8,0-5-12,-2 0 10,-3-688 15,8-9-139,-15 0 0</inkml:trace>
  <inkml:trace contextRef="#ctx0" brushRef="#br0">7862 7101 568,'-7862'-7088'31,"7913"7088"-8,-19-41 16,-5 4-10,-16 0 3,0 0 4,5 39 0,1-5 5,16-1 1,2-16-4,-5 0 0,4 9-14,0 1-9,-4 15-5,-7 0-15,9 4 0,0-1-1,2 0 1,-3 0 0,-9-8 0,0 13 4,0 16 5,0 17-16,-1-4 3,0-4-4,1 0 1,-4 0 15,8 1 3,-15-5-1,1 16-8,-8 0-16,13-19 105,31-5 4,-94-31-3,0-19 0,-10-4-4,0 0 11,-1 0 1,5-15 0,-10-1-3,0-8-11,-1 0 4,11 0 16,9 5 17,-16-8 3,3 0-6,-3 1 0,1 11 0,16 5 4,6-16-6,4 2 0,-12-4 0,0 4 3,0 15 5,5-32-15,-5 4-5,0 4-8,-2 0 1,8 0 16,-1 7-13,-16 5-7,-15 0 0,-4 3 0,4-1-595,15 4 5,-119-15 0</inkml:trace>
  <inkml:trace contextRef="#ctx0" brushRef="#br0">8402 6941 536,'-8402'-6924'24,"8450"6924"-17,-24-39 15,5 15-9,-15 8 1,0 0 0,7 59 0,-4 1 9,16-5-1,3-16 1,1 0 0,3 3-33,0-3 0,-6 15-5,-3-2-15,0 3 0,0 0 4,-4 0-5,-4-1 16,1-11 0,-16 0 3,0 0 4,5 21 0,0-9 4,16-5-3,1-16 5,0 0 0,0 0 5,0 0-12,0 15 0,0 1-15,0 0 0,0-4 7,2 0 4,-7 0 16,0 0 0,-16 0-11,0 16 4,-1-4-16,1 0-1,0-5-7,0 0 4,-5 0 0,0 1-21,0 5-4,-4 15 0,-8-1-15,4 3 0,0 5 1,9 0-1,4 2 16,-8 0 0,-16 9 7,0 0-1,1-3 0,-4-1-1,0 0 4,0 15 5,1 0-15,0 11-27,0-1-8,-8 0-4,1 0 0,0-1-634,16-4 8,-132-16 0</inkml:trace>
  <inkml:trace contextRef="#ctx0" brushRef="#br0">9534 7051 626,'-9534'-7038'19,"9590"7038"-9,-7-45 15,1-1-11,-15-5 1,0 0 0,0 23 0,-5 3 2,0-8-3,1 0 4,4 0 32,14-1-2,-32-10 5,-1 0 1,-5 0 0,0 1 0,0 8 4,23 0 5,-5 5 0,-5-3 1,0 5-4,0 15 4,3-1-15,9-7 0,0-9-8,0 0 5,4 0 16,4 0-6,-16 4-4,-1 0-8,-3 0 0,-1-9 0,15 5 4,-4-15-4,-7 0 0,-1-1-1,0 5-3,0 16-4,3-3-16,-1 1 0,0 1-1,0 0-5,1 0 16,4 3 3,-16-8 1,0 0-4,-9 0 0,-5 5 0,0 4 3,3 0-4,1 1 15,-4-1 0,-15-1 4,0 0-4,-3-9 0,-8 3-2,16-1 0,0-16-4,8 0 0,0 4 6,0 1 8,1 16-6,-4 0-16,1 8 0,0 0 3,-16 0-1,1-3 15,1 0-1,-15 0 3,0 0 12,1-7 0,1-9-2,16-4 1,0-16 0</inkml:trace>
  <inkml:trace contextRef="#ctx0" brushRef="#br0">9679 7339 864,'-9679'-7309'-4,"9755"7309"-8,0-60 15,-4 0-16,-15 12-3,0 0 6,3 21 0,-1 0 2,16 0 0,0-16 4,0 0 0,1 8 1,0-1-4,0 0-4,0 0 0,0 4 0,16 1 4,-36-16-6,-4-6 0,1-4-2,0-5 3,-274 15 1,5-55-15</inkml:trace>
  <inkml:trace contextRef="#ctx0" brushRef="#br0">10464 6625 205,'-10464'-6625'0,"10482"6625"4,-7-18 0,5-5 0,0-5 0,0 0 10,-3 140 0,-10-1 24,0-4-7,4 15 0,3 2-15,0 1-98,0 0-1,-20 0-4,-3-4 16,-1 3-1,-16 1 12,-13 0-1,-3-2 0,-3-1-1,0-1 0,0 16 9,12 16-16,-13 4 3,0-5-8,1 0 1,8 0 31,3 4-9,-31 1 0,-2 0-9,-8 0 0,5 12 0,0 4 7,9 0-5,-3 2 0,1-1 0,0 3 5,0 16 6,7 0-16,-6 0 0,0 1-3,0 0 0,3 0 15,0 8-20,-15 4 0,-4 0-8,-4-1 0,8 5 0,16 5 6,-2-16-5,1-1 0,-9 0 0,0 9 4,0 15 5,4 11-15,-5-1 2,0-4 1,1 0 4,8 0 16,5-1-7,-16 0-3,-2 0-10,-1 0 0,6 5 0,16 8 3,0-16-5,-3-1 15,-4-1 0,-15 5 1,0 0 4,3-3 0,0-7 0,0-4-1,0 0-5,-3 0 0,4 0-1,16 1-5,-1-16-9,1 0 0,9-8 0,0-5 0,-11 16 4,-4-3-16,-8-3 0,0 4-5,0 0 5,0 1 0,-5-3 0,15-8-5,0-15 4,-3 0 0,-1-1-9,0-8-3,-9 16 1,-4 9-16,-1-4-751,15 0-4,-142-15 0</inkml:trace>
  <inkml:trace contextRef="#ctx0" brushRef="#br0">12829 6949 403,'-12829'-6932'16,"12865"6932"-8,-8-36 16,-5-5 0,-16-4-3,0 0 0,0 128 0,5 12 18,16-10-4,4-16 10,4 1 0,-1-1-87,0 1 5,-18 15-5,0-3-15,0-1-1,0 0-3,-16 0-5,0-3 16,-4-9-1,-16 9 5,0 0 0,4-22 0,5 0 0,15-1-8,0-15-4,-4 0 16,0 0-45,-16 0 0,-14 0 9,3-2 0,-9-3-1,0 0 0,31 0 0</inkml:trace>
  <inkml:trace contextRef="#ctx0" brushRef="#br0">13009 6688 403,'-13009'-6675'-12,"13045"6675"-9,4-36 0,-8 1 0,0 8 3,0 15-4,4 112-15,0 0 15,0 0-8,3 0 0,8 1 16,4 8-71,-1-4-8,-15-15 0,0-2 0,5 11-1,0-1 5,-10 0 1,-4-1 0,-1-1-1,0 0 5,-352 16 1,-4-70-16</inkml:trace>
  <inkml:trace contextRef="#ctx0" brushRef="#br0">11596 6805 684,'-11596'-6805'0,"11656"6805"0,0-48 16,0 0-12,-16 0 15,0 0 0,1 43 0,0 4 5,0-5-5,2 16 5,5 0-16,5 3-24,0-10 4,-5 0 1,1-1 0,0 3 0,15 4 8,9-15-5,-4 2 0,-4-4 0,0 5 0,0 16 8,8 5-16,-4-7 2,0-4-5,0 0 26,8 170 47,4-12-127,-47-4-7,-25 0-4,-4-4 0,4-8-2,0 0-4,-21 0 4,-8-4 0,-8-8-1,0 4 1,0 15-1,-9-10-15,1 1-2,0-4-8,-1 0 4,3 0 16,0 5 14,-16-9-1,3 0 0,-11 1 0,0 8 0,16 0 0,-10-16-8,3-3 0,-1-3 0,0-4 4,0 15 0,3 23-15,0 5 4,0 0 3,1 0-4,4 0 0,4 8 3,0 0 0,1 16-9,0 0-16,0 4 0,0 5 12,-22 16 0,3-4-16,-10-3-1,0 10 7,0 0-5,4-8 0,5 5-1,15-9-9,-1-15 4,4 0 0,5 4 7,16-1-3,2-16 5,-9 0 0,0 5 0,0 5-5,11 0-1,-3 2 15,5-8 1,-15-1-1,0 0 10,1-34 16,-5-8 0,-16 0-4,0 0 5,0-732 16,8-7-149,-16 0 0</inkml:trace>
  <inkml:trace contextRef="#ctx0" brushRef="#br0">12228 6961 298,'-12228'-6961'0,"12255"6961"0,0-27 15,0 0 0,-15 0 0,0 0 4,19 123 0,-4-19 19,16-4 12,4-16 4,8 1 0,0 7-83,0 0-4,-17 15-5,-3-3-15,1 3-1,0-1 8,-2 0-3,-3 0 16,-1-9 0,-16 4 5,0 0 5,3-13 0,-4-8-2,16-5-3,-1-16 5,0 0 0,8-1 25,0 1 1,5 15-5,-16 1-15,0 11 0,0 0-11,-8 0 0,0-2 16,0 0 0,-16 0 0,0 0 17,0-17 0,-4-3-3,0 1-5,-1 16-1,-4 0-16,9-4 3,0-9-3,0 0 0,-4 0 0,0-5 0,15 0 1,-6-15 5,-4-1 0,-5-4 0,0 0 0,0 16-4,7 12-16,4 1 3,0-4 0,0 0 0,3 0 15,-1 5 0,-15 1 7,0 0-4,0 0 0,3 5 0,16 1 7,-4-16-9,0 0 0,0 0 0,0 9 11,0 16 0,5-3-16,-1-1-1,0-8 1,0 0 5,7 0 15,-1 5-13,-15 1-1,-3 0-5,-4-1 0,4 1 0,16 0-1,18-16-4,1 4 0,0-5 1,0 0 1,0 16 0,-1-12-16,0 1-2,0 0-9,-1 0 5,1 0 15,-1 0-9,-15 1-4,-2 0-5,-8 0 0,8 3-771,16 1 1,-154-16 0</inkml:trace>
  <inkml:trace contextRef="#ctx0" brushRef="#br0">13048 6859 853,'-13048'-6833'16,"13124"6833"-17,-16-61 0,4 0-15,0 0 0,0 15 9,4 33-15,-4-8 4,0 4 4,1 0 9,-4 0 16,8 0 2,-16 1 0,0 0-1,-7 0 0,-8 7 0,16-1-4,-22-16-3,4-4 0,8 0-1,0-4 0,-357 15 4,-4-71-15</inkml:trace>
  <inkml:trace contextRef="#ctx0" brushRef="#br0">13399 6466 410,'-13399'-6457'15,"13435"6457"-9,-15-28 0,0-4-8,0 0 4,0 0 0,0 110 0,0 0 21,16 0 0,4-16 0,0 1 0,4 20-88,0 1-1,-18 16-10,5-3-16,5-1-1,0 0 4,8 0-4,1 2 15,-5 3 0,-15-4 4,0 0 4,4-8 0,-4 0-2,16-5-8,0-16 1,8 0 0,8 4 25,0-4-4,5 16 0,0 0-16,4-4 1,0 9 4,1 0-4,-8 0 15,4-7 0,-15 21 11,144 31-3,-8-162-31,4-11-40,0-4-8,0 0-10,-5 0 0,5 1-15,0 1-4,-8 16-1,-7-1-16,4 3-492,16-4-8,-97-16 0</inkml:trace>
  <inkml:trace contextRef="#ctx0" brushRef="#br0">14092 7343 766,'-14092'-7343'0,"14160"7343"0,0-54 0,0 0-14,0 0 12,0 16 5,3 37-16,-1-3 5,0-4-12,1 0 4,12-296 15,9-1-59,-15 0 0</inkml:trace>
  <inkml:trace contextRef="#ctx0" brushRef="#br0">14154 6973 889,'-14154'-6973'0,"14233"6973"0,0-63 0,-5 3-16,0 5-3,0 0 0,0 35 0,0 0 4,15 0 0,1-15 13,4 0 0,5 4-40,0-1 0,0 16-17,-8-12-16,14 0-290,15 3 0,-58-15 0</inkml:trace>
  <inkml:trace contextRef="#ctx0" brushRef="#br0">15623 6941 540,'-15623'-6941'0,"15671"6941"0,0-39 0,0 0-9,0 0 0,0 16 0,0 72-16,0 0 12,0 0 0,2 0 9,4 1 15,4 4-47,-15 0-4,-8 0-4,0-3 0,9 0 0,16-1 0,0-16 1,0 0 0,-5-8 0,0 5 4,0 16 4,7-9-16,4-3-1,0-9-4,-1 0 10,0-343 15,-1 8-69,-15 0 0</inkml:trace>
  <inkml:trace contextRef="#ctx0" brushRef="#br0">16045 6427 622,'-16045'-6406'15,"16101"6406"-16,-11-45 0,-5-4-11,0 4 4,0 0 9,0 57 0,-8 4 10,15-5-8,1-15 0,19 1 0,4 1-41,0-4 7,-9 16-13,0-2-16,9 4 0,0 8 8,7 0-13,4 2 15,-8-4 0,-15 4 4,0 0 8,8 21 0,-4 0 4,16-13-5,1-16 9,5 0 0,4 0 3,0-4 0,1 16-9,-9 0-16,9 5 0,0 9-4,-6 0-1,0-1 15,-3-8 0,-15 8-4,0 0 4,4-15 0,-4-7-3,16-9-9,-1-16 14,-3 0 0,3 3-12,0-3-7,-2 16-5,-12-1-16,9 8 0,0 8 4,-7 0-4,-9-8 15,-4-6 11,-15 4-5,-11 0 9,4-10 0,-4-12-9,16-14-11,-1-16 9,4-493 15,5-1-99,-15 0 0</inkml:trace>
  <inkml:trace contextRef="#ctx0" brushRef="#br0">16317 7132 568,'-16317'-7128'24,"16368"7128"-8,-16-41 16,-5-4-10,-16 4 3,0 0 1,1 67 0,0 4 11,15-5-4,2-15 4,7 1 0,5-3-47,0-8 0,-10 16-1,-1-1-16,4-3-1,0 5 8,19 0 0,-5 4 16,-4 1 1,-16 4-12,0 0 4,8-21 0,-4-8-4,15 0 0,-1-15 9,12 0 0,0-1 26,0-9-11,5 16 0,0 1-16,18 4 0,0 4 0,3 0-5,-8 1 15,1-7 0,-15-1 3,0 0 1,0-28 0,4-4-4,16-9-3,-2-16 0,3 0 0,5-4 15,0-1 1,3 16-8,-5 1-16,0 5 0,15-1-1,-16-15-3,0-3 0,-1 1-1,0 1 3,0 0-1,4 19 0,-4-3 3,16-4 3,1-16-5,0 0 16,9 8-16,-16-9 0,-4 0-4,0 0 0,4 0 0,0-4 8,-16 0 0,0-8 0,-5-4 8,15 5 3,-8-15 0,5 0 0,4-4-20,0-4-4,3 0 4,0-604 16,0 3-121,-16 0 0</inkml:trace>
  <inkml:trace contextRef="#ctx0" brushRef="#br0">17054 7300 565,'-17054'-7300'0,"17104"7300"0,0-40 0,0 0-10,0 0 0,0 16 0,0 86-16,0 0 15,0 4-4,3 0 5,0 1 15,4 4-60,-15 0 0,-12 0 0,-7-2 0,5 3-1,16-1 0,1-16 1,0 0 0,-1-4 0,0 5 4,-361 16 0,0-72-16</inkml:trace>
  <inkml:trace contextRef="#ctx0" brushRef="#br0">17084 6953 864,'-17084'-6948'23,"17160"6948"-5,-23-60 16,0 0-16,-16 0 0,0 0 17,0 24 0,-4 4 3,15-4-8,0-15 4,4 0 0,0 4 1,0 1-4,1 16-14,0 0-16,13 4 0,0 0 4,-9 0 0,-8-1 16,-13 0-1,-16 9 8,0 0 8,0-31 0</inkml:trace>
  <inkml:trace contextRef="#ctx0" brushRef="#br0">18791 7078 867,'-18791'-7082'23,"18868"7082"4,-23-61 0,0 0-16,0 17 8,0 0 9,0 24 0,-8 0 1,15-9-16,1-15 0,8-298 16,12 0-60,-16 0 0</inkml:trace>
  <inkml:trace contextRef="#ctx0" brushRef="#br0">17931 6949 770,'-17931'-6945'-4,"17999"6945"1,4-54 0,-10-4-14,0 5 0,0 0 0,4 25 0,9-3 3,16-4-1,0-16-5,4 0 0,0 0-9,0 0 0,-2 15 0,0 0-15,0 0 0,0 0 0,-7 0 4,15-2 16,0 5 0,-16 1 3,0 0-5,8 15 0,-5-3 2,16 1-1,1-16 0,4 0 0,-1 8 14,0-4-8,2 15 5,1 1-15,-5-5 0,0 9 4,14 0 0,-8 3 16,-4-3 1,-16 4-1,0 0 9,-3-22 0,-1 0-5,15 1-9,-1-15 4,1 0 0,5-4-7,0-1-4,-2 16 1,-12 0-16,0 1 0,0 12-1,-10 0-3,-4-2 16,-5-11-1,-16 4 8,0 0 9,-5 21 0,-4 1 5,15-14-12,1-15 5,7 0 0,4 1-7,0-8-4,-2 16-5,-4 0-16,0 4 0,0 1 3,11 0-6,-3 3 16,-8-4 0,-16 5 8,0 0-1,-4-4 0,-4 3-1,15-13-7,0-15 4,12 0 0,5 3-6,0-5 1,0 0-13,-1-1 0,4 5 0,16 5 11,-8-16-9,-4-2 0,-4 4 0,0 4 4,0 15 9,8 1-15,-9 0 0,0-9-1,0 0 5,5 0 16,8 4-22,-16-4-1,-20 0-4,-3 4 16,9 4-708,-16 3-1,-141 0 0</inkml:trace>
  <inkml:trace contextRef="#ctx0" brushRef="#br0">20642 6575 680,'-20642'-6575'0,"20702"6575"0,0-48 16,0 0-12,-16 0 0,0 0 0,11 45 0,0 9 7,15 0-1,0-15 0,5 1 0,0 7-25,0-4 0,-4 16-5,4-2-16,0 4 0,0 5 4,7 0-5,-4 2 15,-4-4 0,-15 4 8,0 0 1,0 11 0,3-4 2,0-4-15,1 0 9,7 0 16,0 0 9,-16 0-8,2 0 0,-3 0 16,5-5 0,-16 8 1,-17 0-4,-4-3 15,-9-12-1,-15 13 4,0 0 4,-8-44 0,5-4-9,0-4-12,-2 0 8,1-428 16,5 3-85,-16 0 0</inkml:trace>
  <inkml:trace contextRef="#ctx0" brushRef="#br0">20792 6820 806,'-20792'-6816'16,"20864"6816"-4,-16-58 16,-9 4-14,-16 9-4,0 0 0,0 33 0,0 0 4,0 0 0,1 0 0,0 0 16,9 12-13,-16 4-5,-2 0-4,-3-1 0,8 0 0,15 10 4,6-15-1,-8 0 0,-4-4 1,0 9 4,-349 16-1,0-71-16</inkml:trace>
  <inkml:trace contextRef="#ctx0" brushRef="#br0">21072 6645 313,'-21072'-6645'0,"21100"6645"9,-4-28 0,-9-4 0,0 4 0,0 16-4,8 97-16,9-3 15,0-4-1,2 0-5,4 1 16,4 0-48,-16-4 0,-10 0 0,0-1 0,0 0-1,15 4 11,-11-15-4,5-1 0,-4-4-1,0 0 11,0 16 4,0-2-16,-5 5 0,0-8-5,0 0 4,8 0 0,1 1 12,0-1-1,1 16-9,0 1-16,9 0 0,0 5 4,-5 0-5,-4-1 15,1-11 0,-15-1-1,0 0 13,5-4 0,-4-5-2,16 0-3,0-16 5,0 0 0,3 3-8,0 1-11,-2 15-9,-8 0-15,13 8 0,0 5-1,-32 0-5,-3 0 16,-4-8-10,-16 4-3,-536 16 4,-1-107-16</inkml:trace>
  <inkml:trace contextRef="#ctx0" brushRef="#br0">19809 6637 374,'-19809'-6633'27,"19842"6633"1,-11-33 0,-1 0 0,0 0-1,0 16-4,9 64-16,0-5 5,0 0 5,2 0 0,-1 0 15,0 8-30,-15 0-4,-5 0-8,1-2 0,-6-1 0,16 1 4,10-16 0,0 3 0,0 1 0,0 4-1,0 16 0,-4-13-16,1 0-2,0-6-3,-1 0 0</inkml:trace>
  <inkml:trace contextRef="#ctx0" brushRef="#br0">19791 7000 774,'-19791'-6982'23,"19859"6982"-9,-15-54 16,-9-8-14,-16 17 12,0 0 1,3 37 0,-1 5 5,15-8-12,1-15 0,7 0 0,4 1-5,0-4 3,-1 16-1,-7 0-16,-3 0 0,0 12 3,-2 0-8,1-1 15,0-4 0,-15 22 15,141 32-9,-8-119-32,-5-3-23,0-4-4,-5 0 0,-1 0 0,1 1 4,0-1-4,0 15-9,-8 1-15,9 4 0,16-8 0,-57-16-5,-4-12 0,0 0-3,0 0 0,-399 16 0,-4-80-16</inkml:trace>
  <inkml:trace contextRef="#ctx0" brushRef="#br0">19787 6434 244,'-19787'-6421'16,"19809"6421"-13,-16-22 0,0 0 0,0 0 0,0 0 18,8 122 0,-5-4 20,16-4-8,4-16 4,4 1 15,4 8-121,-15 1-5,-26 0-1,-3 0 0,5 8 0,0 5 8,27 0-5,-4 9 16,-9-5 3,-16 0 1,0 0 0,12-20 0,5-5-4,16-1 1,-1-16 1,-1 0 15,-5 13 23,-15-13-9,5 0-5,-3 1 0,1 7 0,0 4 1,-11 0-4,-1-1 16,4-7-1,-16 8 3,0 0 1,5 20 0,0-1 4,15-18-4,1-15-4,-3 0 0,-5 11-11,0 5-7,-1 16 0,-5-1-16,4 1 0,0 1 7,-34 0-6,-7-8 16,1-4 0,-16 5-1,-461 15 3,5-95-15</inkml:trace>
  <inkml:trace contextRef="#ctx0" brushRef="#br0">21274 6949 716,'-21274'-6940'31,"21338"6940"-9,-19-52 0,0-12-12,0 0 12,0 16 0,3 16-16,4-3 0,0-4-12,0 0 0,0 0 0,5 12-16,0-5-12,0 16 0,0 0-16,0 0 0,0 17 11,14 0-8,-7 6 15,0-8 2,-15 0 4,0 0 8,4 22 0,-4-8 4,16-4-7,0-16 0,3 1 0,8 8-14,0-3-8,-3 15-10,-4-1-15,0 5 0,0 1-1,19 0-1,0 4 16,-8-4 1,-16 4 5,0 0 0,7-11 0,-5-12-3,16-3 0,0-16-1,4 0 0,9 8 4,0-9-4,1 15-9,-3 0-15,5 11 0,0 0-1,-14 0-4,1-4 16,-5-4 0,-16 8 4,0 0-3,4-15 0,4-4-3,16 0-4,-1-16 4,0-532 15,9 0-106,-15 0 0</inkml:trace>
  <inkml:trace contextRef="#ctx0" brushRef="#br0">21717 6477 730,'-21717'-6446'16,"21782"6446"-31,-16-52 0,13 8-13,0 9 7,0 16-4,5 35-16,-5-1 4,0 4-3,1 0-4,7 0 15,5 1-20,-15-9 3,-3 0 0,-4-1 0,4 5 0,16-9 3,26-16 5,0 5 0,-5-4 1,0-4 5,0 16 5,-1-15-16,-5 0-2,0-5-4,-1 0 5,8 0 15,-4 0 22,-15 0-7,5 0-5,-5 1 0,4 1 0,16-3-1,-5-16-6,-4-1 0,6 1 0,0-10-1,0 16 1,5-32-16,-1-5-6,0-4-3,-2 0 0,0 0 0,5 3-28,0 0 0</inkml:trace>
  <inkml:trace contextRef="#ctx0" brushRef="#br0">22410 6945 946,'-22410'-6927'12,"22494"6927"-9,-4-67 16,4-4-17,-16 0-4,0 0 5,-4 13 0,-1 4-1,16 5-8,0-16 4,0 0 0,1 0 16,0-1-3,4 15-4,3 0-15,4 0 0,0-4 8,-42 0 5,0-8 16,-5-4-2,-16 0 0</inkml:trace>
  <inkml:trace contextRef="#ctx0" brushRef="#br0">22590 6583 928,'-22590'-6561'15,"22673"6561"-13,-15-67 0,-9 0-16,0 9 4,0 15 4,0 17-15,0-4 0,0-4-8,0 0 4,8 0 16,0 0 12,-16-4 4,3 0 4,-4 0 0,-4-4 0,15 4 8,-42-15-4,0-8 0,0-8-2,0-9 4,-295 16 0,0-59-16</inkml:trace>
  <inkml:trace contextRef="#ctx0" brushRef="#br0">23051 7140 900,'-23051'-7140'0,"23131"7140"0,0-64 0,0-4-16,0 0 4,0 16 0,0 26-16,0 0 2,0 13 0,1 0 0,0 0 15,5 8-1,-15-1-8,0 0 1,0 0 0,0 0 0,16-1 4,4-16 1,0 0 0,-1-4 0,0 1 4,0 16 4,0 15-16,-5 0 3,0 5-4,1 0-4,7 0 15,4-3 0,-15 0-4,0 0 4,0 0 0,-4 0 0,0-5 0,-6 16 5,0-1-16,0 0 0,0 0 0,0 0 0,0-44 0,-4 0 0,15-1 0,0-15 0</inkml:trace>
  <inkml:trace contextRef="#ctx0" brushRef="#br0">23266 6111 928,'-23266'-6111'0,"23349"6111"0,0-67 0,0 0-16,0 13 4,0 15 0,-1 20-15,-4 1 1,0 0 0,0 0 4,0 0 16,0 4 12,-16-4 0,3 0 4,-4 0 0,-4 3 0,16 4 5,-8-16 0,0-2 0,0-8 0,0 1 4,0 15-1,3 15-15,0-3 3,0 0-4,1 0 5,4 0 16,-5 0-12,-16 0-1,-2 0-4,-3-1 0,4-4 0,16 0 8,17-16 0,-8 3 0,-13 0 1,0 9 0,0 15 0,8-37-15,-9-8-14,0 0 0,11 0-5,4 117 47,-3 4-76,-47 3-1,-14 0-4,-7-3 0,1 8-1,0-1 0,8 0 4,0 2 16,1 0 0,-16-9 19,44 31 4,0-52-31,0 0-10,0 1-3,-2 0 3,3-1 0,-4 8-2,0 1-4,0 16-1,-3 0-16,4 3 0,0-3 0,3 0 3,-4 1 15,-3 1 0,-15 3-1,0 0-4,4-8 0,5 0-1,16 0-7,-1-16-5,-1 0 0,4 5 1,0 1-5,1 15 0,0 0-15,-1 1 0,0 1 3,-17 0 4,-4 0 16,-9-7 0,-16 9 7,-746 0-4,5-153 16</inkml:trace>
  <inkml:trace contextRef="#ctx0" brushRef="#br0">6691 9663 687,'-6691'-9628'12,"6752"9628"-22,-8-49 0,0-8-12,0 9 8,0 15 5,0 20-15,-1-4 0,0-4-4,1 0 9,0 0 16,-1 8 3,-16 1-8,0 0-5,0 0 0,-4 4 0,16 13 4,-1-16-8,0 0 0,-5-4 0,0 4 4,0 15 9,7 5-15,-13-7 2,0 0 0,0 0 0,8 0 16,8 0 5,-16-3-1,1 0-18,-3 0 0,4 8 0,15 4-1,14-15-12,1 3 0,-1-1 1,0-4 1,0 0 9,7-25 16,-14-4-5,-16-8 1,0 0 5,-1-1 16,8 5 8,-16-9-5,1 0-9,4 1 0,1-3 0,0 8 7,-10 0-4,-8-3 15,-14 1 0,-15 10-5,0 0 4,1-20 0,-5-4 0,16 1-1,0-16 3,-3 8 16,1 8-45,-16 4-12,-9 0-8,-4-2 0,4 0-409,15 0-4,-83-15 0</inkml:trace>
  <inkml:trace contextRef="#ctx0" brushRef="#br0">6787 10184 680,'-6787'-10149'20,"6847"10149"-21,-9-48 0,-1-3-12,0 0 4,0 0 9,7 40 0,0-3 4,16 0-5,2-16-5,5 0 0,10 3-17,0-1 1,-3 16-13,-5-1-16,9 1 0,0-4 3,17 0 4,1 3 15,-14-9 1,-15 10 9,0 0-1,-5-21 0,1 1-4,16-14-8,-1-16 10,3 0 0,3 1-6,0 1-4,-2 16-10,-4 0-16,6-4-367,15 3 3,-73-15 0</inkml:trace>
  <inkml:trace contextRef="#ctx0" brushRef="#br0">6945 9679 597,'-6945'-9674'23,"6998"9674"-5,-11-42 16,0-12-11,-16 4 15,0 0 0,9 59 0,-4 3 9,0-4-4,3 0 0,8 0 16,4 4-35,-16-5 0,-8 0 1,-4 0 0,-5 4-1,15 5 8,4-15-5,-4 1 0,-4-4 0,0 0 4,0 16 8,4 7-16,-3-5 1,0-10-6,1 0 9,-1 0 15,5 4 3,-15-5-8,0 0 0,-4 0 0,5-3-430,16 13-1,-86-16 0</inkml:trace>
  <inkml:trace contextRef="#ctx0" brushRef="#br0">7731 9846 687,'-7731'-9846'0,"7792"9846"0,0-49 0,-5 0-12,0 1 8,0 16 4,0 60-16,-5 3 8,0-3-7,3 0 3,12 0 16,1 3-30,-16 0 1,-5 0-5,3-2 0,0 4 0,15 9 8,5-15-9,0 1 0,-4 0 0,0 4 4,0 16 0,7 4-16,5-3 0,0-5-4,1 0 5,0 0 15,8 4 2,-15-4-12,0 0 0,-4 0 0,5 0 0,0 8 0,-2 0 0,-7 0 16,-9-9 0,-16 10 1,0 0 3,4-29 0,5-12-7,16-4-4,-1-16 4,-4-517 15,4-4-104,-15 0 0</inkml:trace>
  <inkml:trace contextRef="#ctx0" brushRef="#br0">8016 10048 770,'-8016'-10048'0,"8084"10048"0,0-54 0,0 12-14,0-5-1,0 15 5,1 32-15,0-12 4,0 0 0,1 0 9,8 0 0,4 7-10,0 1-7,-3 16-6,-4 0-16,14 0 0,0 9 0,6 0 0,-4 1 16,-5-4 0,-16 5 0,0 0 4,4 0 0,-5 0 0,15 1-4,0-15 0,-4-376 16,0 8-75,-16 0 0</inkml:trace>
  <inkml:trace contextRef="#ctx0" brushRef="#br0">8196 9869 406,'-8196'-9856'4,"8232"9856"-13,-4-28 15,0-4-8,-15 4 0,0 0 5,8 96 0,-9-4 19,16 0 0,3-16 0,0 1 0,0 12-60,0 0 4,-12 16-9,3-3-16,9-3 0,0 0 11,-11 0-4,-4-2 15,-5 4-1,-15 5 0,0 0 4,8 18 0,-5-3 4,16-3-5,1-16 8,4 0 0,0 8-2,0 4-8,-1 16-8,-4 0-16,4-4 0,0 8 5,-2 0 1,-5-1 0,-9-8 0,0 9 5,0 15 8,-1-31-15,-3-3-7,16-6-8,-1-16 5,-1 0 15,5 1-32,-15-5-4,-6 0-4,-4-2 0,4-4-444,0 0 4,-88 0 0</inkml:trace>
  <inkml:trace contextRef="#ctx0" brushRef="#br0">8757 9722 766,'-8757'-9687'19,"8825"9687"-26,-11-54 16,-9-8-14,-16 13 12,0 0 9,7 24 0,-4 0 3,16-5 1,0-16 0,-1 0 0,9 8 0,0-9 1,0 0-4,-5 0 0,0 8 0,15 4 0,14-15-9,0 3 16,1 0 1,-16-5 4,0 0 4,0-5 0,-4-4-2,0-4-3,0 0-1,3 0 15,1 0 5,-15-5-4,1 0-4,0 0 0,0-3 0,16 0 3,-8-16-5,-4 0 0,-8-4-1,0 4 5,-476 16 9,-5-95-16</inkml:trace>
  <inkml:trace contextRef="#ctx0" brushRef="#br0">9350 10502 594,'-9350'-10476'0,"9402"10476"-22,-4-41 0,-8-4-11,0 8 0,0 16 9,4 33-16,1-3 5,0-6-9,1 0 6,4 0 16,3 8-25,-16 1-7,-5 0-5,-1-1 0,4 0 0,0 1 8,6 0-5,-3 1 15,0-1 0,-15 0 0,0 0 5,8 13 0,-5 0 2,16-4-8,1-16 8,4 0 16,-3 12 1,-16-1-4,0 0-13,-4 0 0,8 8 0,0 6 4,11 0-6,-1 2 15,-8-11 1,-15 9 16,0 0 0,3-9 0,-5 1-1,16 5-5,-1-16 0,5 0 0,0-1-4,0-1-3,-1 15-3,0 0-15,4-1 0,0-1 5,-2 0 1,-5 0 16,-9-15 0,-16 9 8,0 0 4,4 2 0,-4-4 0,16 0-4,0-16 4,-1 0 0,4 1-22,0-3-8,-8 15-1,-7 0-15,9-1-485,16 4-4,-104-16 0</inkml:trace>
  <inkml:trace contextRef="#ctx0" brushRef="#br0">9472 10003 360,'-9472'-10003'0,"9504"10003"0,0-32 0,0-4 0,0 5 0,0 16 4,0 77-16,-5-4 10,0 0-4,1 0 1,5 1 16,8-1-52,-16-9-4,-10 0 5,0-3 0,0 5 0,15 4-1,0-15 0,-4-1 0,-4-3 0,0 4 3,0 16 0,8 6-16,0-4 2,0-4 0,0 0 0,1 0 16,-9 7 7,-16 13-4,2 0-4,-4 0 0,-9 8 0,15 13 4,-4-15 0,-4 0 0,-13 0 0,16 13 4,0-16 5,3 4 0,-5-3 0,0-13-4,0 0 9,8 0 15,4 4-18,-15-4-4,-3 0-9,-8-1 0,9 7 0,16-1 9,7-16 1,0 2 0,-5-5 0,0 1 5,0 0 4,3-3 0,-5-3 0,16 0 0,0-16 1,3 0 0,-1 1 0,0 1-1,-1 15-1,-3 0-15,5-1 0,16 0 1,9-16-1,0 3 0,-3-5 0,0 3-3,0 0 6,8-19 0,-1-9-3,16-9-3,-1-16 9,0 0 0,0 0-12,0 1-4,0 15-6,-8-12-15,6 1-542,16 8-1,-109-16 0</inkml:trace>
  <inkml:trace contextRef="#ctx0" brushRef="#br0">11438 9971 763,'-11438'-9971'0,"11506"9971"0,4-55 0,-5-4-13,0 1 4,0 16 4,-4 40-16,-4 4 6,0-9 4,1 0 4,0 0 15,13 7-23,-15-13-3,-4 0-4,0 0 0,0 7-1,16 9 9,12-16-1,3 2 0,-12-4 1,0 8 8,0 16 13,4 3-16,-8 0 1,0-9-4,0 0 4,4 0 15,13 0 10,-15-8 4,1 0-5,-8 1 0,9 0 0,16 9 0,5-16-5,-3 1 0,5-9 0,0-4 0,0 0 3,1-20 16,1-9-4,-16 0-7,-1 0 4,0 0 0,13 0-43,0-4-8,-8 15-4,-4-1-15,8 0-1,0 5-4,-2 16-9,-7 0-16,4-9 0,0 0 5,0 15 5,-5-15-15,-9-3-3,0 0-8,-1 0 0,0 0 16,9 8 19,-16-9-12,4 0-5,0 1 0,1 0 0,0-1 3,-1 0 1,-3 0 16,-9 0 0,-16-1 4,0 0 1,8 37 0,0-8 7,15-9 4,2-15 4,3 0 0,10 5 21,0-10 4,4 16-4,3 1-16,4 0 0,0 1 12,8 0-5,-3 1 16,-9 3 1,-16 9 4,0 0 0,0-30 0,0 0-7,15 0 11,-1-15 0,5 0 0,4 4-2,0-4 3,-1 16-4,0 0-16,4 5 0,0-4 7,8 0-1,0 2 15,-4-4 0,-15 5 8,0 0 4,0-10 0,-9 0-1,16 0-8,-1-16 5,4 0 0,4 4 17,0 0-4,4 16-4,-11 1-16,4 3 0,0 4-3,-13 0 0,-5-4 15,1-3 0,-15 8-5,0 0 5,1-24 0,-1 0 0,16 1-8,0-16-1,-4-700 0,1-8-142,16 0 0</inkml:trace>
  <inkml:trace contextRef="#ctx0" brushRef="#br0">11675 10205 187,'-11675'-10218'20,"11691"10218"8,-12-16 0,-8-8 0,0 4 0,0 16 9,0 150-16,0 0 26,0-8 8,6 0 8,-8 1 16,0 0-123,-16 0 0,-24 0 0,0-4 0,8 11-2,15 5-3,-2-15-4,-4 0 0,0-4 0,0 4 4,0 0 9,-4-8 0,-4 4-3,16-1-12,0-16-4,8-340 15,9 0-68,-15 0 0</inkml:trace>
  <inkml:trace contextRef="#ctx0" brushRef="#br0">10517 9835 522,'-10517'-9827'23,"10563"9827"-3,-11-37 16,-5 4-9,-16 0-1,0 0 8,9 58 0,-3 3 10,15-10 0,1-15 10,1 1 0,-5 7-36,0-5 4,-7 16 1,-4-2-16,0 4 0,0 4 4,2 0-5,-4 0 15,-3 0 0,-15-1 4,0 0 0,-1 8 0,-4-3 1,16 4-7,1-16 0,-1 0 0,5 4 2,0 0-12,0 16-5,-3 0-16,4-1-387,15 5 1,-76-15 0</inkml:trace>
  <inkml:trace contextRef="#ctx0" brushRef="#br0">10525 10326 622,'-10525'-10326'0,"10581"10326"0,0-45 0,9 4-11,0 9-4,0 16-5,4 58-16,4 0 10,0-3-4,1 0 3,8 1 16,5 4-5,-16-9 3,-1 0-4,-7 0 0,0 4 0,15 4 3,-27-15 4,1-5 0,5 3-2,0 0 1,0 16-4,-1 14-16,4 1 2,0-5 3,1 0 10,1 0 16,-1-1-2,-16 0 0,0 0-4,-11 0 0,-4 8 0,15 8-5,-6-15-8,-3-2 0,-1-4 0,0-4 0,0 16 5,3-37-16,-5-3 0,15-4-4,0-15-9,-4-496 0,0 0-96,0 0 0</inkml:trace>
  <inkml:trace contextRef="#ctx0" brushRef="#br0">10591 9663 406,'-10591'-9641'12,"10627"9641"-22,-12-28 16,0 0-8,-16 13 0,0 0 9,0 62 0,-4 0 11,16-5-8,3-16 9,8 0 0,-5 4-40,0 5 0,-8 15-4,-4-2-15,4 0 0,0 4 8,12 0-4,-4 2 16,0-4 1,-16 0 8,0 0 0,3-7 0,0-3-2,0-9 0,0 15 0,8 0 1,5-1 6,-16-5 5,1 0-9,-9 0 0,5 9 0,0-5-1,-6 0-4,5-1 0,-4-5 0,0 4 1,0 16 0,11-4-16,-9-4 0,0-8-3,-1 0 4,3 0 15,-5 4-3,-15 0-4,-1 0-4,1 0 0,5-1 0,16-1 0,9-16-4,1 1 0,-4-5 1,0 4-4,0 16 13,5-10-16,1-9-1,0-14 1,-1 0 4,-4-508 15,5-1-102,-15 0 0</inkml:trace>
  <inkml:trace contextRef="#ctx0" brushRef="#br0">12048 10307 687,'-12048'-10281'27,"12109"10281"-17,-19-49 15,-9-8-12,-15-5 8,0 16 5,3 22-16,0 1 2,0 0 4,0 0 9,-1 0 0,0 5 3,0 0-5,1 15 0,1 0-15,-1-8 0,0-8 4,-10 0 5,-5-2 16,-5-7 0,-16 8 4,0 0 6,0 26 0,-6-4 5,16 6 0,1-16-1,-4 0 0,0 0-24,0-4-7,-4 15-1,-1 0-15,-3-4-1,16 4 9,26-16-5,-9 6 0,0 4 1,0 1 4,0 0-5,8-22 0,4-15-4,0-8 3,-1 16-5,0 0-16,-4 5 24,15 4-1,5-15-4,4 1 0,0 0 0,0-5 4,-18 0 5,0-3 0,-5-4-1,0 1 8,0 16 4,4-7-16,-5 0-2,15 5-1,0-15 0,5 0 0,0-8-24,0 0 0,0 16 4,0-9-16,0-4-538,0-4 0,-107 0 0</inkml:trace>
  <inkml:trace contextRef="#ctx0" brushRef="#br0">12434 9987 730,'-12434'-9970'8,"12499"9970"-17,-8-52 0,0 0-13,0 13 8,0 0 9,-1 46 0,-4 5 6,16-5-8,2-16 0,8 0 0,14 7-26,0-10-3,-6 16-8,3-1-16,9 1 0,0-1 3,9 0 1,5 2 15,-1-1 0,-15-4 0,0 0 0,4 13 0,-8-3 3,16-5-1,1-16-5,0 0 0,5 4-4,0-8 1,-1 16-10,-1 0-16,-4 0 0,0 9 4,8 0-9,-4 0 15,-4-3 1,-15-1 3,0 0 6,-4-21 0,-1 0-4,16-5 1,0-16 1,-1-1 0,4-4-35,0 0 0</inkml:trace>
  <inkml:trace contextRef="#ctx0" brushRef="#br0">13136 10260 763,'-13136'-10238'4,"13204"10238"-9,-8-55 0,-9-4-13,0 9 0,0 15 9,5 45-15,0-5 7,0 5-4,0 0 3,4 1 0,1 4-4,0 0-3,-1 16-5,-5 0-16,5 4 0,0 4 0,-18 0-4,0-4 16,-5 1-1,-16 5-1,0 0-1,8 19 0,1-4 4,15-13 0,1-15 4,0 0 0,-1 4-26,0-7 0,-6 16-1,-4-1-16,0 4 0,0-4 4,-27 0-1,-4-5 16,-3-4-2,-16-5 4,-401 15 0,0-80-15</inkml:trace>
  <inkml:trace contextRef="#ctx0" brushRef="#br0">13469 9909 774,'-13469'-9909'0,"13537"9909"0,0-54 16,0 0-14,-16 0 0,0 0 5,16 36 0,-5-9 5,0 0-7,1 0 4,20 0 16,5-1 6,-16-9 5,2 0-9,-1 0 0,9 1 0,15 4 3,-21-15-4,4-4 16,0 0-1,-16-8 1,0 0 8,7 20 0,-5-4 3,0-4 0,1 0 5,4 0 15,4 8-32,-15 0 0</inkml:trace>
  <inkml:trace contextRef="#ctx0" brushRef="#br0">17387 9632 720,'-17387'-9632'0,"17451"9632"0,0-52 16,0 0-12,-16 9 4,0 0-9,-4 51 0,0 0 7,16 0 0,2-16 0,0 0 0,0 8-20,0 0 4,-4 0-9,-5-1 0,5 13 0,15-1 7,5-15-4,1 0 0,1-1 1,0-1 4,0 16 5,0 6-16,-10 4 1,0 1 0,0 0 0,-3 0 15,9 7-2,-15-1-4,0 0-8,-4 0 0,4 0 0,16 9 4,5-16-4,-8 1 0,-9 1 0,0 8-9,0 16 1,5-13-16,0-5-3,0 8 1,0 0 5,-5 0 15,4 1-14,-15-4-4,-3 0-1,-9-1 0,1 5 0,16 9-8,-18-16-1,-4 0 16,1-3 0,-16-5-5,-573 0 0,-4-111 0</inkml:trace>
  <inkml:trace contextRef="#ctx0" brushRef="#br0">17119 9913 273,'-17119'-9913'0,"17143"9913"0,0-24 16,-8 8 0,-16-1-4,0 0 9,-4 137 0,0 0 23,16 0 0,4-16 0,0 0 0,0 0-103,0 0 0,-21 15 0,0-4-15,13 4 0,0 0 3,-6 0 0,-3-1 16,0-8 0,-16 5 8,0 0 8,0 3 0,-4-4 0,15 5 0,0-15-1,0 0 0,9 4 6,0-9-4,2 16-4,-4 0-16,5 4-424,16 8-4,-84-16 0</inkml:trace>
  <inkml:trace contextRef="#ctx0" brushRef="#br0">14355 9749 680,'-14355'-9740'31,"14415"9740"-9,-15-48 16,-9 0-12,-16 9 7,0 0 0,4 45 0,-4 1 7,15 0 3,0-15-1,0 1 0,5 0-16,0-4 0,-3 16-9,1-1-16,4 3 0,0 0 0,4 0-4,4 1 16,-5 0 0,-16 5-4,0 0 0,4-2 0,-4-4-1,15-5-8,0-15 8,4 0 0,6 1 8,0 3-9,1 16-12,-3 1-16,12-1-443,15 5-3,-89-15 0</inkml:trace>
  <inkml:trace contextRef="#ctx0" brushRef="#br0">14167 10198 442,'-14167'-10198'0,"14207"10198"9,11-32 0,-9-11-8,0 17 12,0 15 5,8 82-15,-9-5 15,0 0 1,3 0 5,-1 1 16,4 1-49,-16 0 3,-9 0-9,-3-3 0,9 4 0,15 0 3,0-15 0,-4 0 0,-5-3 0,0 1 0,0 16 4,3 5-16,-9-3 1,0 4-5,0 0 1,1 0 16,8 4-22,-16-8-5,-5 0-5,-7-1 0,5 0-402,15-1 0,-81-15 0</inkml:trace>
  <inkml:trace contextRef="#ctx0" brushRef="#br0">14246 9734 622,'-14246'-9717'7,"14302"9717"-17,-7-45 0,0 0-11,0 13 4,0 16 5,4 44-16,0-4 6,0-5-8,2 0 4,4 0 16,5 4-15,-16-4 0,-2 0-1,-4-1 0,5 8 0,15 0 0,-1-15 0,3 0 0,-9-7 0,0 22 39,304 47 0,-4-231-47,-13-8-46,0-8-11,-10 0-1,3-2 16,-5 0-15,-16 1-3,-3 0-18,-1-1 0,9 1 0,15 0-1,-7-15-4,1-2 0,-9-1 0,0 0 1,0 16 4,-1-4-16,-4 1-2,0-5-1,0 0 1,-3 0 16,4 4-2,-16-5-5,-1 0 0,-7 0 0,1 0-549,15 4 7,-110-15 0</inkml:trace>
  <inkml:trace contextRef="#ctx0" brushRef="#br0">14842 9328 802,'-14842'-9306'4,"14914"9306"-22,-4-58 0,0 0-14,0 0 0,0 16 9,4 34-16,-9-4 4,0 0 0,1 0 0,0 0 15,13 12-6,-15-13-12,-1 0 0,0 0 0,9 7 0,16 4 5,-3-16-4,-4-1 0,-9-8 0,0 9 4,-358 16 0,4-72-16</inkml:trace>
  <inkml:trace contextRef="#ctx0" brushRef="#br0">15035 9851 720,'-15035'-9851'0,"15099"9851"0,0-52 16,0 0-12,-16 5 11,0 0-1,5 44 0,1-1 5,15-14-3,2-15 9,8 0 0,0 3-14,0-5 0,-2 16-3,5-1-16,-1 3 0,0 5 0,4 0-5,4 1 16,-4 0 0,-16-1 4,0 0 10,0 4 0,-5 0 1,0-4-7,0 15 9,3 0-15,4 0-4,0 0 0,0 0-5,-16 0 0,10 5 0,16 8 3,7-16 0,-7 1 0,-4-13 0,0 8 5,0 31 5,-4-38-31,5-8-10,0-10-8,0 0 9,-4-484 0,5 5-100,0 0 0</inkml:trace>
  <inkml:trace contextRef="#ctx0" brushRef="#br0">15193 10241 529,'-15193'-10245'7,"15240"10245"0,-3-38 0,-5-8-9,0 4 8,0 16 1,-4 85-16,4 0 15,0-4-4,4 15 4,4 0-15,0 0-51,0 0 0,-9 0 8,-7-3 16,6 3 0,-16 3 0,-9 0 5,0-3 0,-4-4 0,0 8 0,0 16 0,4 7-16,5-3 0,0-9-5,1 0 9,4 0 15,4 0-19,-15 0 0,-4 0-9,-3-1 0,0 7-402,16 1 0,-81-16 0</inkml:trace>
  <inkml:trace contextRef="#ctx0" brushRef="#br0">15474 9897 565,'-15474'-9875'8,"15524"9875"-22,-8-40 0,0 0-10,0 0 0,0 0 0,0 83 0,-9 0 14,16 1 0,3-16-1,4 1 16,-4 8-43,-16 4-1,-9 0-9,1-1 0,14 4-1,0 8 3,-20 0-8,1-4 15,-9-1-1,-15 8 9,0 0 5,3 22 0,0 0 5,16-4 0,1-16 4,4 0 0,0 0-3,0 4 0,-1 15 1,-3 0-15,-5-5 0,0 9-4,-2 0-9,-3-1 16,0-5 0,-16 0 1,0 0 4,4-18 0,0-9-3,16-4-11,-1-16 13,8-530 15,5 4-107,-15 0 0</inkml:trace>
  <inkml:trace contextRef="#ctx0" brushRef="#br0">15755 10260 284,'-15755'-10256'23,"15780"10256"-4,-23-25 0,0 0 0,0 0 0,0 0 5,16 113 0,-5-4 18,15 0-12,3-15 0,0 1 0,4 15-79,0 1-3,-15 16-5,-12-3-16,4 12-1,0 0-4,-10 0-4,-8-3 15,0 0 0,-15 0 0,0 0 0,0 5 0,0 0 1,16 5-4,0-16 8,-4 0 0,0 8 3,0-4-8,1 16-5,-4 0-16,5 5 0,0 0-1,11 0-5,-4 3 15,-4 0 0,-15 4 5,0 0 1,-1 5 0,-5-4 2,16-9 0,0-16 5,1 0 0,4 11-20,0 0-12,-4 16-13,0-1-16,8 4 0,0 5 8,-1 0-13,-3 0 15,0-1 0,-15 0 4,0 0 4,7-16 0,0-3-3,16-8-4,-1-16 3,4-549 15,6 4-109,-15 0 0</inkml:trace>
  <inkml:trace contextRef="#ctx0" brushRef="#br0">16216 9816 540,'-16216'-9816'0,"16264"9816"8,11-39 0,-8-11-9,0 22 12,0 16 0,7 89-16,-4-3 16,0-1-4,3 0-3,7 1 15,3 5-65,-15-8-1,-12 0 0,-4-4 0,-1 9 0,16-3-1,-7-16-1,4-1 0,-4-3-1,0 0 3,0 16-4,4 11-16,-1 0 2,0-8-4,1 0 0,4 0 0,0 8 12,15 0-4,3-15-9,-8 0 0,0 4 0,0 9 1,-26 0-9,-9-5 16,-5-4-1,-16 1 1,0 0 9,7-16 0,-10-12 0,15 1 1,0-15-5,-5-426 16,5 1-89,-16 0 0</inkml:trace>
  <inkml:trace contextRef="#ctx0" brushRef="#br0">16755 9675 763,'-16755'-9640'20,"16823"9640"-26,-13-55 0,-9-7-13,0 0 12,0 15 0,0 39-15,-4 3 5,0-1 5,0 0 1,3 1 16,4 5-13,-16-9-1,-4 0-4,-4 0 0,9 8 0,0 4 1,12 0 0,3 1 15,-5-8 1,-15 1 4,0 0-1,4 5 0,1 0 1,16 4-3,0-16 4,-1 0 0,1 0 1,0-5 0,1 16 4,-7 0-16,1-1 0,15 3-3,1-15 1,-1 0 0,0-3 0,0 4-5,0 0 0,-3-24 16,5-4-5,-16-5-4,-1 0 9,-4 0 16,4-4-47,-16 5 1,-10 0-5,-9-1 0,1-4-471,15-5-3,-93-15 0</inkml:trace>
  <inkml:trace contextRef="#ctx0" brushRef="#br0">19436 9375 867,'-19436'-9353'19,"19513"9353"-9,-7-61 16,0-4-16,-16 0 7,0 0 0,5 24 0,1-1 1,15-1 5,1-15 0,3 0 0,0 8-7,0 0 0,-2 16-8,4 0-16,3 0 0,0-3 8,41 0-5,-4 8 0,0-4 2,16-62 168,-163 30 10,-55-406-46</inkml:trace>
  <inkml:trace contextRef="#ctx0" brushRef="#br0">17843 9987 903,'-17843'-9987'0,"17923"9987"13,4-64 0,-4-8-16,0 9 0,0 16-1,4 0-16,-4-4 0,0-4-4,0 0 4,8 0 16,1 0 12,-16-1 0,1 0-13,0 1 0,13 4 0,15 4 0,30-15 1,0 5 0,-5-8 2,0 5 4,-363 16-1,4-73-16</inkml:trace>
  <inkml:trace contextRef="#ctx0" brushRef="#br0">18431 9816 774,'-18431'-9816'0,"18499"9816"0,0-54 0,0 0-14,0 0 0,0 15 0,0 44-15,0 0 7,0 0 0,1 0 0,0 0 0,5 11-36,0-5-11,-6 16 0,0-2-16,8 12 0,0 1 0,22 0 0,-5 4 16,-9-7 1,-16 13 8,0 0 0,-4-5 0,0 0-1,15 9-4,0-15-4,0 0 16,4 0 15,-16 0 0,2 0 4,-4 1 0,5 0-437,15 4 0,-87-15 0</inkml:trace>
  <inkml:trace contextRef="#ctx0" brushRef="#br0">18607 9465 792,'-18607'-9465'0,"18677"9465"0,0-56 16,0 0-14,-16 0 0,0 16 0,0 26-16,0 0 2,0 4 3,1 0 0,5 0 0,-4 4-1,0 0 4,0 15 0,-1 0-15,5 1 0,0-5-1,17 0 0,9 3 16,0 7 1,-16 0 0,0 0-5,0 3 0,1 1 0,16 0 3,0-16-5,-4 0 0,0 4 1,0-4-4,1 0 4,0 0 0,5 4 0,15-1-3,-11-15 1,3-3 0,-5-8 0,0 5 0,0 16-1,4-6-16,5-3-2,15 0 3,0-15 0,-8 0 0,0 5-4,0 0-9,0 0 0,-3-1 0,0-5 0,16 9 5,-9-16 4,-4-2 16,-4-1 0,-16 4-3,0 0 1,0-16 0,-1-8-19,15-5-8,4-15 1,0-560 0,0-3-112,0 0 0</inkml:trace>
  <inkml:trace contextRef="#ctx0" brushRef="#br0">18826 9975 802,'-18826'-9975'0,"18898"9975"0,0-58 0,0 16-14,0 0-4,0 15 0,-1 33-15,0 1 4,0 0-12,1 0 4,16 0 16,-4-16-3,-16 0 0,-1 0 9,7 0 0,4 5 0,15 1-4,-2-15-1,0-1 0,0-8 0,0 4 0,0 16-3,4 17-16,3-8 4,0-4-4,1 16 9,0 0-16,-4 4-23,0-1-4,-5 0-4,-3-1 0,5 3 0,15 4 0,32 1-4,-4 7-16,-10 1 1,0 1-1,0 0-5,4-18 0,1-3-3,0-5-5,-1 0-5,0 0 16,1 5-18,-16-5 3,-3 0 1,-4-1 0,-6 0 0,15 6 9,32-15-10,-1 5 0,0 0 2,0-8 4,0 16 0,4-26-16,-1 3-5,0 6-3,0 0-10,4-1 15,5 4-27,-15 4 0,0 0-5,-9 0 0,10 5-651,16-5 0,-135-16 0</inkml:trace>
  <inkml:trace contextRef="#ctx0" brushRef="#br0">20112 9663 244,'-20112'-9663'0,"20134"9663"4,8-22 16,5-4 0,-16-1 0,0 0 1,0 144 0,-4-4 25,15-5 0,5-15 13,0 1 0,13 0-115,0-8 0,-22 16-5,0-5-16,0 0-1,0 0 0,0 0 0,0-1 16,0 0 0,-16 1 0,0 0 3,4-8 0,1-4-2,0-10 0,0 0 10,4-360 15,4 4-72,-15 0 0</inkml:trace>
  <inkml:trace contextRef="#ctx0" brushRef="#br0">20129 9983 871,'-20129'-9983'0,"20206"9983"0,0-61 0,0 0-16,0 13 4,0 16 9,4 23-16,-4-4 1,0-18-4,1 0 0,0 0 16,8 0 1,-16 6-4,0 0-1,0 0 0,4 0 0,0 10 4,-11 0-5,-4-3 15,0-4 0,-15-1 4,-332 16 10,1-66-16</inkml:trace>
  <inkml:trace contextRef="#ctx0" brushRef="#br0">20849 10190 835,'-20849'-10190'0,"20923"10190"0,0-59 0,0 0-15,0 0 0,0 16 17,4 38-16,5-4 5,0-9-8,1 0 9,4 0 16,4 4-18,-16-4-4,-3 0 5,-4-1 0,-1 4 0,15 5 8,13-15-5,-4 2 0,-4-4 1,16 4 8,0-16 1,0-3 0,-1 0-1,0-4-4,0 0 0,4-413 15,0 4-82,-15 0 0</inkml:trace>
  <inkml:trace contextRef="#ctx0" brushRef="#br0">21033 9149 921,'-21033'-9149'0,"21115"9149"9,11-66 0,-9-11-16,0 13 8,0 16 4,4 16-16,1-4 0,0-5-4,0 0 0,3 0 15,5 1 5,-15-5 0,1 0 0,-4 0 0,0 0 0,16 5 7,8-16-1,-3 2 0,-4-8 0,0 1 4,0 15 3,4 8-15,1-4 3,0-9-8,0 0 12,4 35 47,1 4-49,-47-4 0,-9 16-18,-4-3-16,0 0 0,0 9 0,23 0-9,0 5 0,0 0 1,0 0 0,0 16 0,0 7-16,0 0 2,0 0 0,0 0 0,11 0 0,0 1-23,0-5 0,-4 15 1,-8 0-15,-5 7-1,0 5 9,-4 0-1,-4-1 16,-3-1 0,-16 3 5,0 0 1,7 5 15,-5-4 1,-15-4 5,0 0 9,3 0 0,-5 4-3,16 4-4,0-16-8,0 0 0,9 4 0,0-5 4,4 0 5,-7 1 16,-1 3 0,-16 1-4,0 0 4,4-17 0,-5-4-3,15 1-7,-1-15 4,3-686 16,0-4-138,-16 0 0</inkml:trace>
  <inkml:trace contextRef="#ctx0" brushRef="#br0">23972 9663 381,'-23972'-9663'0,"24006"9663"0,0-34 16,0 0 0,-16 5 20,0 0-5,-20 86 0,4 16 10,16-13-5,3-16 5,1 0 15,0 7-55,-15-1 1,-12 0-4,7-1 0,1 4-1,0 3 4,7 0-4,-3 2 16,1-1 0,-16-5 4,0 0 4,0 8 0,-4 0 1,16 4-4,1-16 0,1 0 0,-4-5 8,0 8 0,2 15 1,0 0-15,0-3 0,0 4-5,-11 0 4,1-1 16,0-5-1,-16 1 1,0 0-1,-8-12 0,-4-8-2,0 0 0,-1 15 18,4 0-15,-1-4-31,0 1-8,-13 16-1,-4 1-16,5 1-471,0 0-1,-93 0 0</inkml:trace>
  <inkml:trace contextRef="#ctx0" brushRef="#br0">23955 9882 716,'-23955'-9882'0,"24019"9882"0,0-52 16,0 0-12,-16 0 0,0 0 13,4 40 0,4-4 4,16 1-4,2-16 4,0 0 0,4 0-19,0 1 0,-4 15-5,-4-1-15,4 4 0,0 5 0,14 0-5,1 2 0,-4-1 1,0 0 0,0 32 0,0-63-32,0 0-12,0-5-4,-2 0 5,8-265 0,-4-4-53,0 0 0</inkml:trace>
  <inkml:trace contextRef="#ctx0" brushRef="#br0">24209 9663 468,'-24209'-9645'8,"24250"9645"-18,-8-33 0,-9-8-8,0 9 8,0 15 0,0 68-15,0 0 11,16 0 0,2-16 0,0 1 0,-4 8-26,0-1 4,-6 16 5,0-1-16,-4-1 0,0-1 9,-5 0 1,-5 0 15,0 9-1,-15-1-1,0 0-3,1-8 0,3-1-2,0-8 4,0 0 4,1 0 16,0-5 18,-16-4 0,3 0 9,5 1 0,-1-5 0,16 5 0,-5-16 5,-3-1 0,-1-4 0,0 1-5,0 0 3,1-13 0,-3 4-2,15 4-9,-1-15-1,1 0 16,1 0-7,-16 4-8,-2 0-4,0 0 0,0-4 0,15 8 0,-64-15 1,0-12 0,-1-4-4,0 1 1,-441 16-5,-9-89-16</inkml:trace>
  <inkml:trace contextRef="#ctx0" brushRef="#br0">24433 9835 932,'-24433'-9835'0,"24516"9835"0,0-67 0,0 0-16,0 0 0,0 16 0,19 68-16,4-3 9,0-8 0,3 0 4,-5 0 16,-4 9-39,-16 4-1,-7 0-9,-7-2 0,9 4 0,15 0 3,-12-15 0,-3-4 0,-5-8 0,0 5 3,0 16 5,1 24-16,-1 0 5,0-4-12,1 0 0,0 0 16,9 11-26,-16 0-3,-4 0-9,-8-2 0,9 0 0,0 8 0,30 15-4,-4 7-15,0-4 1,0-4 1,0 0 4,3-27 16,-4-4-5,-16-5-4,0 0 5,1-1 0,0 3 20,0-5 0,4 15 1,-4 1-15,-1 1 0,0 1-1,-16 0-5,4-2 16,0-8-1,-16-5 9,0 0 1,-1 9 0,-5 0 2,16 0 0,0-16 0,0 0 0,1 8-10,0-5 0,-2 15-5,-3 0-15,5 3 0,0 0 3,-9 0-5,1-3 16,1 0 0,-16-5 0,0 0 4,4-25 0,5-4-6,16-5-4,-1-16 5,4-671 15,4 0-134,-15 0 0</inkml:trace>
  <inkml:trace contextRef="#ctx0" brushRef="#br0">22362 9730 774,'-22362'-9730'0,"22430"9730"0,0-54 16,0 0-14,-16 0 0,0 0 13,11 38 0,1-7 5,15-14-4,1-15 13,4 0 0,0 4-16,0 0-4,-2 16-4,-8-1-16,4 4 0,0 0 4,14 0 0,0 2 15,-13-4 1,-15 9 8,0 0 9,-1 2 0,-5-3 1,16-4-4,0-16-1,0 0 16,10 4-6,-16-5-4,-2 0 0,-8 0 0,5 5 0,0 8-1,10 0-8,0 1 15,-1-4 1,-15 1 0,0 0 8,4-49 0,-8-4-25,16-1-3,2-16 1,3-451 0,-1 0-90,0 0 0</inkml:trace>
  <inkml:trace contextRef="#ctx0" brushRef="#br0">22599 9519 266,'-22599'-9519'0,"22623"9519"0,0-24 16,-4-4 0,-16-1 0,0 0 5,4 92 0,0 0 15,15-8 0,2-15 8,0 1 0,0 0-28,0-5 12,-6 16-4,-4 0-16,5 7-1,0 0 5,-29 0-1,3-6 15,-4-7 0,-15 5 11,-1 0 0,12 3 0,-5-4 1,16 0 0,0-16-8,43 144 31,3-11-130,-31 6-13,-25 0-6,-15-6 0,10-4-453,0 4-3,-90 0 0</inkml:trace>
  <inkml:trace contextRef="#ctx0" brushRef="#br0">23727 9071 716,'-23727'-9071'0,"23791"9071"0,0-52 16,0 0-12,-16 0 0,0 0 0,0 37 0,0 0 5,15 0 0,1-15 0,0 0 0,4 11-15,0-8-3,-2 16-1,0-1-16,-4 8 0,0 1-1,10 0-5,5 1 16,-5-1 1,-16 5 8,0 0-5,5-2 0,5 3-1,15-13-8,0-15 4,12 0 0,4 4 18,0-4 4,3 16-4,0 1-16,0 3 0,0-1 5,4 0 5,3 2 15,-8-7 0,-15 3 4,0 16 1,-1-15-16,4 5-3,0-9-9,-1 0 5,1 0 0,4 4-23,0 0-5,-4 0-4,-3 0 0,4 0-1,31 0 4,13-31 5,-8 4 0,-10-4 0,0 10 0,0 0-1,3 4 0,5-6 2,0-9-5,0 0 9,0 0 32,0-4-19,-32 4-3,-4 0 0,-9-1 0,5 1-646,0 4-8,-128 0 0</inkml:trace>
  <inkml:trace contextRef="#ctx0" brushRef="#br0">23169 9589 730,'-23169'-9589'0,"23234"9589"0,0-52 15,0 0-13,-15 0 16,0 0 5,0 16 0,-5-1 1,16-5-3,0-16 5,3 0 0,0 5 4,0 0 3,1 16-4,-7 0-16,4 11 0,0 0 4,0 0 4,-3 0 0,-4-1 0,15 5 0,0-15 4,1 15 0,-5-9 3,0 5-3,1 0 0,-5 0 16,8 1-5,-16 1 0,-2 0-1,-8 0 0,5 0 0,15 0-4,6-15 4,-4 2 0,1-4 0,0 3 0,0 16 6,-4-25-16,-6 1-5,0-8-9,0 0 4,1-1 16,10 3-3,-16-10-3,0 0-4,-5 0 0,-5 1 0,15 5 7,41-15-9,-3 8 0,-4-9 2,0 4 9,0 16-4,-1-12-16,-4 5-3,0-5-9,0 0-5,5 0 16,5 3-6,-16-9-3,-2 0-8,-1 0 0,4 5 0,15-5-1,11-15 1,4 1 0,-18-3 1,0 8 7,0 16 1,8-19-16,0 0-4,0-1 0,-1 0 1,8 0 15,0 4-4,-15-1-1,-1 0 1,1 0 0,0 0 0,16 8 3,-5-16-4,1-2 0,5-4 0,0-1-1,-696 16 9,5-139-16</inkml:trace>
  <inkml:trace contextRef="#ctx0" brushRef="#br0">24766 8872 867,'-24766'-8872'0,"24843"8872"0,0-61 16,0 0-16,-16-4 11,0 0 8,5 16 0,-4-4 0,16-13-4,0-16 9,3 0 0,-1 5 10,0-3-1,2 15-10,-3 1-15,1 8 0,0 3 3,-1 0 1,0 0 16,-4-3 0,-16-1-1,0 0 5,5 13 0,0-9 3,16 0-3,0-16 0</inkml:trace>
  <inkml:trace contextRef="#ctx0" brushRef="#br0">24723 9589 766,'-24723'-9572'12,"24791"9572"-8,0-54 0,4-4-14,0 5 7,0 16 8,-3 38-16,-9 3 5,15 1 1,1-15-9,0 0 0,0 3-12,0-1 1,-1 0 1,-1-1 0,0 5 0,16 0 3,7-16 4,8 2 0,-9-4 0,0 1 0,0 15-1,4 11-15,-8 0 2,0-1-3,1 0-8,-1 0 16,0 4-17,-16 0 4,-4 0-5,-4-1 0,-4 0 0,16 0 4,4-16 0,-4 1 0,-4 0 0,0 4-3,-496 15-4,7-98-15</inkml:trace>
  <inkml:trace contextRef="#ctx0" brushRef="#br0">24709 8868 759,'-24709'-8868'0,"24777"8868"0,0-55 0,9 0-13,0 4-4,0 16-4,0 43-16,4 4 5,0 0 0,2 0 1,8 0 15,3 0-6,-15-4 3,-2 16 0,1 0-16,-4 4 0,0-4 3,3 0-1,-3 1 0,-4-5 0,0 4 9,0 15-4,-4-2-15,5 7 0,0-1-4,0 0 5,9 0 0,4-1-1,16-4-4,-1 0 4,-3 0-16,-4 3-486,0 0-7,-98 0 0</inkml:trace>
  <inkml:trace contextRef="#ctx0" brushRef="#br0">26157 9550 349,'-26157'-9532'-19,"26188"9532"-14,7-31 0,-8-3 0,0 4 3,0 15 4,4 123-15,1 0 18,0-10 0,4 0 5,8 1 16,0 0-84,-16 0 0,-17 0 0,0-3 0,0 0-1,16 13 12,-4-16-13,0-1 0,-8 3 0,0-1 5,0 15 0,7 8-15,0 4 0,0-4-7,1 0 4,7 0 16,0 4 0,-16-4-4,0 0 0,1 0 0,0 3 0,15 4 0,4-15 5,-8 1 0,-9-4 0,0 8 5,0 16 1,3-7-16,-1-12-2,0 5 1,0 0 5,-5 0 16,-1 1-18,-16 5-4,-4 0 0,-4-1 0,4-5 0,0 0 5,-31 15 5,-8-7-15,-10-4 0,0 6 0,-521 16 3,-3-104-16</inkml:trace>
  <inkml:trace contextRef="#ctx0" brushRef="#br0">25911 9648 853,'-25911'-9648'0,"25987"9648"0,0-61 16,0 0-15,-16 0 0,0 0 9,0 24 0,0 4 3,16 4-4,0-16 5,4 0 0,4 0-1,0-5-1,0 15 1,-6 0-15,8 3 0,0 14 3,-1 0-5,1 0 16,-9-8 0,-16 9 4,0 0 0,0-17 0,0 0-8,0-8-3,8 0-5,-1-345 15,-5 0-70,-15 0 0</inkml:trace>
  <inkml:trace contextRef="#ctx0" brushRef="#br0">25657 9574 176,'-25657'-9574'0,"25673"9574"4,11-16 0,-4 1 0,0 0 0,0 0-4,0 104 0,4-1 17,15-4 5,4-15-1,3 1 0,-4 1-48,0 1-1,-10 16-10,1-1-16,9 3-1,0 1 8,-16 0-1,-3-3 15,0 3-1,-15-4 0,0 0 0,-4-7 0,0 1-2,16 4-1,0-16 0,-4 0 0,-4 1 15,0 4-1,2 16 0,-7 1-16,5-1 0,0 8 1,-19 0 5,-4-4 15,-5-1-1,-15 10-3,0 0 3,0 1 0,5 0 1,16 0-4,0-16 0,-4 0 16,0 0-58,-16 0-4,-12 0 0,-8-3 0,4 4-408,15 0-3,-83-15 0</inkml:trace>
  <inkml:trace contextRef="#ctx0" brushRef="#br0">26596 9351 640,'-26596'-9325'16,"26653"9325"-26,-16-45 0,9 4-12,0 0 0,0 16 4,8 10-16,-4-5 0,0 4 1,0 0 4,4 0 0,-3 0 11,0-1 7,3 15 0,1 0-15,4 7 0,16-8 0,56-16 4,0 12 0,-4-3 3,0 0 7,0 0-5,4-54 16,1 0-10,-16-1-7,-3 0-4,7 0 15,-4 0 15,-15-1 0,2 0-3,0 1 0,-1-4 0,0-4 4,6 0-5,4 0 16,1-8 1,-16-5 8,0 0 4,-4-22 0,-8 4-5,15 4-7,-1-15-9,7 0 0,5-4-25,0 0 0</inkml:trace>
  <inkml:trace contextRef="#ctx0" brushRef="#br0">2383 12436 406,'-2383'-12423'16,"2419"12423"-13,-16-28 0,0 0-8,0 22 8,0 16 0,-1 62-16,0-3 11,0-5-4,3 0 5,4 0 16,9 4-42,-16-5 0,-8 0-13,-8-2 0,0 0 0,15 9 11,-8-15-4,-3-1 0,-18-8-1,0 13 12,0 16 9,7 14-16,0-3 2,0-13-4,1 0 4,3 0 31,4 5 1,-31-3-1,1 0-14,-7 0 0,-5 8 0,0 5-1,3 0 0,1 0 0,-13-1 0,0 9 1,0 16-1,3-27-16,-4-4-9,0-8-3,0 0 4,4 9 15,4 3-21,-15-9-7,-5 0-8,-5-1 0,0 5 0,16 8 3,8-16 0</inkml:trace>
  <inkml:trace contextRef="#ctx0" brushRef="#br0">2369 12612 280,'-2369'-12612'0,"2394"12612"0,0-25 16,0 0 0,-16 0 0,0 0 18,11 64 0,-5-3 7,15-13-8,1-15 9,16 1 0,4-1-18,0-9-3,-4 16 1,8-1-16,-1-1 0,0 9 4,-14 0-4,1-4 16,-9-1 0,-16 0 5,0 0 9,11 1 0,-5-4 0,15-4-4,0-15 0,8 0 0,5 4 5,0-10 0,1 16-3,-4 0-16,8 4 0,0-5-1,3 0 5,-6 1 16,-4-5 0,-16 4 0,0 0 4,4-6 0,1-4-1,15-10-3,0-15 5,-5-428 0,5 4-87,16 0 0</inkml:trace>
  <inkml:trace contextRef="#ctx0" brushRef="#br0">733 12315 774,'-733'-12315'28,"801"12315"0,-28-54 0,-18 7-14,0 5 1,0 0 9,12 20 0,-9-13 0,16-14 1,1-16 10,4 0 0,4 4-12,0-5-1,-9 16-8,-3 12-16,4 3-12,0 9 5,27 0-5,-1-2 15,-8 1 0,-15 8-1,0 0 5,9 18 0,-4-9 3,16 3-7,1-16 1,7 0 0,9 1-3,0-5-4,0 15 0,-1 0-15,5 1 0,16 13 3,-3-16-5,-3-1 0,-4-16 0,0 9 15,0 0 8,5-28 0,-3-4-12,16-6-1,8-16 14,-3-8 0,0 7 29,0 0-3,1 15-9,-4 0-15,9 3 0,0 13 9,-16 0-8,-9-3 16,-14-7-1,-16 0 8,0 0 9,3 9 0,-9-7 1,0-9 0,1 16 5,3 0-16,4 5 22,0-8-1,4 15-14,-7 1-15,9 3 0,0-4 5,-10 0-5,-1-2 0,-13 1 0,16 4-4,0-1 5,7 4-15,-4-7 0,0-14-5,0 0 13,5 0 0,10 3-12,0-10-3,-1 0-13,-8-1 0,9 3 0,16 5 1,-18-16-1,-4-8 0,-4-4 8,0 0 0,-8 31 9,0-29-31,-4 0-11,0-1-12,-3 0 1,4-589 0,12 0-119,0 0 0</inkml:trace>
  <inkml:trace contextRef="#ctx0" brushRef="#br0">939 12807 619,'-939'-12789'11,"994"12789"-18,-11-44 0,0 0-11,0 13 12,0 0 0,8 56 0,0-9 10,15-13-11,2-15 9,16 0 0,4 3-40,0 0 1,-8 16-8,-1-2-16,-1 5 0,0 5 3,6 0-5,0 2 16,-8-3 0,-16 4-1,0 0 4,4 13 0,-4 1 2,15-4-13,1-15 8,1 0 0,1 3 6,0-1-3,2 16-4,-16 0-16,0 12 0,0 9-1,-4 0-9,-11-1 15,0 0 0,-15 0 0,0 0 9,4-19 0,-1-8-4,16 1-3,-1-16 9,-1 0 0,-1 0-9,0 1-8,-1 16-10,-7-1-16,10 0 0,0 13-1,-10 0-9,-3 0 15,-9-4 0,-15 4 3,8 0 5,5-8 0,-4 0 8,16-5-5,-8-16 0,1 8 0,14 11 7,0-14-3,1 0-9,-4 0 16,5 11 0,-16 4 4,33 0-4,0 7 0,-9-3 2,0 0 11,0 15 0,0-12-15,0 0-2,0-5 0,-1 0 5,0 0 16,14 11-13,-16-10 1,-2 0-8,-4-1 0,-1 7 0,15 10 5,-3-15-5,-1 0 0,0-11 0,0 0 8,0 16 0,3-2-16,0 1-1,0-5-5,0 0 5,1 0 16,9 0 1,-16 0-1,0 0-9,-3 0 0,4 3 0,15 9-3,-22-15-4,0-16 0,-9-12 2,0 13 4,-692 16 5,4-138-16</inkml:trace>
  <inkml:trace contextRef="#ctx0" brushRef="#br0">1764 12670 352,'-1764'-12639'12,"1796"12639"-31,-12-32 0,-9-4 0,0 9 4,0 16 13,4 71-16,-13-4 8,0 0 0,1 0 13,8 1 15,9 3-37,-15-9 1,-8 0-4,0-2 0,0 3 0,16 4 13,-10-16-9,-1-1 0,1-4-1,0-1 9,0 15 5,3 18-15,-5 4 3,0-4-8,1 0 5,8 0 16,-1 4 1,-16-4 0,1 0-9,-4 0 0,5 0 0,16 8 4,6-16-4,-8 2 0,-13 0 0,15 13-4,0-15 5,4-19 0,-1-8-4,0-8-3,-1 0 8,-1 0 0,5 1-30,16-5-5,-8-16-8,-11-1 0,8 4-422,16 5-1,-84-16 0</inkml:trace>
  <inkml:trace contextRef="#ctx0" brushRef="#br0">1760 12514 709,'-1760'-12484'20,"1823"12484"-30,-20-51 15,9-4-12,-15 9 4,0 0 4,8 17 0,4-8 1,16-9-4,0-16 10,8 0 0,3 3 7,0-12 1,2 15 0,-4 0-15,3 4 0,0 1 7,-16 0 5,-3-3 16,-14-4-8,-16 0 8,12 0 5,3 14 0,-10-3 2,16 1-5,1-16 0,5 0 0,0 3 12,0-5 1,3 15-13,-4 0-15,9-1 0,16-4 9,3-16-5,-5 1 0,-4-3 0,0 4 3,0 0 0,5-21 0,-4-9-4,16-13-3,-1-16 8,7 0 0,10 1-34,0-6-5,-8 15-12,-7 0-15,9 0-386,0-1 8,-77 16 0</inkml:trace>
  <inkml:trace contextRef="#ctx0" brushRef="#br0">2905 12814 730,'-2905'-12814'0,"2970"12814"0,0-52 0,0 0-13,0 0 0,0 0 8,16 35 0,-8-16 4,16 0 0,1-16 5,16 0 16,4 3-16,-16-5 5,-4 0-4,-5 0 0,4 4 0,0 1 1,7 0-1,-1 1 15,-4 1 0,-15 5-5,0 0-1,1 4 0,5-1 0,16-5-7,1-16 5,3 0 0,0 1 15,0-5-4,2 15-4,-12 1-15,13 4 0,0 0 3,-19 0-4,-3-3 16,0-8-1,-16 4 4,0 0 0,-7 0 0,0-5 0,16 1-4,0-16 3,1 0 15,-4-1 3,-15 0-3,0 0-4,-9 0 0,4 5 0,0 0-4,-7 0 1,3 0 16,-14-3-1,-16 4 0,0 0 0,-1 12 0,1 1 2,16-14 0,1-16 5,3 0 0,4 5-2,0-9-1,-1 15 0,5 0-15,0 3 0,0 5 4,-5 0-9,4-1 16,0-3 0,-16-5 7,0 0 5,7-1 0,-5 5-1,0-4-4,0 0 5,7 0 15,-5 1-37,-15 0 4,-7 0 4,-9-2 0,1 5-625,16-1 3,-124 0 0</inkml:trace>
  <inkml:trace contextRef="#ctx0" brushRef="#br0">3655 12510 288,'-3655'-12497'12,"3680"12497"-13,-12-25 16,0 0 0,-16 0 0,0 0 0,0 89 0,0 0 13,15 0 0,2-15 0,0 1 0,0 0-72,0-9 8,-14 16-8,-4-3-16,4 3-1,0-1 9,-3 0 1,-4 0 16,-9-4 0,-16 5 3,0 0-1,9 21 0,1-5 4,15-5-7,1-15 9,8 0 0,4-5-7,0 0 1,-2 16-4,-4 0-16,4 15 90,31 13 1,-96-31 1,-9-23 0,-5-7 0,0 4 4,0 0 9,3 0 0,1-7 0,0-14-8,0 0 17,8 0 16,5 0 14,-16-4-4,7 0-5,-4 2 0,0 4 0,15 9 3,16-15-9,-3 3 0,0-4 1,0 0 4,0 32 0,4-12-32,-4 0-3,0-9-8,0 0 9,4 0 0,4 4 12,0-8-1,1 0-5,-7 1 0,-5 12 0,15 10 0,-14-15-10,3-2 0,-8-7-1,0 0 4,0 16 4,7 5-16,-4-3 1,0-9-4,0 0 4,7 0 15,5 1-13,-15-4-5,-2 0-10,-3-1 0,5 7 0,16 5-3,-2-16-5,0 0 0,-4-9 0,0 8 1,-565 16 9,4-114-16</inkml:trace>
  <inkml:trace contextRef="#ctx0" brushRef="#br0">3681 12943 295,'-3681'-12912'-4,"3707"12912"-18,4-26 0,-4-4 0,0 8 4,0 0 10,-4 71 0,-5-3 9,16 0-5,1-16 4,4 1 0,0 4-70,0 1-4,-12 16-6,-7 0-16,1 3-12,0 9 4,1 0-9,1 1 15,-9-5 0,-15 9 4,0 0 4,0 39 0,-4 0 8,16-13-3,2-16 4,-9 179 31,1 9-136,-31-6-5,-27 0-12,0-6 0,8 5-1,0 5 3,3 0-9,-4 0 16,-13-3 0,-16 0 7,0 0 8,-4-15 0,-12 4-2,15-10-3,-1-15 6,-1 0 0,12 8 2,0-9 0,0 16-4,0 0-16,5 4 0,0 4 4,8 0-9,4 1 16,0-4 1,-16 4 4,0 0 5,3-1 0,-5 5-1,15 5-4,0-15 0,7 0 0,9 1-27,0-5-1,-4 16-9,1-2-16,10-1 0,0 3 8,14 0 1,1 2 0,-5-9 1,0 5 1,0 16 8,11 8-16,0-8 1,0-4-3,1 0 14,-1 0 15,3 5-6,-15 1-9,-2 0-1,-3 0 0,5 0 0,16 9-5,-11-16 0,1-2 0,-1-12-1,0 1 8,0 31 17,-4-53-31,-4-4-10,0-9-3,-3 0 5,-5-575 0,4 4-115,0 0 0</inkml:trace>
  <inkml:trace contextRef="#ctx0" brushRef="#br0">5063 12635 237,'-5063'-12639'20,"5084"12639"-9,-13-21 16,-9-3 0,-16 9 0,0 0 4,8 129 0,0-4 22,16-9-4,4-16 5,-1 1 0,4 5-96,0 5 0,-18 0 4,-8-4 0,0 0-1,15 18 4,-24-15-1,0-5 0,1-8 0,0-1 4,-8 16 5,4 30-16,9-4-1,0 0-4,0 0 8,0 0 16,14 0 3,-16-9 0,1 0-14,-7 0 0,14 3 0,15 18 4,-14-15-14,-8-3 0,-13 0-1,0 5 1,-374 16-1,-1-74-16</inkml:trace>
  <inkml:trace contextRef="#ctx0" brushRef="#br0">5462 12222 414,'-5462'-12235'11,"5498"12235"9,-7-28 0,-5-8-8,0 9 4,0 15 0,0 80-15,0 0 16,0 0 0,2 0 0,0 1 16,0 20-56,-16 0-5,-11 0-9,1-3 0,1 4 0,16 3 7,-10-16 1,0-3 0,-5 0 0,0 9 1,0 15 9,7 28-15,-14 0 4,0-8 0,2 0 0,0 0 16,-4 4-2,-16 3-4,0 0 6,0 0 0,-1 4 0,16 0-4,3-16 5,4 0 0,4-3 0,0 8-1,0 15 6,-4-4-15,-10-4-1,0-8 0,0 0 4,1 0 0,13 3-29,0-9-8,-5 16-13,-11-2-16,9 4 0,0 14-1,-26 15-6,-7-6-15,-8-8-1,0 9 8,-458 16 22,-4-92-16</inkml:trace>
  <inkml:trace contextRef="#ctx0" brushRef="#br0">5976 12218 428,'-5976'-12245'15,"6014"12245"19,-7-30 0,3 0-8,0 5 4,0 0 0,3 97 0,-4 1 19,16-5-1,3-16 0,5 1 15,9 11-80,-15-4-4,-15 0-9,-3-3 0,0 7-1,0-5 0,7 0 5,4 0 16,4-7 1,-16 5 3,0 16 4,0 8-16,-5 0 2,0-3-3,0 0-1,3 0 15,4 0 15,-15-3-4,3 0-1,-3 1 0,4-1 0,0 1 4,-12 0 0,-3-2 16,-1-9-1,-16 5 5,0 0 13,-8-11 0,-8-1-3,16-10-3,0-16 5,-8 0 0,0 0-16,0 0 0,-3 15 0,0-1-15,0 0 0,0 0 0,3 0 9,-12 1 16,0 1 0,-16 4-5,0 0 9,4-1 0,-4-7 0,15-14-1,0-15 0,1 0 0,1-1 10,0-1 1,2 16-8,-1 0-16,13 1 0,0 8 3,4 0-8,5 0 16,0 3 1,-16-1 0,0 0 10,4 1 0,-5 0 0,0-13 4,0 15 0,0 0-15,0 0-12,0 0 0,-2 0 0,12-1 16,9 0 0,-16 4 7,-3 0-4,-3-1 0,-9-1 0,0 9 5,0 16 13,3 2-16,-14-3 1,0-8-5,0 0 5,1 0 15,4-1-14,-15 4-3,11 0-5,-8-11 0,6 4 10,31 16 0,-69-31-8,-4-13 0,-9-4-4,0 5-4,0 16 8,4 21-16,-4-8 4,0-4-8,1 0-1,5 0 16,5-5 18,-16-4 0,3 0-1,-3 1 0,1 3 0,0 8 5,28 0-13,-9 0 0,1 1 11,0-1-1,-3 15-4,1 21-15,-1-1 5,0-8-3,1 0 0,3 0 16,5 5 29,-16-10 3,5 0 1,-4 2 0,0 8 0,16 4 8,-30-16-9,-3-5 0,-4-1-2,0-1 8,0 15 6,3-17-15,-6 5-3,0-7-4,-1 0 3,7 0 16,-4 5-1,-16 5-1,-1 0-5,-3 0 0,8 4 0,15 10-1,7-15-5,1 2 0,-8-5 0,0 8 1,0 0 9,-1 7 16,0-3 1,-16-9-4,1 0 9,4 0 0,5-5-10,16-1 1,-3-16-4,-8 0 0,13 4 0,0 9 0,-16 15-4,-8-11-15,-1-4 2,0-4 4,0 0 9,-3 1 0,-4-5 0,16-5-4,0-16 4,5 0 0,5-5 8,0-4-4,0 16-5,1 0-16,5 3 0,0-1-3,0 0-4,3 11 15,-4-7-3,-15 4 7,0 0 0,1 0 0,-4 3-8,16-4 0,12-16 3,4-4 0,-8 8-8,0 0 0,0 15 0,0 0-15,0 0 0,0 0 0,9 0 0,12 0 16,0-12 0,-16 0 16,0 0 5,-1-9 0,-5 5 0,16-5-8,0-16 5,3 8 0,0 5-8,0 0-5,0 15 0,-3 0-15,0 0 0,0 5-5,0 0 4,1 0 16,-9-8 11,-16 0 0,-11 0 13,8-10 0,-4-8-8,16-1-8,-2-16 10,0-730 15,4 1-146,-15 0 0</inkml:trace>
  <inkml:trace contextRef="#ctx0" brushRef="#br0">6507 12413 745,'-6507'-12413'19,"6573"12413"0,-19-53 0,0 0-13,0 8 12,0 16 6,4 45-16,-1-5 7,0 9 1,0 0 4,-4 1 15,5 3-14,-15 4-7,-3 0 4,-4-1 0,5 0 0,16 4 4,-10-16 1,-4-1 0,-1-8-1,0 0 1,0 15-4,-1 13-15,4 0 2,0-8-8,1 16 4,1-402-16,4 7-80,0 0 0</inkml:trace>
  <inkml:trace contextRef="#ctx0" brushRef="#br0">6950 12222 244,'-6950'-12200'-24,"6972"12200"-18,13-22 0,0-1 0,0 5 0,0 16 0,4 76-16,0 1 12,0-5-1,1 0 5,4 1 15,-5 0-10,-15-4 4,-3 0 0,0 0 0,0 0 0,16 0 12,-32-16 0,3-6 0,-8 1-2,0-32 93,227 47 14,-15-163-47,4-16-33,15-5-16,-6-15 10,-3-2 0,13-1-4,0-5-7,-2 0-4,-12 0 0,13-4 0,16 0 4,-18-16 4,-8-4 0,-4-8-1,0 9-3,0 0 4,-1-23 16,0-3-8,-16-4-8,0 0 8,-4 9 15,5 4-33,-15-4-1,-6 0-1,-14-2 0,1 3-472,16 0-8,-96-16 0</inkml:trace>
  <inkml:trace contextRef="#ctx0" brushRef="#br0">9104 11972 720,'-9104'-11985'23,"9168"11985"8,-11-52 0,-8 4-12,0 0-1,0 15-5,5 34-15,-4-1 4,0 1 5,1 0-6,3 0 16,-3 0-15,-16-1 5,-4 0-9,-1 0 0,5 8 0,16 5 4,23-16-6,3 4 0,-3-3 1,0 4 4,0 15 0,8-15-15,-5-5-2,0-4 1,-1 0 5,4 0 16,-1-1 25,-16 5 1,5 0-9,0 0 0,5 3 1,16-1 1,-13-16 1,-5-2 0,-1-7-1,0 5 4,0 15 0,-5-17-15,9 1-3,0 0-12,-1 0 4,0 0 16,4 4 2,-16-4-11,0 0 5,-5 0 0,-1-3-540,15 9-1,-108-15 0</inkml:trace>
  <inkml:trace contextRef="#ctx0" brushRef="#br0">8406 12393 396,'-8406'-12393'0,"8441"12393"0,4-35 15,-4-4 0,-15-5 4,0 0 9,4 63 0,-4 0 5,16-1-8,2-16 5,0 0 0,-4 7-38,0 0 5,-8 16-5,-8-2-16,4 4 0,0 5 7,8 0-4,1 2 15,0 0 0,-15-1-1,0 0 1,9 7 0,4-5 1,0-5 1,1 16 5,-1 0-16,5 5-9,0-1-1,-1 0 1,-4-1 16,-1 1 0,-16 0-1,13 0 10,-7 2 0,-6 0 1,0 5 0,0 15 9,3-9-15,-4-3-1,0-5-12,-1 0 9,4 0 16,4-4-20,-16 1-4,-4 0-5,-4-1 0,4-4 0,15 0 1,3-15 1,-1 1 0,-14-8 0,0 9 1,0 16 8,3 10-16,-3-7 3,0-10 0,0 0 1,-1 0 16,8 5-4,-16-8-5,-1 0-5,-3 0 0,0 4 0,15 0 3,10-15-8,-3 3 0,-10-9 0,0 1 5,0 16 4,8 0-16,-9-1 0,0-8-7,0 0-5,7 0 16,4 9-6,-16 0-5,-1 0-3,0 0 0,-1 5 0,15 4 7,3-15-4,4 0 0,-9 0 0,0 5 0,0 16 4,12-6-16,-4-5-1,0 4 1,0 0 0,4 0 0,4 7-6,15 1-3,-2-15-5,0 0 0,9 3 0,0 0 4,-32 0-1,-3-6 16,6-8-2,-16-1 3,-631 16 9,-3-126-16</inkml:trace>
  <inkml:trace contextRef="#ctx0" brushRef="#br0">10574 12362 727,'-10574'-12362'0,"10638"12362"-5,4-51 15,-4-4-13,-15 5 0,0 0 4,0 34 0,-9 0 4,0-4-4,1 0 4,0 0 16,1 12-11,-16-1-8,-1 0-4,0-1 0,-1 8 0,15 1 0,3-15-4,-1 1 0,-1 1 0,0-4 0,0 16 9,11 12-16,-4-7 2,0-5-4,1 0 4,4 0 16,1 3-1,-16-1 1,0 0 0,-8 0 0,5 7 0,15 9-3,5-15-1,4 1 0,1-13 0,0 4-3,0 16 0,0-37-16,0 0-13,0 0 0,9 0 9,16-9 16,4-4 8,-16 5-1,-8 0-18,-11 0 0,17 8 8,15 5 8,7-15 0,-8 1 0,-4-4 0,0-1 7,0 16 5,1-3-16,-4 0 0,0-1-5,0 0-4,1 0 15,9 4 11,-15-4 0,1 16-9,-5 1-16,4 5 0,0 0 0,-10 0-4,0-3 0,-5-5 0,0 5 5,0 16-5,8 17-16,-4-9 3,0-9-3,1 0 1,4 0 15,-1 3 9,-15 0-3,1 0-8,0 1 0,-1 3 0,0 5 1,-7 16-9,-4-2-16,-4-5 0,0-5 1,0 0 5,8-12 0,-1-8-4,16-8-4,0-16 0,3 0 0,4-3-6,0-8 0,-2 15-5,-4 0-15,13 0-708,16 9 4,-141-16 0</inkml:trace>
  <inkml:trace contextRef="#ctx0" brushRef="#br0">9797 12522 903,'-9797'-12522'23,"9877"12522"0,-11-64 0,-4-4-16,0-1 0,0 0 5,7 15 0,0-3-1,16-9 0,0-16 9,3 0 0,-4 1 18,0 0 3,3 16-1,-7 1-16,-3 8 0,0 3 3,4 0-4,-4 2 15,1-3 0,-15-6 4,0 0 10,-5 4 0,-9 1 1,16 4-5,0-16 0,-3 0 0,1 8 1,0-1-8,0 15 0,-4 0-15,0-8 0,0 0 0,-48 0 0</inkml:trace>
  <inkml:trace contextRef="#ctx0" brushRef="#br0">9955 12081 817,'-9955'-12081'0,"10027"12081"0,0-57 0,0 0-15,0 4 12,0 16 5,4 40-16,-4-1 6,0-5-15,1 0 4,12 0 16,5 3-11,-16-5-3,-1 0-4,-12-1 0,4 16 0,15 5 3,-14-15-4,-3-4 0,-10-4 0,0 5 3,0 16 5,5-16-16,-5-5 0,0-5-3,0 0 5,0-340 16,-4 7-75,-1 0 0</inkml:trace>
  <inkml:trace contextRef="#ctx0" brushRef="#br0">11956 12471 640,'-11956'-12471'0,"12013"12471"0,0-45 16,0 0-12,-16 0 0,0 0 0,12 52 0,0-12 9,0 0 0,2 0 0,12 0 16,0 3-38,-16 0 1,-7 0-9,-4-2 0,4 3 0,15 5 1,17-15-8,3 3 0,3-3 1,0-4 3,0 16 5,1 7-16,-5-1 0,0 1 1,1 0-1,-1 0 15,4 1 1,-15 1-1,0 0-9,-3 0 0,4 3 0,16 9-3,2-16 0,4 0 0,-9-9 0,0 5 5,0 16 4,-4-39-16,0 3-9,0 0-15,0 0 0,0-460 15,0 8-93,-15 0 0</inkml:trace>
  <inkml:trace contextRef="#ctx0" brushRef="#br0">12004 12214 385,'-12004'-12188'8,"12038"12188"-26,-8-34 16,0 0 0,-16 0 0,0 0 0,0 90 0,0 0 11,15 0 0,3-15 0,0 0 0,0 0-47,0 0 0,-9 16 0,11-1-16,0-11-1,0 9 20,-6 0 0,-5-2 16,-9-15 0,-16 4 16,-335 15 5,-4-67-15</inkml:trace>
  <inkml:trace contextRef="#ctx0" brushRef="#br0">12456 12526 432,'-12456'-12522'19,"12494"12522"0,-15-30 0,-4 4-8,0 0 4,0 15 5,-1 72-15,-1-3 14,0-8 0,2 0 4,4 1 16,0 3-31,-16 0-3,-6 0-13,0-2 0,8 7 0,15 5 1,-5-15-4,-5-1 0,-9-3 0,0 4 8,0 16 5,-1-3-16,-5-3-1,0-4-1,0 0 8,-3 0 16,5 4 9,-16-4-5,2 0-5,-3 0 0,9-8 0,15 0 0,-3-15 0,0-1 0,0 0 0,0 0 0,0 16 0,0-19-16,0 0-4,0 0 0,-1 0 0,0 0 16,0 0 7,-16 0 0,2 0 0,-12 0 0,5 1 0,15 8-1,-14-15-5,0-2 0,-8-7-1,0 9 7,0 16 4,-4 2-16,-4-3 1,0-9-1,0 0 9,1 0 15,8 7 0,-15-3-3,0 0-10,3 0 0,0 0 0,16 14 1,10-16-5,3 1 0,0 4 1,0 0-4,0 0-4,4-10 0,0 0-1,16-9 4,-1-16 9,-4 0 0,4 8 14,0-13-4,2 15 0,0 1-15,0 0 0,0 13 8,-7 0-13,-8-2 16,0 0 0,-16 5 12,0 0 8,3 2 0,-13-3 0,16-5 0,0-16 5,-1 0 0,9 5-10,0-9-4,-2 15-4,-4 0-15,-1 7 0,0 14 1,-1 0-9,-5-1 16,-9-3 0,-16 9-8,0 0 9,12-4 0,-5 0-1,15-4-12,0-15 5,11 0 0,8 1-9,0-9-4,-11 16-4,-8 3-16,0 0-759,16 18 4,-151-16 0</inkml:trace>
  <inkml:trace contextRef="#ctx0" brushRef="#br0">16207 12093 345,'-16207'-12076'-16,"16238"12076"-12,9-31 16,-1-5 0,-16 1 4,0 0 3,0 123 0,-3 4 18,15-5-3,4-15 0,7 1 0,0 0-80,0 0 0,-16 16 0,0-3-16,0 0-1,0 4 11,-2 0 0,5-1 15,-4 3 0,-15 5 1,0 0-5,3-18 0,0 5-3,16 0-1,-1-16-5,8 0 0,5-4 35,0-4 4,6 16 0,0 2-16,-1 0 0,0 5 1,0 0-4,-5 0 15,4 0 0,-15-4-4,0 0 8,1-20 0,0-5-4,16 1-4,-1-16 3,1 0 0,1 3-9,0 0-7,-2 16 4,-4 0-16,0-5 0,0 1 1,-6 0 3,-4-2 0,-4-8 0,15 5 4,0-15 4,-4-34 0,0-3-7,0 0-9,-2 16-5,4-568-16,5-3-113,15 0 0</inkml:trace>
  <inkml:trace contextRef="#ctx0" brushRef="#br0">15996 12222 464,'-15996'-12257'11,"16037"12257"26,-11-33 0,1 8-8,0-6-4,0 16 6,4 93-16,-5 0 17,0 4-1,3 0 0,-3 1 15,0 4-72,-15 5 4,-14 0 4,-12-4 0,0 8 0,16 9 7,20-16-5,-3 3 0,9-8 1,0 9 4,0 16 0,-1-20-16,9-7-3,0 4-3,-1 0 9,3 0 15,0-4 43,-15-1 4,8 0 10,-8 1 0,0 4 1,0 4-4,-49 0 0,0-11 16,-13-3-1,-16 4-1,-469 16 0,-8-94-16</inkml:trace>
  <inkml:trace contextRef="#ctx0" brushRef="#br0">13017 12421 266,'-13017'-12421'0,"13041"12421"0,0-24 0,0 7 0,0 0-7,0 16 5,16 108-16,-5 0 16,0-5-5,4 0 5,5 1 15,5-1-70,-15-10 5,-15 0 5,-4-2 0,-4 3-1,16 8 4,-5-16-4,1 0 0,-4-5-1,0 4 5,0 15 4,-1-1-15,1 1 0,0-5-1,0 0 4,-4 0 0,0 5 10,0 1-5,1 16-1,-3 1-16,5 0 0,0 0-1,-2 0 0,-3 0 16,-9-12 0,-16 13 8,0 0 0,3-3 0,0-7-1,15-9-8,0-15 10,0 0 0,-1-3-8,0 4-1,-3 16-4,-8 0-16,1 5 0,0 3-1,8 0 5,-8 2 16,-9 1 0,-16 5-1,0 0 4,5-14 0,-5-9-2,15-8-3,-1-15 4,4 0 0,0-1 16,0 1 1,3 16-6,-4 1-16,6-1 0,0 3 9,-22 0-4,-1-4 15,0 1 0,-15 1 3,-639 16-6,1-127-16</inkml:trace>
  <inkml:trace contextRef="#ctx0" brushRef="#br0">13754 12561 327,'-13754'-12561'0,"13783"12561"0,0-29 0,-8-4 0,0-1 0,0 16 9,4 60-16,-9 0 5,0-4-4,2 0 0,4 0 15,0 0 13,-15-5 0,2 0 0,0 1 0,1 4 0,16-1 4,-26-16 5,0-5 0,-4-4 0,0-1 3,-1 16 5,5 0-16,-5 4 0,0-4-5,0 0 5,5 0 15,-5 4-6,-15 9-1,-1 0 4,1 0 0,5-1 0,16-5 8,0-16 0,-3 0 0,0-1 0,0 9 1,0 15 0,-1-6-15,0-4-2,0-4-3,0 0 4,-4 0 16,4 3 5,-16-4-7,1 0 0,-8 0 0,13 8 0,16 5-4,-14-16 4,0-2 0,-4-12-1,0 3-4,0 15 6,4-9-15,-5-3-3,0 0-5,0 0 0,-3 0 0,4 3 11,0-9-3,3 16-3,-1 0-16,3 1 0,16 1-1,-2-16-1,1 0 0,-12 3 0,0 8-4,0 0-4,5-5 0,-1-1 0,15-8-3,-1-15 5,7 0 0,-1 4 14,0-4 8,3 16-4,-11 1-16,4 11 0,0 0 0,-5 0 0,0 0 15,0 0-1,-15 0 0,0 16 0,15-11-16,-5 1-3,0 5-8,0 0 0,11 0 16,0 1-3,-16 0-5,-1 0-4,5 0 0,4-1 0,0 0 1,3 0 4,-1 1 15,-8-3 0,-15 8-1,0 0 1,5 3 0,-1-8 1,16-4-12,0-16 5,11-815 16,8-3-163,-16 0 0</inkml:trace>
  <inkml:trace contextRef="#ctx0" brushRef="#br0">13978 12475 676,'-13978'-12457'12,"14038"12457"-5,-4-48 16,-4-1-12,-16-5 1,0 0 5,4 53 0,-9-4 8,0-5 3,2 0 5,5 0 16,9 4-33,-16-9-1,-6 0 0,1-2 0,0-1 0,15 5 4,8-15-5,1 2 0,-9-1 0,0 4-3,0 16-3,-1 10-16,3 1 2,0 5-1,1 0-4,1 0 15,4-1 0,-15 0-3,0 0-5,-1 0 0,10 1 0,16 4-8,3-16-5,0 0 0,-4-8 0,0 0 0,0 16 0,0-14-16,0 0-2,0 0 0,-1 0 4,-8 0 15,-4-8 8,-15 9-3,1 0-4,-1 1 0,8 1 0,0 9-5,-7 16 0,5-2-16,-9-8 0,0 0-1,0 0 9,1 5 0,-5 0 1,16-3-5,0-16-1,5 0 15,0 4-16,-15 4 3,-3 0 1,5-1 0,0-1 0,16-1 4,-38-16 1,1-8 0,-1-1-2,0-4 8,-595 15 0,4-119-15</inkml:trace>
  <inkml:trace contextRef="#ctx0" brushRef="#br0">14491 12616 622,'-14491'-12607'27,"14547"12607"-4,-15-45 16,-1 3-11,-16 0 1,0 0-4,-1 57 0,0-3 10,15 0 4,1-15 5,-5 1 0,-5 1-40,0 4-4,-8 16-4,-8-1-16,0 8-1,0 5-1,-19 0-5,1 0 0,0-8-8,0 0 0,-268 31 0,0-54-31</inkml:trace>
  <inkml:trace contextRef="#ctx0" brushRef="#br0">14557 12179 846,'-14557'-12179'0,"14632"12179"9,4-60 0,-9-4-15,0 9 7,0 15 0,-3 28-15,-9-4 4,0 0 0,0 0 4,12 0 16,9 0-19,-16-4-1,-3 0-5,-3-1 0,5 4-299,16 4 0,-60-16 0</inkml:trace>
  <inkml:trace contextRef="#ctx0" brushRef="#br0">15242 12358 867,'-15242'-12367'-8,"15319"12367"4,1-61 15,-8-9-16,-15 5 8,0 0 3,0 29 0,-8 1 3,16-5-1,1-16 5,4 0 0,0 0-1,0-4 4,0 16-1,0 0-16,0 4 0,0-3 11,16 0 3,1 2 15,-4 0 1,-15 0 3,0 0 5,5-10 0,-1-1-1,16-8 4,-1-16 8,4 0 0,9 1 7,0-4-1,2 15-4,-4 0-15,3 0 0,0 6 5,1 0 3,-5 1 16,1-8 0,-16 4 5,0 16 9,-1-15-16,-5-7-3,0 0-4,-1 0 10,-1 0 0,8-3-9,0 0-4,-2 0-9,-8 0 0,4-4 0,15 10 0,-5-15-5,-3-2 0,-5-1 0,0 5-7,0 16 9,3-5-16,-9 0 0,0-5-11,-8 0 1,4 12 16,4 3 8,-16-5-3,0 0 1,-8 1 0,-9 7 0,15 4 5,19-15-5,-1 3 0,-3-3 1,0-1 7,0 16 5,8-9-16,-5 1-2,0-4-1,0 0 0,8 0 15,0 0-1,-15 0 0,-1 0 0,0 0 0,0 15 0,16 0 5,-13-16 0,3-2 0,-4-7-1,0 0 7,0 16 4,-3 0-16,0 3 0,0-9-3,0 0 4,-5 0 15,10 5-3,-15-5-5,0 0 0,1 0 0,0 0 0,0 9-9,-12 0-9,-7-12 16,0 0 3,-16 0 0,-771 16 8,12-153-16</inkml:trace>
  <inkml:trace contextRef="#ctx0" brushRef="#br0">15470 12444 352,'-15470'-12418'0,"15502"12418"-26,0-32 16,0 0 0,-16 0 0,0 16 0,0 111-16,0 0 16,0 0 0,3 0 4,8 1 0,5 3-68,0 0-3,-14 15-9,4-2-15,4 0-1,0 1-1,-2 0-5,5 0 16,-5-4 0,-16 5 7,0 0-4,5 5 0,0-9 1,16-1-3,0-16 1,0 0 0,-1-1-15,0 5 1,-3 15 0,-4-1-15,0 0 0,0 0-1,9 0 0,-7 1 16,0 0 1,-16 0 0,0 15 0,0-30-15,14-7-12,0-1-5,8 0 4,-4-8 0,1 5 16,0-1-1,-3 0 1,-8 0 0,0 5 0,16 3-1,21-16-3,4 4 0,0-7 1,0-1 7,0 16 1,1-3-16,-1 3 0,0 1 0,0 0-5,0 0 15,0 12 8,-15 0 0,0 0-13,-4 1 0,9 8 0,16 0 0,3-16-5,3 0 0,-4 1 0,0 5 4,0 16-5,-1-29-1,0 1-6,-15-5-5,-1 0 5,5 0 0,5 4 7,0-5-9,1 0-5,1 0 0,10 0 0,16 3-5,-20-16-3,1 0 0,-5-8 0,0 0 0,0 15 13,-4-34-15,0 0-10,0 0-7,-3 0 0,-1-628 16,5-4-125,-16 0 0</inkml:trace>
  <inkml:trace contextRef="#ctx0" brushRef="#br0">17277 12346 860,'-17277'-12328'28,"17353"12328"-18,-28-60 0,0 11-16,0 4 5,0 16 1,-4 25-16,-5-1 3,0 0 1,0 0 0,0 0 16,0 7-1,-16 0-7,0 0-9,0 0 0,9-1 0,15 0 9,4-15 0,-4 1 0,-9-5 0,0 5 1,0 16 4,7 10-16,-5-11 2,0-3 0,1 0 8,-8 0 15,0 0-33,-15-5 12,-12 0 5,-12 0 0,0 0-392,16 0 0,-84-16 0</inkml:trace>
  <inkml:trace contextRef="#ctx0" brushRef="#br0">17378 11906 763,'-17378'-11906'0,"17446"11906"0,0-55 0,5 15-13,0 3-3,0 0 6,8 28 0,-6-9 2,16-8-11,1-16 0,16 0 0,9-4-20,0-4 3,-11 16-5,-3 12-16,0 0-274,15 4 3,-54-15 0</inkml:trace>
  <inkml:trace contextRef="#ctx0" brushRef="#br0">17580 12522 766,'-17580'-12509'23,"17648"12509"-13,-23-54 16,0 0-14,-16 0 16,0 0 9,0 10 0,-9-1-1,16-4-3,0-16-1,0 0 0,5 3 10,0-4 1,1 0-5,-5 1 0,5 1 0,15-5 4,23-15 0,-5 5 0,-4-3 1,0 4 4,0 16 9,0-12-16,-9-5-2,0 1-7,-1 0 3,4 0 15,5-4 6,-15 0 0,2 0-9,-4 0 0,9 4 0,16 5-3,-14-16-1,-9-2 0,-4-4-1,0 5-3,0 16 12,-1-26-16,-4-3-14,0 1-4,2 0-1,3 0 15,9 1-3,-15-5 3,0 0-4,-3 0 0,5 3 0,16 4 5,24-16-5,-1 5 0,-3 1 1,0 3 3,0 16 1,4 30-16,-1-4 7,0-8 1,0 0 4,7 1 15,0 0 6,-15-4 0,1 0-9,4 0 0,9 4 0,0 8 4,-24 0-8,-4-4 16,-9-4 0,-16 5 11,-1 0 8,5-11 0,-9-1-1,15-4 1,-1-15 0,0 0 0,4 3 17,0 1 1,3 16-10,-1 1-16,5 1 0,0 5-1,-9 0-1,1-2 16,-4-5 0,-16 0 5,0 0 0,-5-6 0,0-3-2,15 0 0,0-15 5,-1 0 0,-1 1-35,0 0 0,-7 16-4,-12-2-16,0 0-637,16 18 0,-128-16 0</inkml:trace>
  <inkml:trace contextRef="#ctx0" brushRef="#br0">18602 12417 676,'-18602'-12417'0,"18662"12417"0,0-48 0,0 0-12,0 0 0,0 16 0,0 59-16,0 0 9,0 0 0,1 0 0,0 1 15,0 0-29,-15 0 0,-5 0 18,-8-2 0,-1 8 0,16 5 4,0-16 0,-4 0 0,0-4 0,0 9 0,0 0 4,4-1 15,0-4 0,-15-4 0,0 0-5,4-401 16,-8-4-80,-16 0 0</inkml:trace>
  <inkml:trace contextRef="#ctx0" brushRef="#br0">18927 11984 421,'-18927'-11984'0,"18964"11984"0,0-29 15,0 0-8,-15 0 0,0 0 17,4 78 0,-3 0 14,16-14-4,4-16 0,0 0 0,17 15-40,0-8-3,-7 16-9,0-1-16,0 7-1,0-4 1,-7 0 4,3-2 15,-5 0 0,-15 5 9,0 0 5,7 2 0,-1-4 0,16-13-4,0-16 0,8 0 0,9 8 13,0-4-4,3 15-9,-4 1-15,0 0 0,0 4 0,-6 0 0,-4-2 16,0-8 0,-16 5 0,0 0 13,1-9 0,-5-9-1,16-4-7,-1-16 5,3 0 0,-1-3-7,0 0 0,-2 15-4,-12 0-15,9 4 0,0 4-4,-11 0 0,-4-2 0,5-8-1,16-5 4,0 0 9,-3-40-16,-9-5-8,0 0-4,-2 0-4,1-505 0,0 3-100,0 0 0</inkml:trace>
  <inkml:trace contextRef="#ctx0" brushRef="#br0">19445 12003 676,'-19445'-12003'0,"19505"12003"0,0-48 15,0 0-12,-15 0 0,0 16 0,0 45-16,0 0 7,0 0 0,0 0-9,8 1 16,4 8-15,-16-3-1,-3 0-1,5-1 0,5 7 0,0 8 4,3 0-4,4 1 15,0 0 0,-15-13 1,0 0 0,3 16 0,-5-4 3,16-4 4,1-16 0,-4 0 0,5 8-14,0 3-8,-4 16 6,4 0-16,-1-8 0,0 9-4,10 0-4,-3 2 15,-1-1 0,-15-4-3,0 0 1,-5-16 0,3 1-4,0 1-8,0 0 4,-8 0 16,0 7 0,-16 0-7,-1 0 0,0 0 0,9-7 0,15 13 3,-11-15-9,-4-1 0,-9-4-1,0 5-3,0 16 17,-1 13-16,-4 0 2,16-4-3,1-16-5,-1 0 0,-9 1-10,0 5-1,-1 0 0,-3-1 0,8 7 0,15 5 9,5-15 0,-1 1 16,-9 0 0,-16-13 8,0 0 0,0-8 0,0 0-2,0 0 0,0 0 0,0 0 16,5 12 10,-16-1-1,1 0 5,5 1 0,4 0 0,15 9 7,-9-15-13,-7-1 0,-5-1-1,0-4 1,0 16 0,-5-9-16,0 5-2,0 9 0,0 0-5,-5 0 15,1 1-45,-15 3 0,-10 0 1,-4-1 0,4-8-672,16 5 0,-135-16 0</inkml:trace>
  <inkml:trace contextRef="#ctx0" brushRef="#br0">19888 12436 817,'-19888'-12436'0,"19960"12436"17,4-57 15,1-8-15,-15 8 0,0 0 1,-4 34 0,-6 5 4,16-3-5,1-16-5,0 0 0,-4 0 1,0 0 0,0 15-1,-7 0-15,1 3 0,0 13 8,-9 0-4,0-2 16,-1-4 0,-16-4 1,0 0 1,-5-10 0,-10 0-3,16-8 4,0-16 4,8 0 0,0-7 19,0 0-5,3 15 0,0 1-15,0 1 0,0 0-1,1 0-5,-4 0 16,5 1 0,-16-9 3,0 0 5,-4-4 0,-9 1 0,16-5-1,0-16 1,4 0 0,-5 5-9,0 4-1,-3 15 1,8 0-15,8 0 0,0 0 0,3 0 0,8 0 0,-4 3 0,0 0 1,0 16 4,4 1-16,-4 7 1,0-4 0,0 0-5,5 0 15,4 3 10,-15 5 0,1 0 0,-4 1 0,4 5 0,16 9-5,-2-16-4,4-1 0,-5-4 0,0 9-3,0 31 4,3-14-31,-4-7-2,0 0-5,-1 0 5,1 0 0,8-1-1,0 0-3,0 0 0,-4 0 0,13 0 0,16 14 0,-20-16-5,-8 0 0,-4 0 0,0-1-4,-704 16 10,4-148-16</inkml:trace>
  <inkml:trace contextRef="#ctx0" brushRef="#br0">21985 12343 712,'-21985'-12343'0,"22049"12343"0,0-52 16,0 0-12,-16 13 3,0 0 5,5 52 0,-5-4 8,15 0-4,2-15 9,-4 0 0,4 0-14,0-4 0,-4 16-13,-3 0-16,8 3 0,0 5 4,-16 0-4,-4-4 15,-1 0-1,-15-3-4,0 0 12,8 17 0,-4-4 3,16 0 0,1-16-5,-3 0 0,1 3-4,0-5-4,-1 16 0,-4 0-16,0 4 0,0 1-3,5 0-6,-1 0 15,-3-4 1,-15 4 5,0 0-1,-5-14 0,-3 4-3,16-1-7,-1-16 0,7 0 0,1-3-5,0-5-1,-1 16-9,0 0-16,5-3 0,0-1 3,6 0-3,5 1 15,-6-5 0,-15 1 0,0 0 4,9 0 0,-4-1 0,16-9 0,0-16 5,8 0 0,8 8 11,0-9 0,2 0-3,-1 1 15,3 5 0,-15 5 8,-13 0 0,-1-2 0,-5 1-1,16 5 3,0-16 13,8-1 0,-4 0 0,0-10-3,0 16 1,-1 0-16,9 0-2,0-1 1,-1 0 1,-1 0 0,4 0 0,15 0 0,-3-15 0,-7-1 0,0-1 0,0 9-3,0 16 13,0 1-16,-9-5 0,0 4-3,0 0 1,0 0 16,4-8-19,-16 4 0,-12 0-4,-8 1 0,9 4-741,15 0 0,-149-15 0</inkml:trace>
  <inkml:trace contextRef="#ctx0" brushRef="#br0">21467 12202 403,'-21467'-12202'0,"21503"12202"0,0-36 0,-4 0 0,0 4 0,0 0 0,0 94 0,0 0 12,16-5 12,2-16 1,-4 1 15,0 3-65,-15 4 5,-12 0 4,0-4 0,-4 3 0,0 4 8,7 0-4,-3 1 16,-8 3 0,-16 3 4,0 0-4,0 2 0,1 1 1,15-5-5,0-15 8,-4 0 16,-4 1 13,-16 5-1,2 0-5,-3 1 0,0-5 0,0 9 5,1 0-4,-9 0 16,-5-3 0,-16 9-8,0 0 0,0-28 0,0 0-6,15 0 0,-1-15 0,0 0 0,0 0-8,0 0 0,-1 16 0,0-1-16,9-11 0,0 9-1,12 0-10,-8 2 16,1-3 1,-16 4 0,0 0 9,-5-3 0,0 9-1,15-4-5,0-15-5,1 0 0,-4 3-2,0-5-3,0 16-4,0 0-16,4 7 0,0 5 8,10 0 0,0 2 0,-5-3 0,0-4 11,0 15 0,0 3-15,0 0 1,0 0 0,0 0 0,0 0 16,22 4-8,-16-22-4,-2 0 0,0 0 0,13 15 0,16 5 1,3-16-5,3 1 0,-4-3 0,0 0 3,0 15 4,5-10-15,-4-5-3,0-5 1,0 0 0,-1 0 16,1 5 2,-16-1-1,0 0-8,-7 0 0,4-1 0,16 9 1,-5-1-5,0-1-15,-4-5 0,0 4-3,-762 0 5,4-153 0</inkml:trace>
  <inkml:trace contextRef="#ctx0" brushRef="#br0">22633 12300 619,'-22633'-12291'23,"22688"12291"-9,-23-44 0,0 0-11,0 0 12,0 15 4,3 69-15,-4-3 12,0 0-12,3 0 0,12 0 0,0 7-42,0 0-3,-8 16-4,-1-2-16,0-3 0,16 4 4,2-16 0,-5 0 0,-5-3 0,0 1 4,0 0 8,0-14 0,-4-12-2,15 0 0,-1-15 0,0-370 16,0 0-75,-16 0 0</inkml:trace>
  <inkml:trace contextRef="#ctx0" brushRef="#br0">22880 11890 770,'-22880'-11868'0,"22948"11868"-22,0-54 16,0 0-14,-16 0 0,0 0 0,0 43 0,0 0 5,15 0 0,2-15 0,0 0 0,9 8-6,0-9-8,0 16 0,0-1-16,4 16 0,0 9-1,-43 0 0</inkml:trace>
  <inkml:trace contextRef="#ctx0" brushRef="#br0">23279 12062 763,'-23279'-12062'0,"23347"12062"0,0-55 16,0 0-13,-16 0-12,0 0 0,0 51 0,0 1 7,15-4-5,2-15-1,0 0 0,1 1-22,0 0-1,-4 16-5,5-1-16,-4-5 0,0-1 4,15 0-3,1 4 0,-1 7 0,0-4 0,0 16 9,4-8-16,-4 4-2,0-5 0,0 0 4,11 0 15,1 5-1,-15-5-1,0 0 0,-3 0 0,-4 3 0,16 4 5,2-16 4,-5 0 0,5 5 0,0 4-5,0 0 9,1-10 0,0-1-1,16 4-3,-1-16 5,-5 0 0,0 1-23,0 0 0,-8 15 4,-8 0-15,0 0 9,16 5-4,-34-16-5,0-7 0,4-4-2,0 1 0,0 0 4,0 19 0,-5 4 4,15 1-8,1-15 4,8 0 0,0 0 22,0-5 4,4 16 1,-4 0-16,-5 4 1,0 5 0,39 0-1,4 8 16,-4 3 2,-16 1 5,0 0-6,-1-15 0,1 5-3,15-5 3,-1-15 1,5 0 0,-1 3-19,0-4 0,-3 16-4,0-1-16,-1 4 0,0 1 0,-4 0 0,4-2 16,-5-3 0,-16 0-1,0 0 0,4 1 0,1 0 0,15-6-4,0-15 1,0 0 16,-4 0 8,-16-1-4,1 0 5,0 1 0,-5 1 0,0 5-5,-7 0 0,0-2 15,0-7 0,-15 0-1,0 16 0,-3 0-16,4-1 0,0 0-3,0 0 0,0 0 0,1-1-11,0 3-7,-9 0-8,-4 12 16,4 0-12,-1 9 0,-22-15-4,-11-11 0,-5-1-3,0 9-8,-730 0-9,-7-146 0</inkml:trace>
  <inkml:trace contextRef="#ctx0" brushRef="#br0">23608 11769 201,'-23608'-11778'16,"23626"11778"9,-16-18 15,0 0 0,-15 0 12,0 0 0,-1 51 0,0 1 6,16 0 4,2-16 0,-1 0 0,0 5 10,0-4-1,3 16 4,5 0-16,-4-1 0,0 4 8,-16 0-5,0-2 15,1 1-1,-15-1 3,0 0-3,0-21 0,3 8-4,16-8-4,0-16 0,0-1 0,4 0 19,0-4 0,4 16 0,-8 1-16,0 4 0,0 0-4,1 0 8,0 0 15,-4-7 0,-15 1-1,0 0 3,-3-10 0,1-5-2,16 4-15,0-16 0,12 0 0,0-4-5,0 0-8,-2 15 0,0 0-15,0 0 0,0 0 0,-8 0 9,-4-1 0,4-12-1,0 0 5,0 16 0,-5 7-16,-4 0 2,0 4-3,0 0 0,-5 0 16,9 5-16,-16-9-1,-2 0 0,-7-1 0,1 8 0,31 3-5,5-31-4,1 1 0,0 3 0,0 1 1,0 0 3,7 17 0,-8 4 4,0-5-3,1 0 5,7 0 16,0 8-13,-16 0-4,-4 0-9,0 0 0,8 11 0,15 1 1,15-15-4,0 2 0,-1-1 1,0-4 5,0 16 9,4-13-16,-5-5-2,0-4 1,-1 0 0,-1 0 15,5 1-8,-15-5 3,-2 0 0,-3 0 0,0 0 0,16 4-1,-6-16-4,-3-2 0,0-12 0,0 4 16,-736 16 1,-5-148-16</inkml:trace>
  <inkml:trace contextRef="#ctx0" brushRef="#br0">24139 11699 532,'-24139'-11699'0,"24187"11699"0,0-39 0,0 0-9,0 0 0,0 16 4,16 76-16,5-8 12,0-4 3,4 0-1,5 0 0,0 3-52,0-4 5,-11 15 5,-1-1-15,-5 4-1,16-5 5,4-16 1,-1 1 0,0 0 0,0-1 4,0 0 1,0 8 0,-5-4 3,15 0 8,0-15-4,-7 0 0,4 7 11,0 1-8,2 16-1,-4 1-16,-4 0 0,0 8 1,-2 0 1,-9-1 16,-5-3 0,-16 5-1,0 0-1,-3-21 0,1 0-4,15 4-12,-1-15 0,0 0 0,0 0-8,0 0 0,-3 16 0,0 0-16,0 0 0,0 13 0,-4 0-4,-8-1 16,4-8 0,-16-4-3,0 0 4,3 4 0,0 1 0,15 0-5,0-15 0,1 0 0,5 11 2,0 0-4,1 16-5,0 0-16,4 5 0,15-4-1,17-15 5,8 4 0,-5-4 1,0 0 4,0 0 0,4-5 16,1 0 0,-16-6 0,-1 0 1,7 0 0,-4 1-15,0 3 4,-2 16-8,-5-1-16,0 9 0,0 0-1,3 0-8,1 1 15,-1-5 0,-15 4 5,0 0-3,3 8 0,-10-3 2,0 5-1,0 0-5,1 0 16,5 3-21,-16-4-7,-10 0-1,-1 10 0,1-3-10,16 3 4,16-16 1,-5-2 0,0-7-1,0 4 0,0 15-4,4-13-15,4-8 0,0 5-4,0 0 0,0 0 31,4 4-43,-31-5-8,-8 0 5,-7-1 0,0-1-671,0 5-3,-133 0 0</inkml:trace>
  <inkml:trace contextRef="#ctx0" brushRef="#br0">24472 12202 730,'-24472'-12188'27,"24537"12188"-10,-15-52 0,-4 0-13,0 4 0,0 16 5,7 40-16,-4-7 6,0-1-1,1 0 5,1 0 0,-5 0-18,0 5 0,-3 15-9,-12-1-15,9 7 0,0-1 1,15 0 1,-4 4 16,0-4 0,-16 0 0,0 0 4,0 5 0,-4-4 2,16-1-4,0-16 1,-3 0 0,0 3-16,0 0 0,-3 15 0,-8-1-15,-5 1 0,16 0 3,21-16 1,-3 5 0,-1-1 1,0-4 0,0 0 0,-3-15 0,0-1-3,16-4 1,-1-16-1,-5 0 0,1 9-14,0 0 3,-2 15-1,0-1-15,-4 5 0,0 1-1,17 0-1,4 3 16,-4 0 1,-16 4 4,0 0-4,0-27 0,4 0-4,15-4 0,-2-15 0,4 0 16,4 0-42,-16 0 0,-8 0 0,-4-1 0,1 0-545,16-1 4,-109-16 0</inkml:trace>
  <inkml:trace contextRef="#ctx0" brushRef="#br0">24819 12042 774,'-24819'-12033'12,"24887"12033"0,4-54 0,4-1-14,0 0 1,0 15-4,3 39-15,-1 1 5,0 1-1,0 0 0,5 1 16,-5-5-12,-16 1 5,-2 0-1,-5-1 16,-4 4 0,-16 0 1,26 0 0,-5 4 0,-4-3 2,0-5 0,0 15 5,-1-50-15,-1 1-12,0 1-5,0 0-1,1 0 16,1-4 54,-16 4-8,8 0 0,0 2 0,0 0 0,16 0 0,0-16-9,0 0 0,9 0 0,0 0-4,0 15 0,-4-52-15,0-3-12,0 5-1,0 0-1,-4 0 0,0 1 54,0 10-5,8 16-6,-7 2-16,6 7 0,0-1-7,-18 0 0,4-3 15,0-5-1,-15 0 9,0 0 5,-1-16 0,-1 1-3,16 1-1,-1-16 13,-7-658 31,-5 8-136,-31 0 0</inkml:trace>
  <inkml:trace contextRef="#ctx0" brushRef="#br0">26833 11730 345,'-26833'-11730'0,"26864"11730"4,-7-31 0,-4-1 0,0 5-4,0 16-1,4 108-16,0-3 16,0 1-9,4 0 4,1 0 15,-9 3-52,-15 4-7,-9 0-4,-1-3 0,0 1 0,16 0 3,0-16-4,1 0 0,-1 3 0,0-4 4,0 15 1,1-64-15,-1 7 0,0-4-4,-8 0-1,8-1 0,6 0 41,0-10 4,9 16 9,-4 2-16,-8 8 0,0 8 0,5 0-4,3 0 16,0 1 1,-16 0 0,0 0 4,3-13 0,0 9-4,15-4-1,0-15 8,4 0 0,-3 5 0,0-1-1,0 16 0,4 0-16,5 4 0,0-1 0,-11 0 1,0-2 16,0 4-1,-16-1 3,0 0 5,1-3 0,-4 4-1,15-1 0,0-15 1,3 0 0,4 5 29,0-4-5,5 16-1,5 2-16,1-1 0,15-5-3,-13-15 5,3-2 0,-1-7-1,0-3 0,0 0 3,0-8 0,-4-1-2,16 1-7,0-16-1,0 0 0,0-4-3,0 0-12,-1 16 1,1 0-16,-1-1 0,0 0 4,7 0 0,-4 1 15,-4-3 0,-15 0-5,0 0 4,1-10 0,-8-1-2,16-1-7,0-16-4,0 0 0,5-1-16,0-1-7,0 16-13,-8 0-16,18 4-746,0-9 0,-153 0 0</inkml:trace>
  <inkml:trace contextRef="#ctx0" brushRef="#br0">26341 12120 259,'-26341'-12098'4,"26364"12098"-22,-4-23 0,18 0 0,0 4 0,0 15 4,0 147-15,1-4 25,0 3 0,4 0 5,-3 2 16,0 7-121,-16 5-4,-24 0-1,-4-5 0,-8 8 0,15 0-4,0-15 4,0 0 0,-4-4 0,0-1 4,-340 16 5,-3-68-16</inkml:trace>
  <inkml:trace contextRef="#ctx0" brushRef="#br0">26197 12093 424,'-26197'-12093'0,"26235"12093"0,0-30 0,0-4-8,0 0 4,0 16 0,0 85-16,0 0 16,0-5 0,3 0-3,0 1 15,-6 0-54,-15 1 4,-11 0 0,-4-3 0,-5 8 0,16 1 0,12-16-1,3 3 0,1-3 0,0 4 4,0 15 4,3-17-15,0 1-3,0-4-4,-1 0 9,7 0 0,-5 1 17,0 4-5,3 16 1,1 1-16,0-1 0,0 4 1,-4 0 0,-4-1 16,0-12 0,-16 4 11,0 0 9,1-13 0,-4-4-2,15-9-8,-1-15 9,0 0 0,8 4-7,0-4-8,-2 16-4,-4 0-16,9 0 0,0 4 4,8 0-9,-7 2 16,0-9 0,-16 5 5,0 0 8,3 3 0,-9-4 1,15-12-3,0-15-1,3 0 0,5 1-8,16 0-1,-2-16-5,-3 0 0,1 3 0,0-5 0,0 0 0,-3 0 15,-5-1 0,-15-4 5,0 0 5,7 9 0,-5-4 1,16 0 1,1-16-4,3 0 0,0 4-9,0-4 0,-3 16 3,-4 0-16,-8 8 0,0 5 8,-5 0-5,-4-2 15,4 0 0,-15 1 4,0 0-1,3-2 0,5 1-1,16 0-4,0-16 0,0 0 0,4 3-15,0 0-3,0 0 9,-8 0 16,-4 8-753,-16 4-8,-156 0 0</inkml:trace>
  <inkml:trace contextRef="#ctx0" brushRef="#br0">29092 12218 860,'-29092'-12218'4,"29168"12218"0,-4-60 0,-4 11-16,0 4-11,0 16 0,0 48-16,0 0 6,0 4 12,2 0 1,4 0 0,-1-5 0,15-4-11,1-15 0,0 0 0,0 0-405,16 0 0,-82-16 0</inkml:trace>
  <inkml:trace contextRef="#ctx0" brushRef="#br0">29202 11754 882,'-29202'-11754'0,"29280"11754"0,0-62 0,0 0-16,16 0 0,0-16 9,15 37 0,4-7 5,0-13-8,1 15 17,4 0-15,-3 4 17,0-1-4,3 0-13,-4 1 0,13 7 0,16-9 1,-52-16-4,-8-12 0,9 12 0,0-5 4,0 16-4,-5 54-16,0 1 8,0 0-4,2 0 0,3-478 15,-4 1-95,-15 0 0</inkml:trace>
  <inkml:trace contextRef="#ctx0" brushRef="#br0">27728 12003 475,'-27728'-12003'0,"27770"12003"0,0-34 15,0 0-8,-15 0 0,0 0 4,4 85 0,14 0 15,16-5-8,4-16 0,4 0 0,13 0-65,0-8-4,-13 15 4,0-2-15,4-3-1,0 9 3,5 0-4,-4 0 16,0 0 1,-16-1 0,0 0 6,4-29 0,-6 0 0,16-8 1,0-16 0,-1-308 15,0 0-57,-15 0 0</inkml:trace>
  <inkml:trace contextRef="#ctx0" brushRef="#br0">28114 11590 835,'-28114'-11573'8,"28188"11573"-12,3-59 16,-10-3-15,-16 1 4,0 0 0,4 24 0,-5-1 3,15-4 1,0-15 4,3 0 0,5 12 1,0-1 4,0 16-4,4 0-16,1 0 0,0-6 4,9 0 6,0 3 15,-5-4 0,-15-1 0,0 0-3,4 12 0,12-4 2,16-3-4,1-16-1,0 0 0,5-3-17,0-1 3,-3 16 1,-8-1-16,4-4 0,0-9 5,13 0 18,-9 2 0,-5-7 1,0 1 0,0 31 3,3-29-31,1-7-5,0 0-8,-2 0 13,0 0 0,0 0-14,0-5-8,0 0-4,-4-9 0,14 5-501,16-5-13,-100-16 0</inkml:trace>
  <inkml:trace contextRef="#ctx0" brushRef="#br0">28386 12031 763,'-28386'-12027'27,"28454"12027"-4,-15-55 0,0-5-13,0-4 5,0 16 4,4 25-16,0-5 3,0 0 5,0 0-4,0 0 31,-5 3 16,-31 9-3,3 0 0,-5 1 0,0 5 0,0 13-4,-39 0-13,-1-9 0,4 1 0,0-4-12,0 16 5,8 53-16,3 0 9,0-8-8,2 0 9,7 0 16,0-3-52,-16 4-4,-12 0-4,-4 0 0,4-3 0,15 0-1,54-15 5,-4 8 0,-5 0 2,0-4 1,0 16 13,-5 0-16,-9 4 0,0-4-3,0 0 4,3 0 15,-4-3-52,-15-1-1,-12 0-8,0 0 0,0 1 0,16 9 3,41-16-9,0 6 0,-9 1 1,0 9 3,0 16-4,0-26-16,-5 0-5,0-8 0,-1 0 8,8 0 0,-13 0 41,15 9 4,8-15 0,-4 2 0,-5 8 0,0 0-4,-38 0-8,0-7 16,9-4-2,-16-5 4,0 0 9,0-20 16,-9 0 0,-16 13 0,0 0-4,-4-672 15,4 3-133,-15 0 0</inkml:trace>
  <inkml:trace contextRef="#ctx0" brushRef="#br0">7454 15088 482,'-7454'-15088'0,"7497"15088"0,0-35 16,0 0-8,-16 0 0,0 0 9,8 84 0,-9-8 16,16 0 0,2-16 0,12 1 0,4 3-52,0-4 1,-11 15-4,-5-1-15,-5 5-1,0 14 7,2 0-14,1 0 16,-4-1 0,-16 4 5,0 0 5,3 12 0,-5 0 2,16-13 0,1-16 9,4 0 0,8 0-21,0 1 0,-4 0-14,-3-1 15,10-1 0,-15 8-4,19 0 0,-3 4 0,-9-1 1,16 9-4,0-16 13,5-5 0,-4-9-2,0-9-7,0 0 8,4 0 15,1-4-46,-15 0-1,0 0-9,-7 0 0,18-7 0,32-1 7,-28-32 1,-8-1 0,-1-8-1,0 1 1,-479 0 4,3-96 0</inkml:trace>
  <inkml:trace contextRef="#ctx0" brushRef="#br0">7502 15369 806,'-7502'-15355'8,"7574"15355"-14,-8-58 0,0 0-14,0 8 4,0 16 6,-1 31-16,-1 1 3,0-4-8,1 0 4,8 0 15,4 0-1,-15 1 0,0 0-1,-4 0 0,1 0 0,16-1 4,0-16 10,0 0 0,-10-4 0,0 10 0,0 16-5,4-18-16,4 0-3,0-4-8,-1 0 0,4-368 15,4 4-73,-15 0 0</inkml:trace>
  <inkml:trace contextRef="#ctx0" brushRef="#br0">7722 15271 370,'-7722'-15271'0,"7755"15271"4,-7-33 0,1-1 0,0-1 0,0 16-4,8 74-16,0 0 8,0 0-4,2 0 0,4 0 15,0 0-24,-15 0 0,-5 0 0,0-1 0,0 8 0,16-4 7,-5-16-1,-3-1 0,-4 4 0,0 1-1,0 0 8,5-7 16,-5-1-1,-16-3 5,-1 0-1,-1 0 15,9 4 6,-15-5-3,2 0-3,3 0 0,8-3 0,0 0 3,4 0 0,-4 1 16,-5-11 0,-16 10 7,0 0 3,-3-14 0,1-4-2,16 0-5,-1-16 0,1 0 0,-1 4-20,0 6-8,-4 15-1,-4-1-15,0 0 0,16 5-4,-39-16-5,-4-8 0,-5 0-2,0 6-3,-441 15-1,3-88-15</inkml:trace>
  <inkml:trace contextRef="#ctx0" brushRef="#br0">8117 15232 644,'-8117'-15232'0,"8174"15232"0,0-45 0,0 0-12,0 0 0,0 0 17,12 52 0,-8-4 8,16-9-8,1-16 9,15 1 0,4 9-22,0-4-5,-5 15-9,-3-1-15,4 3 0,0 9 9,5 0-8,-1 1 16,-10-4 0,-16 5 9,0 0 0,-1 5 0,0 4 2,16-4-8,0-16-5,4 0 0,5 4 1,0-9 1,1 15-1,-9 0-15,-3 4 0,0 8 0,-2 0-4,-7-1 16,-9-1 0,-16 9-3,0 0 4,3-22 0,-4-7-5,15-5-5,-1-15 1,-3-516 16,-1 0-103,-16 0 0</inkml:trace>
  <inkml:trace contextRef="#ctx0" brushRef="#br0">6704 15026 414,'-6704'-15026'0,"6740"15026"0,0-28 16,0 0-8,-16 0 15,0 0 0,1 88 0,0-4 16,15-9-1,3-15 5,9 1 0,4-1-63,0-5 1,-12 16 5,7-2-16,-4 0-1,0 4 5,-6 0-9,-1-2 16,-4-4 0,-16 0 8,0 0 0,4 12 0,4 0 2,15-13 0,1-15 13,0 0 0,1 0 12,0-6-4,3 16-3,-7 0-16,4-1 0,0 8 4,-12 0-3,-8-1 15,-6-7-1,-15 6 3,-449 16 8,-3-89-16</inkml:trace>
  <inkml:trace contextRef="#ctx0" brushRef="#br0">6638 15384 378,'-6638'-15353'12,"6671"15353"-18,-4-33 0,0-4 0,0 5 4,0 16 4,3 120-16,0 1 16,0-5-4,4 0 1,4 1 15,8-1-81,-15-4 5,-16 0-4,-4-3 0,4 3-1,16-1 5,-12-16 1,-1-2 0,-4-3-1,0-5 3,0 16 5,5 23-16,-1-5 5,0-4 1,1 0 5,-1 0 15,-1 4-14,-15-3-3,-4 0-1,-4 0 0,0-1 0,16-4 1,17-16-1,-5 3 0,-8-11 1,0 9 12,0 16 4,-4-28-16,-4 0-5,0-9-8,-2 0 0,0-524 15,13 4-105,-15 0 0</inkml:trace>
  <inkml:trace contextRef="#ctx0" brushRef="#br0">6656 14729 676,'-6656'-14699'16,"6716"14699"-30,-16-48 0,0 0-12,16 14 4,0-16 16,-4 32 0,-8 0 4,0 0-4,1 0 0,0 0 16,4 8-5,-16-4-4,0 0-4,-4-1 0,4 8 0,15 0 4,-9-15 0,-1-2 0,-9 1 0,0 0 4,0 16 5,7 16-16,-1-3 2,0-8-4,1 0 0,38 169 47,4-3-132,-47-4-4,-26 0-9,-8-6 0,0 4 0,0-5-4,-12 0 1,0-3 0,-9-7 0,0 4 7,0 15 0,0-1-15,-4 0-1,0-9-8,0 0 0,8 0 16,5 1-4,-16-5-5,-1 0-5,0 0 0,5-4 0,16 0 4,0-16 5,-7 0 0,-14-9 0,0 14 5,-557 15 3,-4-111-15</inkml:trace>
  <inkml:trace contextRef="#ctx0" brushRef="#br0">7130 14398 946,'-7130'-14398'0,"7214"14398"0,0-67 0,0 0-17,0 0 0,0 0 8,8 23 0,-8-8 1,15 0 0,0-15 0,0 0 0,14 15 0,0-14-15,0 16 0,0 0-16,4 12-345,15 5 0,-69-15 0</inkml:trace>
  <inkml:trace contextRef="#ctx0" brushRef="#br0">11956 15041 410,'-11956'-15041'24,"11992"15041"-5,-13-28 16,1-3-8,-16-1 4,0 0-3,11 63 0,-1-3 11,15 0 3,2-15 0,1 1 0,1 11-25,0-1-4,-6 16-4,0-1-16,-1 4 0,0-3 4,-13 0 4,0-2 16,-9-4-1,-16 4 4,0 0 1,0 10 0,4-4 1,15-9-3,1-15 13,-5 0 0,-4 0-7,0 4-4,-2 16-4,-11 0-16,8 0-377,15 1-4,-76-15 0</inkml:trace>
  <inkml:trace contextRef="#ctx0" brushRef="#br0">11855 15392 597,'-11855'-15366'8,"11908"15366"-17,0-42 0,4 0-11,0 0-1,0 15 5,1 75-15,-5 4 13,0 4 0,2 0 5,-1 1 16,5 5-43,-16-10 3,-8 0-12,1-1 0,3-1-1,15 10 1,3-15-9,-4 1 0,-1 3 0,0 6 0,0 16-1,1 6-16,0-4 0,0-4-1,1 0-1,1 0 16,6-1 0,-16-6 1,0 0 1,-4 0 0,-4-5 0,15 3 5,-16-15-8,-12-3 0,0 0-1,0 9 0,0 16 4,4-29-16,0-8-10,0-13-8,0 0 5,5-479 16,4-5-96,-16 0 0</inkml:trace>
  <inkml:trace contextRef="#ctx0" brushRef="#br0">11912 14807 741,'-11912'-14763'8,"11978"14763"-31,-8-53 0,0-8-13,0 0 4,0 16 9,4 32-16,-4 0 4,0-5 0,1 0 4,4 0 15,10 4-4,-15-10 4,-1 0 1,-4 0 0,-5 7 0,16 4 5,10-16-3,3 2 0,-1-7 0,0-5 3,0 16 6,8 6-16,-6 1 2,0-8-5,0 0 5,4 0 15,-5 5-12,-15 0-5,-1 0-9,0-1 0,0 4 0,16 5-3,10-16-5,-1 3 0,-8 0 0,0 3 1,0 15 10,-1-23-15,-9-4-4,0-9 1,0 0 4,-5-1 16,10 1-9,0-6-5,-2-16 6,-3 0 0,-1-4 0,0 0 4,-12 0 0,-9 0 0,-4 1 0,0 4-4,-524 15 9,0-109-15</inkml:trace>
  <inkml:trace contextRef="#ctx0" brushRef="#br0">12416 15509 846,'-12416'-15509'0,"12491"15509"9,0-60 16,4 0-15,-16 0 0,0 0 0,0 24 0,1-8 1,16-6 1,1-16 10,3 0 0,4 0-10,0 0-4,-3 0 0,4 0 0,4-4 0,15 5 4,24-15 0,-3 5 0,-10-1 1,0 10 0,0 16 0,4-27-16,0 4-6,0-9-12,-1 0 4,9-353 15,0 3-70,-15 0 0</inkml:trace>
  <inkml:trace contextRef="#ctx0" brushRef="#br0">12539 15193 644,'-12539'-15193'0,"12596"15193"0,0-45 16,0 8-12,-16-4 0,0 0 4,0 50 0,-5 3 8,15 1-3,2-15 0,8 0 0,-1-4-12,0 1 3,-1 16-9,5-1-16,8-1 0,0 1 1,-5 0-1,3-1 15,-3 0 0,-15-1 5,0 0 4,3 8 0,-3 0 0,16 3 0,1-16 1,4 0 0,4 1 1,0-4-5,0 16-1,0 0-16,5-4 0,0 0-7,-2 0 5,7-1 15,-5-11 0,-15 4-1,0 0 5,1-19 0,-1-5-3,0 1-3,-1 16 0,-4 0-16,9-4-24,0-1-4,-17 0-4,-7 2 0,9 3-505,16 0-4,-100-16 0</inkml:trace>
  <inkml:trace contextRef="#ctx0" brushRef="#br0">12772 15232 428,'-12772'-15232'0,"12810"15232"0,0-30 0,0 0-8,0-9 12,0 16 4,0 92-16,1-1 18,0-9-3,3 0 4,4 1 16,5 0-64,-16-5 7,-13 0-4,-3-2 0,4 3-1,15 0 1,8-15-4,3 2 0,0 1 0,0 9 3,0 16-1,0 3-16,1 0 1,0-5-7,0 0 5,7 0 0,4-3-4,15 0-1,-1-15-5,-4 0 0,5 1 0,0 9-1,8 0-5,-3 1 16,1-4 1,-16 4-1,0 0 4,1-25 0,-5-4-4,16-8-8,-2-16 14,8 0 15,12-8-42,-15-8-4,-8 0-1,-4-1 0,-4-4-462,16 9 1,-92-16 0</inkml:trace>
  <inkml:trace contextRef="#ctx0" brushRef="#br0">13022 15127 536,'-13022'-15110'16,"13070"15110"-17,-16-39 0,0 0-9,0 9 4,0 0 0,3 76 0,0 1 14,16-5-4,2-16 5,8 1 0,4-1-45,0-4 5,-8 15 4,0-3-15,-4 3 0,0-1 5,5 0 1,-1 1 16,-4 0 0,-16-1 5,0 0 5,-1 11 0,-5 4 2,15-4 0,1-15 4,1 0 0,-4 3-12,0 0 0,-2 16-8,-4-1-16,3 4 0,0 5 0,2 0-8,0 1 16,-10-4 0,-16 5 4,0 0 0,-3-1 0,-5-5 0,15-8 0,0-15 4,-3 0 0,0 3-15,0-4-8,-3 16-1,1-1-16,1-4 0,0 8-5,-12 0-4,1-2 0,1-8-1,0 3-8,-586 16 5,0-118-1</inkml:trace>
  <inkml:trace contextRef="#ctx0" brushRef="#br0">9613 15033 619,'-9613'-15033'0,"9668"15033"0,0-44 0,0 0-11,0 9 8,0 16-1,-4 17-16,-8-4 2,0 0 0,0 0 0,12 0 16,0 3 15,-16-4-3,3 0 0,4 1 0,-1-1 0,15 5 5,7-15-4,3 2 0,-1-3 0,0 1-1,0 16 8,9-7-16,1-9 0,0-5 4,-1 0 4,1 0 16,1-1 6,-16 3-3,2 0-3,-9 0 0,8 5 0,15 0 0,1-15 5,-5 1 0,-1-3 0,0 5-4,0 0 0,0-12 0,4-4-2,16-4-4,-1-16 5,0 0 0,3 0-17,15-3-7,-3-15-1,-1-1 0,5-4 0,16 4 1,22-16-5,-1 4 0,-16-3 1,0 8 3,0 0 8,-4-22 0,-12 1-4,16-5-4,-1-16-4,3 0 0,0 4 18,0-5 1,3 15-8,-9 1-15,-1 5 0,0 5-4,4 0-13,3 1 16,-9-3 0,-16 13-1,0 0-4,9-4 0,-4-1-1,16-10 0,0-16-3,9 0 0,8 3-9,0-5 0,-2 15-3,0 0-15,3 8 0,0 5 8,-5 0 0,-5-2 16,-4 1 0,-16-9 12,51 31 13,-5-56-31,4-3-12,0 1-8,0 0 17,-4-722 16,0 0-144,-16 0 0</inkml:trace>
  <inkml:trace contextRef="#ctx0" brushRef="#br0">10157 14753 766,'-10157'-14753'0,"10225"14753"4,0-54 0,1-8-14,0-5 0,0 16 0,8 28-16,0-4 2,0-9 0,1 0 9,0 0 16,0 4-7,-16-9 4,0 0-4,-4-1 0,4 4 0,15 0 4,17-15-4,4 3 0,-4 3 1,0 3 5,0 16 6,3 3-16,-6 4 1,0-3 1,0 0 4,7 0 16,0 4-4,-16 4 0,-1 0-9,4 0 0,1 4 0,15 8 3,13-15-9,-3 4 0,1-4 0,0 4 4,0 16 0,3-32-16,-1 1-7,0-3-4,-1 0 4,4 0 0,4 3 10,15-4-3,2-15-5,-4 0 0,5-1 0,0 4 1,-1 16-4,-4 0-16,0-4 0,0 4-4,0 0 0,-4 2 16,1-3 1,-16 3-9,0 0 1,1 0 0,4-1-11,0-5-7,-3 15 5,-12 0-15,0 0-649,16 0 0,-131-16 0</inkml:trace>
  <inkml:trace contextRef="#ctx0" brushRef="#br0">10402 15127 320,'-10402'-15127'0,"10430"15127"0,0-28 0,0 0 0,0 0 0,0 16 0,0 88-16,0 0 11,0 0 0,2 0 0,8 1 0,0 11-28,0-4-3,-6 16-5,0 0-16,1 7-1,0 3 4,-24 0 1,1-5 15,-9-1-1,-15 4 8,0 0 4,0-1 0,1 0 0,16-9-4,0-16 4,4 0 16,5 1 16,-16-1-1,4 0-3,-12 0 0,8 4 0,0 4-3,-11 0 0,-5-1 15,5-3-1,-15 0-8,0 0 8,3-14 0,1-11-2,16-5-8,-1-16 5,1 0 15,8-1-44,-15-4-12,-9 0 0,-3-1 0,0 0-441,16 9-5,-88-16 0</inkml:trace>
  <inkml:trace contextRef="#ctx0" brushRef="#br0">10477 15404 766,'-10477'-15404'0,"10545"15404"0,4-54 15,-9-4-14,-15 5 0,0 0 4,0 39 0,0 0 5,16 0 0,0-16 0,0 1 0,13 0-29,0 0-8,-7 16-4,0-1-16,4 4 0,0 9 0,15 0-4,1 2 15,-1-1 1,-15 1 0,0 0 8,0-36 0,-4 0-7,16-13-4,-2-16 8,4 0 15,14 4-9,-15-9 0,-1 0-4,-4-1 0,-1 4 0,0 5 4,30 0 0,-4 20 16,-9-4-4,-16 5 8,0 0-1,4 14 0,-4-4 2,16-13-4,1-16 14,4 0 0,3 4 40,0-8 3,8 15-9,-11 2-15,4 8 0,0 1 8,-29 0-5,-5-6 16,-5 5 0,-16 5 0,-1 0 0,3-23 0,0 1-4,16-9-5,0-16 5,1-1 0,0 3 0,0 4-3,0 0-9,-4 0 15,9-5 0,-15 9 5,4 0-5,-4 1 0,-4-8 0,0 0 0,0 16 9,12 7-16,0-5 1,0 4-11,1 0 0,4 0 15,0-3 11,-15 0-5,1 0-4,-4 1 0,4 0 0,16 0 5,-16-16 1,-5-3 0,-6 0-1,0 1-3,0 16 4,3 2-16,-8-4 1,0 3 5,0 0-3,-1 0 15,-1 0-1,-15-4-3,0 0-4,3 0 0,4 0 0,16 0 12,0-16-9,-8 0 0,0-3 0,0-4 3,0 16 4,8-12-16,-4 0-4,0-9 0,0 0 5,8 0 15,4 0 2,-15-5 3,0 0-8,-7 0 0,4 4 0,16 9 4,-14-16-5,-8-18 0,0-1 4,0 5-3,-725 15 13,0-145-15</inkml:trace>
  <inkml:trace contextRef="#ctx0" brushRef="#br0">10745 15135 716,'-10745'-15135'0,"10809"15135"0,0-52 0,0 0-12,0 0 0,0 16 0,12 53-16,-5-5 8,0-12 5,2 0 8,0 0 15,9 7-21,-15-4 1,-4 0-5,3-1 0,0 1 0,16 5 3,3-16-5,4 0 0,-4-4 0,0 4 5,0 15 0,-1 6-15,5 0 2,0-5-4,0 0 5,1 0 16,4-5 5,-16 0 0,2 0 0,-7 0 0,4-4 0,16 9 7,-1-16 0,-3 0 0,-8-9 0,0 3-3,0 15 6,4-41-15,-1-8-13,0-13 0,8 0 9,-8-538 16,13 1-107,-16 0 0</inkml:trace>
  <inkml:trace contextRef="#ctx0" brushRef="#br0">11385 14476 712,'-11385'-14476'0,"11449"14476"0,8-52 0,-9-5-12,0 1 1,0 15 8,-4 51-15,0 12 7,0-13-4,2 0 4,7 0 16,0-3-9,-16 0 4,-2 0-4,-1 0 0,0 1 0,16 0 3,-22-16 0,5-5 0,-5-9-1,0 0 5,0 15 5,3 25-15,0-7 5,0-4 0,1 0 3,-1 0 16,10-3-5,-16 0 0,-1 0-5,-5 0 0,4 1 0,15 1 0,-27-15 4,-8-6 0,0 0-1,0 0 0,-473 16 4,-12-95-16</inkml:trace>
  <inkml:trace contextRef="#ctx0" brushRef="#br0">11302 15119 770,'-11302'-15084'16,"11370"15084"-35,-16-54 16,0 0-14,-16 13 15,0 0 13,1 24 0,-8 0 1,16-5-1,1-16 0,5 0 0,5 7 6,0-5-7,0 15-9,3 1-15,1 4 0,0-1 4,17 0 1,1 3 0,-14-5 1,0 4 4,0 16 1,4-3-16,-5-4-1,16-13 1,0-16 0,-1 0 0,9 8-13,0-4-8,-2 15-5,0-1-15,0-4 0,16 4 5,10-16 1,-5 1 0,-10-8 1,0 1 5,-512 0 4,-5-102 15</inkml:trace>
  <inkml:trace contextRef="#ctx0" brushRef="#br0">11372 14491 475,'-11372'-14491'0,"11414"14491"0,0-34 15,0 0-8,-15 0 0,0 0 0,0 102 0,0 0 18,16 0 0,4-16 18,12 1 0,-5 0-69,0-4-1,-15 15-9,-11-2-15,8 16-1,0 5 0,3 0-8,-1 1 16,-5-3 0,-16 0 4,0 0 4,-1 4 0,1-3 1,16-10 0,0-16 10,3 0 0,3-3-18,0-8-4,-3 15 0,-8-1-15,0 11-449,16 0-11,-91-16 0</inkml:trace>
  <inkml:trace contextRef="#ctx0" brushRef="#br0">8792 15435 356,'-8792'-15413'8,"8824"15413"-13,-4-32 0,4-4 0,0 5 4,0 15-1,0 95-15,5-4 13,0-4-4,2 0 4,4 1 16,0 4-43,-16 0-4,-9 0 0,0-2 0,-1 4 0,15 6-1,-15-15-1,-3-3 0,-8 0-1,0 4 4,0 16 0,0-14-16,-1 0-2,0-7-8,-1 0 3,0-359 16,1 0-72,-16 0 0</inkml:trace>
  <inkml:trace contextRef="#ctx0" brushRef="#br0">8990 15123 187,'-8990'-15123'0,"9006"15139"0,0-16-16,0 0 0,0 0 0,0 0 13,4 167 0,4-4 29,16-3-4,7-16-1,0 1 0,4 4-148,0 1-4,-30 15-5,0-6-15,0 1 0,0 5 6,10 0-5,-3 2 16,-13 0 1,-16 13 4,0 0 0,0-33 0,0-4 0,16-13 0,0-16 9,0-328 15,4 0-64,-15 0 0</inkml:trace>
  <inkml:trace contextRef="#ctx0" brushRef="#br0">15189 15205 187,'-15189'-15205'0,"15205"15205"0,0-16 0,0 0 0,0 0 0,0 15 13,8 113-15,-13-8 19,0 0 0,4 0 5,15 1 16,-1 1-71,-16-4 4,-14 0-4,-5-4 0,-1 5 0,16 5 7,-16-16-9,-4-4 0,-4 5-1,0 4 3,0 15-4,0 10-15,0 0 3,0-4 0,0 0-1,1 0 16,0 7-4,-16 1-4,-1 0-5,-4 0 0,9-4 0,16-5 0,-4-16 5,1-1 0,-4-13 0,0 3 5,-410 15 10,-5-81-15</inkml:trace>
  <inkml:trace contextRef="#ctx0" brushRef="#br0">15114 15552 766,'-15114'-15552'0,"15182"15552"0,0-54 16,18 8-14,-16 0 8,0 0-1,-5 41 0,1 5 6,15-1-5,1-15 1,5 0 0,-1 7-15,0-4-3,-2 16-4,-8-1-16,4 11 0,0 1 0,5 0-6,-3 1 15,1-1 0,-15 4-3,0 0-4,4 11 0,4-5 2,16-4-7,1-16-5,0 0 0,5 3-50,0 0 0</inkml:trace>
  <inkml:trace contextRef="#ctx0" brushRef="#br0">15233 15084 730,'-15233'-15053'16,"15298"15053"-31,-16-52 0,13-4-13,0 4 0,0 0 5,8 46 0,0 0 6,16-9-4,2-16 5,4 0 0,4 3-14,0-5 1,-2 15-3,-4-1-15,-6 4 0,0 5 4,4 0 1,-1 1 16,-6 1 0,-16 1 4,0 0 0,-1 3 0,0 1 1,16-5-1,0-16 0,1 0 0,1 4 1,0-5-5,0 15-9,5 0-15,0-5 0,0 1 5,1 0-6,-1 0 16,6-3 0,-16-6 3,0 0 1,1-13 0,-4-5-3,15-5 1,0-15 4,0 0 0,1-1-14,0-1-3,-3 16-4,0-1-16,0-5 0,0 9 5,-5 0-4,-4-1 16,-1-8 0,-16 0 4,-570 15 5,-4-114-15</inkml:trace>
  <inkml:trace contextRef="#ctx0" brushRef="#br0">13421 15630 403,'-13421'-15630'0,"13457"15630"0,0-36 0,0-4 0,0 0 4,0 16 0,0 124-16,9-4 17,0-1-4,4 0 6,1 1 16,8-1-94,-16 0-4,-18 0-5,4-4 0,1-3-1,15 8 3,-7-15-4,0-2 0,0-4 0,0-5 5,0 16 10,3-49-16,-5-4-11,0 4 4,-1 0-9,0-261 15,5-4-52,-15 0 0</inkml:trace>
  <inkml:trace contextRef="#ctx0" brushRef="#br0">13496 15373 806,'-13496'-15373'0,"13568"15373"0,0-58 16,0 0-14,-16 0 0,0 0 0,0 42 0,0 0 6,15 0 0,0-15 0,0 1 0,17 8 4,0-4-1,1 16-13,-7 0-16,0 0 0,0 18 4,-14 0-5,0-4 16,-13-4 0,-16 13 4,0 0 5,0 8 0,-1 0 2,15-4 0,0-15 1,0 0 0,3 3-18,0-17-7,-3 16 9,0-1-16,-9 0-474,16 13 0,-95-16 0</inkml:trace>
  <inkml:trace contextRef="#ctx0" brushRef="#br0">14461 14710 759,'-14461'-14710'0,"14529"14710"0,4-55 16,-5-4-13,-16 5 4,0 0 0,-4 46 0,0 3 6,15-8 1,2-15 3,4 0 0,-4 4-20,0 1 3,-4 16-6,-3-1-16,1 12 0,0 0 3,13 0 0,4 2 16,-9 0 1,-16 0 8,0 0 5,4 1 0,-5 4 0,15-9 0,0-15 0,3 0 16,9 5 9,-16-8 0,1 0-10,-5 1 0,9 9 0,0 9-1,-6 0-4,1-2 0,-5-5 0,0 9 5,0 31 0,-1-13-31,1-3-2,0 3-4,-1 0 0,-5 0 0,1-3 3,0 4 0,1 0 0,-12 0 0,4 5 0,16 0-1,-1-16 0,-8 0 0,-8 0 0,0 8 1,0 15 5,-5-15-15,-1 4-3,0-4-11,-1 0 1,3 0 16,3 1-5,-16-4-8,-2 0 5,-5 0 0,0 5 0,31-5-4,-35-31 5,0-7 0,-10-4-2,0 14-4,-611 0-4,-8-123 0</inkml:trace>
  <inkml:trace contextRef="#ctx0" brushRef="#br0">14092 15236 766,'-14092'-15218'0,"14160"15218"-18,0-54 16,-13-8-14,-16 4 5,0 0 4,-1 25 0,1 0 3,15-5 0,0-15 0,4 0 0,9 0 12,0 0 0,2 16-8,8 1-16,3 3 0,0 10 5,-1 0-10,0 0 16,1-1 0,-16-5 5,0 0 9,3 2 0,-4 4 0,15-5-7,0-15 9,34 131 31,4-3-103,-31 1-16,-21 0-1,-4-4 0,1-7-1,0 12-1,-14 0-8,-7-2 0,-5-1-1,0 5-7,0 16 13,0 1-16,0-8 0,0-5-4,0 0 14,-4 0 16,0 4-9,-16 0-7,-1 0-5,-9-1 0,-4 5 0,15 4-1,3-15 0,0 1 0,-4-3 0,0-4-1,0 16 0,1 4-16,-5-1 1,0-5-3,0 0 1,4 0 16,-4 3 9,-16-1-4,3 0-4,1 0 0,-4-1 0,15 4 5,-8-15-9,-5 0 0,-4 1-1,0 0-1,0 16-1,9-3-16,1-5 0,0-4 0,0 0-1,5 0 15,1 7-2,-15-1-4,-1 0-8,8 0 0,4 0 0,16 0 4,-9-16 0,0-1 0,-9-4-1,0-4 8,-791 31 13,-4-141-31</inkml:trace>
  <inkml:trace contextRef="#ctx0" brushRef="#br0">14426 15755 313,'-14426'-15751'19,"14454"15751"-4,-19-28 0,-4 8 0,0 4-8,0 16 0,12 100-16,0 0 14,0-5-5,3 0 5,1 1 15,0 0-78,-15 0-8,-16 0 0,0-4 0,0 16 0,16 5-5,12-16-1,1 1 0,-4-12 1,0 22 4,144 31 0,-4-106-31,0-4-22,0-9-4,-4 0 5,-4-1 16,3 12 1,-16-7-11,0 0-1,-5 0 0,0 4 0,15 0-3,-10-15 0,3-1 0,-8-7-1,0 3 7,0 16 1,0-6-16,0 1 0,0-13-5,-1 0 4,4 0 16,0 4-1,-16-5 1,0 0-4,-9 0 0,1 8 0,0-1 8,8 0-9,-4 2 15,1 4 0,-15-1 0,0 0 1,8-8 0,-1 4-2,16-4-8,0-16 0,7 0 0,9 1 2,0-4-4,0 15-5,0 0-15,8 0-625,16 1-1,-125-16 0</inkml:trace>
  <inkml:trace contextRef="#ctx0" brushRef="#br0">14873 14803 770,'-14873'-14803'0,"14941"14803"0,0-54 15,0 0-14,-15 0 0,0 0 0,0 36 0,0 0 5,16-9 8,1-16 1,0 0 0,-1 8-9,0 0-5,-1 16-9,1-1-16,1 4 0,0 4-1,5 0-5,1 2 15,-4-5 0,-15 5-3,0 0 8,12 11 0,5-9 3,16-14 1,0-16 9,0 0 0,5 0-8,0-5 3,0 16-4,-7-1-16,4 0 0,0 9-8,-27 0 0,0-4 15,0 0-2,-15 0 0,-464 16 0,0-93-16</inkml:trace>
  <inkml:trace contextRef="#ctx0" brushRef="#br0">14812 14768 630,'-14812'-14751'4,"14868"14751"-17,-4-45 0,0 0-11,0 0 0,0 16 0,0 69-16,0 0 12,0 0 0,3 0 0,0 0 15,0 0-46,-15 0 0,-9 0 0,0-1 0,9 12-1,16 4 3,12-16-4,-3 2 0,-9-12 1,0 0 16,0 15 9,-1 13-15,-1 1 2,0-8 0,1 0 0,-5 0 16,5 5-9,-16-5-4,-1 0 0,-1-1 0,4 9 150,31 1 3,-153-15-1,-7-30-16,-4-8-6,0 0-8,-524 0 0,0-104 0</inkml:trace>
  <inkml:trace contextRef="#ctx0" brushRef="#br0">15786 15256 806,'-15786'-15261'15,"15858"15261"5,-11-58 0,-4 0-14,0 0 8,0 0 4,-4 30 0,-5 7 3,16-4 1,1-16 5,3 0 0,0 5-6,0-1-1,0 15-8,4-1-15,4 1 0,0 5 3,10 0-1,0 3 16,-3-7 0,-16 3-1,0 0 1,4 12 0,4 0 2,16 0-7,1-16 0,-1 0 15,9-3-7,-15-5 0,-2 0 5,-9 0 0,0 5 0,0 4-4,-13 0 4,-8-2 16,-8-4-1,-16 9 0,0 15 4,0-47-15,0-4-10,0-5-11,-1 0 5,3-441 16,0-3-88,-16 0 0</inkml:trace>
  <inkml:trace contextRef="#ctx0" brushRef="#br0">15935 15361 932,'-15935'-15361'0,"16018"15361"0,0-67 16,0 0-16,-16 0 0,0 0 17,0 24 0,1-4 0,15-5 4,1-15 5,-4 0 0,8 4 5,0-4 0,1 16-5,-4 0-16,10 4 0,0 8 4,3 0-4,-4 1 15,-5 0 0,-15 5 0,0 0-1,0 9 0,1 0 3,16-5-4,0-16 1,4 0 0,-1 0-39,0 0 0</inkml:trace>
  <inkml:trace contextRef="#ctx0" brushRef="#br0">16220 15127 734,'-16220'-15109'0,"16285"15109"-14,0-52 0,-4 0-13,0 0 0,0 15 4,8 53-15,-4-8 8,0 0 0,2 0-8,15 0 16,3 9-19,-16-4-5,-3 0 1,1-1 0,-1 3 0,15 4 5,8-15 1,-1 2 0,-9 0 0,0 0 4,0 16 4,1-7-16,0-1-2,0-4 0,0 0 9,4 0 16,4 0 7,-16-5-8,0 0 1,1 1 0,8-5 0,15 5 0,1-15-5,-3 0 0,5-8 0,0 0-1,0 32 4,1-26-32,0-4-4,0 0-8,-2 0 5,0-559 0,4-4-112,0 0 0</inkml:trace>
  <inkml:trace contextRef="#ctx0" brushRef="#br0">16545 15061 925,'-16545'-15061'0,"16627"15061"13,11-66 0,-13-11-16,0 22 12,0 15 0,4 21-15,-5 3 1,0 1-7,0 0-1,7 0 16,5 9 5,-16-9-1,1 0-4,-7 0 0,0 7 0,16-5 4,19-16 5,0 4 0,-9 0 1,0 0 1,0 15 5,3-8-15,-5 0 0,0-14 0,-1 0 1,0 0 16,9 0 9,-16-9 0,3 0-5,-4 0 0,-4 1 0,15 0 3,-2-15-4,-8 0 0,0 0 0,0-1 1,0 16 5,-5-42-16,-4 0-11,0-9-7,0 0 9,-8-542 16,-1 0-110,-16 0 0</inkml:trace>
  <inkml:trace contextRef="#ctx0" brushRef="#br0">17409 15451 806,'-17409'-15398'8,"17481"15398"-36,-12-58 0,1 0-14,0 8 0,0 16 9,4 29-16,-4 0 3,0-9 0,1 0 4,4 0 15,5 0-2,-15-9 3,-1 0 0,-7 0 0,0 8 0,16 4 0,2-16 0,-4 1 0,-8-4 0,0 4 4,0 16 4,4-3-16,-4-8-1,0-4 0,0 0-1,-4 0 15,5 4-29,-15-4-4,-12 0-1,0 1 0,1-8-354,16-1 1,-71-16 0</inkml:trace>
  <inkml:trace contextRef="#ctx0" brushRef="#br0">17492 15225 730,'-17492'-15225'0,"17557"15225"13,0-52 15,5 0-13,-15 4 0,0 0 0,3 40 0,0 1 4,16-5-8,2-16 10,4 0 0,-5 0-14,0 0 4,-2 16 0,-4-1-16,-5 0 0,0 5 4,0 0 0,-4 0 15,-5 0 0,-15 5 0,0 16 5,0 6-16,-1 4 1,0-8-8,0 0 4,4-385 16,-5 0-77,-16 0 0</inkml:trace>
  <inkml:trace contextRef="#ctx0" brushRef="#br0">17971 14889 774,'-17971'-14889'0,"18039"14889"0,0-54 15,0 0-14,-15 13 12,0 0 9,3 20 0,-9-7 2,16-13-8,0-16 17,12 0 0,5 4 4,0-4-1,1 0-5,-3 0 0,9 3 0,15 9 9,17-15-9,-5 4 0,-5-7 1,0 1 8,0 16 8,-5-19-16,-4 5-4,0-9-5,-1 0 5,1 0 16,4-1 25,-16-5 1,5 0 1,-8 1 0,-5 4 0,15 0 3,-7-15-4,-7-1 0,-9-8 0,0 13 12,0 32-4,3-20-32,-9-15-4,0 0 0,0 0 4,16-1 0,0-4 5,0-8-1,2 0 4,-3 0 0,-4 4 0,15 4 3,1-15-9,1 0 0,-4-4 0,0 4-1,0 16-4,9 6-16,-5-1 2,0-4 1,0 0 0,3 0 15,0 8-1,-15-8 1,0 0-1,-5 0 0,-4 0 0,16 9 4,-9-16-5,-3-1 0,0 3-1,0-4-4,0 16 4,8-15-16,1-7-2,0-5-5,-1 0 8,0-686 15,1-3-138,-15 0 0</inkml:trace>
  <inkml:trace contextRef="#ctx0" brushRef="#br0">19252 14858 669,'-19252'-14872'16,"19312"14872"14,-16-48 0,0 0-12,0 5 15,0 15-1,9 52-15,-4-1 8,0-4-4,1 0-1,9 1 16,10 7-20,-16-10 4,-4 0-8,-4-1 0,-4 8 0,15-1-4,-1-15 1,4-1 0,-1-4 0,0 5 4,0 16-5,0 11-16,1-1 2,0-5-3,1 0 4,0 0 16,1 0 2,-16-5-7,0 0 4,-5 0 0,5 0 0,15 0 0,-11-15 4,-3-3 0,0-9 0,0 9-3,-507 16 5,-4-102-16</inkml:trace>
  <inkml:trace contextRef="#ctx0" brushRef="#br0">19120 15318 770,'-19120'-15296'8,"19188"15296"-22,-8-54 16,0 0-14,-16 0 0,0 0 13,12 50 0,-4-1 7,15 8-3,2-15-3,4 0 0,-1 0-16,0 4 3,-3 16 1,-3-1-16,-1 3 0,0 5 5,16 0 0,3 3 16,-13-3 1,-16 4-1,0 0 5,9-22 0,-5-9-4,15 4-3,-1-15-3,-1 0 0,-1 5 17,0-4-5,3 16-5,-3 1-16,5 4 0,0 17-5,-8 0-8,1-1 15,-18-12-1,-15 8 4,0 0 1,0-43 0</inkml:trace>
  <inkml:trace contextRef="#ctx0" brushRef="#br0">19208 14686 817,'-19208'-14669'4,"19280"14669"-17,-4-57 0,0 0-15,0 9-4,0 16 4,4 31-16,0 0 3,0 1-7,1 0 3,7 0 16,5 3 8,-16 0-3,1 0-4,0 1 0,8 0 0,15-4 8,-9-15-5,0-1 0,-17-8-1,0 9 12,0 0 13,3 16 16,-9-3 3,-16-4 0,1 0 0,-1 0 0,0 9-5,0-1-1,-1 15 1,1 0-15,4-1 0,0 5 9,7 0-9,-9 1 16,-9 5 0,-16 0 3,0 0 4,4-32 0,-8-4-5,16-5-3,-2-16 4,3 0 0,1 4 11,15 0 1,1-15-14,-9 1 0,14 0 0,16 4 9,0-16-9,-13 0 0,-9 1 0,0-4 3,0 0 0,0-12 0,-4-7-2,16 4-4,-1-16 9,-1 0 0,-4 5-32,0-1-8,-7 15-4,-4 0-15,13-4-592,16-4 0,-117-16 0</inkml:trace>
  <inkml:trace contextRef="#ctx0" brushRef="#br0">19940 14979 795,'-19940'-14983'31,"20011"14983"4,-31-57 0,0 0-14,0 0 20,0 16 4,3 36-16,1 4 5,0-10-3,1 0 1,3 0 15,4 8 2,-15-4-8,0 0-10,1 0 0,-3 3 0,16 4 8,-11-16 4,-8-1 0,0 0-1,0 9-3,0 0 0,3 14 0,5-4 3,15-5-7,1-15 0,3 0 0,0-4 5,0 4-3,1 16 5,0 0-16,0-9 0,0-1 1,-20 16 1,0-4-16,9-12-1,0 4 0,0 15 4,0-46-15,5-7-10,0-5-5,-2 0-9,0-458 16,1-3-92,-16 0 0</inkml:trace>
  <inkml:trace contextRef="#ctx0" brushRef="#br0">20190 15143 522,'-20190'-15143'0,"20236"15143"-4,4-37 0,-13-1-9,0 3-3,0 15 1,4 92-15,4-4 16,0 9 0,3 0 0,0 1 16,18 4-67,-16-9-4,-13 0-9,0-2 0,13 0-1,0 9 0,10 0 4,0 1 16,1 4 1,-16 3-4,0 0 1,4 9 0,0-4 2,15-1-8,0-15 1,4 0 0,4 4-24,0-4 0,-5 16 0,-4-1-16,-1 1 0,0 5-1,-11 0 0</inkml:trace>
  <inkml:trace contextRef="#ctx0" brushRef="#br0">20344 15139 1371,'-20344'-15117'-28,"20466"15117"-13,13-98 16,-5-9-24,-16 1 1,0 0 3,4 85 0,-3-1 12,15-1-3,3-15 5,7 0 0,0 4-29,0-5 5,-6 16-4,-1-1-16,0 8 0,0 0 0,-24 0 0,0-4 16,0 0-2,-16 0 0,0 0-9,11-10 0,5 9-3,15-9-1,0-15 13,5 0 0,0 7-4,0-5-4,-1 0-8,1 0 0,4 3 0,16 9 0,18-16-4,0 3 0,-9-3 1,0 8 22,122 47 10,-3-114-47,-5-12-22,0-5-8,-5 0 10,-7-1 0,8-1-2,0 0-7,0 0-8,-4 0 0,8-4 0,15 0-4,-32-15 4,-4-6 0,1-8-2,0-1 1,-736 16 5,3-147-16</inkml:trace>
  <inkml:trace contextRef="#ctx0" brushRef="#br0">20756 14753 860,'-20756'-14753'0,"20832"14753"0,0-60 16,14 0-16,-16-1 0,0 0 9,4 17 0,-5-1 1,15-4 1,0-15 5,8 0 0,4 8 16,0-9-1,3 0 5,4 1 0,-5 5 0,16 0 3,-3-16-4,4-1 0,-1 0 0,0-3 4,0 15 4,4 16-15,-5 0 3,0-8 0,1 0 4,0 0 16,-5 0 0,-16-4 0,0 0-4,-4 0 0,0 3 0,16 0 5,6-16-9,-4 0 0,-4-8 1,0 4 4,0 15 0,-4-42-15,0 0-9,0 0-7,-2 0-4,-9-544 16,-1 5-108,-16 0 0</inkml:trace>
  <inkml:trace contextRef="#ctx0" brushRef="#br0">21450 15416 925,'-21450'-15372'7,"21532"15372"-23,-7-66 15,1-3-16,-15 5 3,0 0 3,-4 28 0,1 4 1,0 0-8,1 0-5,4 0 16,0 4 8,-16 1 4,2 0-5,-4 0 0,4 4 0,15 0 0,-6-15 1,3-1 0,-10-7 0,0 1 4,0 16-1,0 5-16,1-4 1,0-5 0,0 0 5,0 0 16,-5 4-39,-16 0 0</inkml:trace>
  <inkml:trace contextRef="#ctx0" brushRef="#br0">21691 15030 792,'-21691'-15030'0,"21761"15030"0,0-56 0,0 0-14,0 13 7,0 16 0,5 37-16,0-8 5,0-13-4,1 0 14,4 0 16,3 4-9,-16-4-4,-2 0-13,-4 0 0,13 7 0,0 1 1,13 0 3,-4 3 15,-4-4 0,-15 5 4,0 0-1,4 1 0,-3-8 1,16-1-4,0-16 4,4 0 16,5 4-10,-16-4-4,-1 0-5,-4-1 0,4-4-480,15 1 4,-96-15 0</inkml:trace>
  <inkml:trace contextRef="#ctx0" brushRef="#br0">23670 14647 403,'-23670'-14621'0,"23706"14621"-17,0-36 0,4-7 0,0 4 7,0 15 5,0 87-15,-4 3 10,0-1-6,3 0 1,6 0 16,0 9-36,-16-1-4,-8 0 1,0 0 0,-1 3-1,16 1 5,-7-16 4,0 0 0,-9-5-1,0 4 5,0 15 5,3-4-15,-4 1-1,0-1-1,0 0 1,1 0 16,0 3 1,-16-5-3,0 0 0,-5 0 0,4 1 0,16 1 0,8-16-1,3 1 0,-3 1 1,15-6-1,0-15 6,5-14 0,-10-9-3,0 0 1,-1 0-4,3 0 16,-4 1 4,-16-5-1,1 0-4,-3 0 0,0 3 0,15-5 1,-8-15-4,-1-2 0,0-3 0,0 1 0,0 0-6,-1-17 0,5-3-3,16-4-4,-1-16 0,-4-609 16,-1 3-121,-16 0 0</inkml:trace>
  <inkml:trace contextRef="#ctx0" brushRef="#br0">23797 14807 309,'-23797'-14807'0,"23825"14807"0,0-28 15,0 0 0,-15 9 8,0 0-1,0 134 0,-8-8 22,0 0 0,4 0 9,12 0 16,-4 3-105,-16 3 1,-22 0-3,3-4 0,-1 5-1,16-4 11,5-16 0,-4 1 0,0 4 0,15-4 0,0-15-1,4 13 0,1 4 2,0-5-8,1 0 0,4 0 16,1 4-5,-16-1-8,-1 0-4,4 0 0,4 0 0,16 0 4,11-16 0,4 1 0,-4-8 1,0 0 8,0 15 9,-1-7-15,-5-7-2,0-4 0,0 0 4,-4 0 16,5 4-18,-16-1-3,-4 0-4,-5-1 0,1 0 0,15 8 0,12-15-5,-4 3 0,-4-7 0,0 5 3,0 16 4,1-21-16,0-9-4,0-9-3,-1 0 9,0-634 16,0-4-126,-16 0 0</inkml:trace>
  <inkml:trace contextRef="#ctx0" brushRef="#br0">22525 15182 871,'-22525'-15182'0,"22602"15182"8,4-61 0,5-8-16,0 1 4,0 16-1,4 17-16,4-8 1,0-8-4,0 0 9,4 0 15,-1 4 22,-15 1-4,5 0-5,0 1 0,9 0 0,16 0 0,-13-16-5,0-2 0,1-3-1,0-1 3,0 16 14,0 12-16,-5 0 2,0 1 4,1 0-5,-4 0 15,4 0 7,-15-8 0,2 0 4,-7 0 0,-5 7 0,16 5-4,-18-16-9,0-4 0,5-4-1,0-1 1,0 15 1,-1-11-15,-9 0-1,0-1-3,-1 0-3,-1 0 16,4 0-18,-16-5 5,8 0-4,-9-8 0,0 1 0,16 0-1,25-16-4,1-1 0,-5-1-1,0 0 1,0 15 0,7 3-15,-4 0 1,0-4-7,0 0-5,7 0 16,4 8 9,-16-4-4,1 0-4,5 1 0,4 3 0,16 0 3,-5-16 0,5-1 0,-4-4 0,0 8 8,0 0-4,3-20 15,0 1-12,-15 0 0,12 0 5,-1-12 0,-1 9 26,0 1 3,-2 16-5,0 0-16,13 1 0,0-4 3,4 0 4,4 0 15,0-8 0,-15 5 4,0 0-1,1 5 0,5-5 2,16 0-4,0-16 0,5 0 0,5-5-15,0 4-4,-4 16-1,-3 0-16,6 0 0,0 3 3,2 0 1,-7 0 15,-1-4 0,-15 9-1,0 0-4,1-8 0,5-8-2,16-1-4,0-16 5,0 0 0,4 1-8,0 4-1,-17 16 1,-8 4-16,-1 0-771,15 1-3,-155-15 0</inkml:trace>
  <inkml:trace contextRef="#ctx0" brushRef="#br0">23534 14955 820,'-23534'-14955'0,"23607"14955"0,0-58 0,-9 0-15,0 9 0,0 16 0,0 38-16,-5 8 5,0-12 0,1 0 8,4 0 16,0 3-2,-16-4-3,0 0 0,4 0 0,0 3 0,15-5 5,12-15 1,-5 2 0,-5 1 1,0 4 3,0 16 1,0-25-16,-5 1-4,0-5-1,-2 0 6,1 0 15,3 3 18,-15 0-4,4 0-4,-3 1 0,9 3 0,16 5-3,-5-16-6,-1 0 0,1-3-1,0 4-1,0 16 1,-3-43-16</inkml:trace>
  <inkml:trace contextRef="#ctx0" brushRef="#br0">23222 15022 932,'-23222'-15022'0,"23305"15022"9,11-67 0,-9-11-16,0 9 12,0 0 4,4 25 0,-4-1 2,15-1-3,0-15 1,4 0 0,0 7 6,0 0-3,2 16-5,-5 0-16,0 9 0,0 5-5,3 0 0,1 1 16,0-5 0,-16 0 5,0 0 8,-1 0 0,-4-3 0,15 0-5,0-15 1,1 0 0,3 4-39,0 0 0</inkml:trace>
  <inkml:trace contextRef="#ctx0" brushRef="#br0">24635 14565 633,'-24635'-14565'0,"24691"14565"0,0-44 0,0 0-12,0 0 0,0 16 0,0 23-16,4 12 2,0-4-4,1 0-4,4 0 15,-1 7 15,-15 1 1,3 0-5,-1 1 0,0 8 0,16 1 5,3-16-1,7 0 0,-4 0 0,0 0 4,0 16-1,7-4-16,6-3 0,0-10-4,0 0 9,4 0 15,-4 3 12,-15 4-3,3 16 1,-4 0-16,3-4 0,0 5 4,-11 0 5,-8-1 0,3-8-1,0 6 1,0 15 7,-1-9-15,1 0-1,0 0-11,-1 0 5,0-530 16,8-5-105,-16 0 0</inkml:trace>
  <inkml:trace contextRef="#ctx0" brushRef="#br0">25394 14550 741,'-25394'-14550'0,"25460"14550"0,0-53 16,4-8-13,-16-4 8,0 0 0,0 28 0,0 0 4,15-9-4,0-15 9,4 0 0,0 0-3,0-4 8,0 0-5,0 0 0,0 3 0,16 9 5,19-16-8,4 4 0,-10-5 1,0 9 9,0 15 1,7-4-15,-6 0-1,0 1 0,0 0-4,8 0 16,4 4-5,-16 4 0,-2 0-9,4 0 0,5-4 0,31 4 7,11-31 1,1 3 0,-10-8 0,0 0 4,0 0 10,3-21 0,-6-3-4,0-3 0,-1 0 4,0 0 16,4 4 6,-16 0-1,1 0-8,-7 0 0,4 4 0,16 4-4,1-16 0,0 1 0,-4-4 0,0 0 0,0 15 8,0-2-15,-8-8-1,0 0-4,0 0 4,-3 0 16,5-1-9,-16-1-4,-2 0-3,-3 0 0,3 0 0,15 5-5,-10-15-4,-3-2 0,4-8-1,0 0 0,-686 16 0,0-137-16</inkml:trace>
  <inkml:trace contextRef="#ctx0" brushRef="#br0">25148 14987 622,'-25148'-14987'0,"25204"14987"0,0-45 16,-4 0-11,-16 4 0,0 0 0,0 56 0,-9 7 10,16 5-3,2-16-5,0 0 0,4 8-34,0-3 0,-6 15-1,-8-2-15,0 7 0,0 5 9,10 0-5,-1 1 16,0-3 1,-16 0 3,0 0 9,5-2 0,-4 3 0,0-5-7,0 0 5,3 0 16,8 4 16,-16-4-3,4 0 0,3 0 0,5-4 0,15 3 5,0-15 6,-5 1 0,-10-7 0,0 9 3,0 16 0,-3-24-16,5-5-5,0-5-3,0 0 9,-4-1 15,0 4-6,-15 4-4,-1 0-4,-8 0 16,9-4 0,-16 8 4,-2 0-4,-7-1 0,-4-1 0,0-5 0,0 16 5,-3 1-16,-5-1 0,0-8-4,0 0 17,-15 122 47,-9 4-85,-47-4 4,-17 0-17,-8-3 0,4 4-1,0-5 7,-2 0-8,-3-1 0,-10-4 0,0 6 3,0 15-1,5-3-15,0 0 0,0-9-9,0 0 5,9 0 16,0 7 0,-16-4-3,-1 0-5,-1 0 0,0 5 0,15 4 7,-11-15-4,0-1 0,-4 0-1,0 4 4,0 16 4,12 2 0,-4 0 1,-16-4-4,0 0 4,4 0 0,0 3-9,0 5-3,-8 0-5,-4 9 0,9 4-9,0-1 8,0 15 6,-5 8-15,-5-7-8,0 4 4,-777 16 9,-8-158-16</inkml:trace>
  <inkml:trace contextRef="#ctx0" brushRef="#br0">25600 15498 730,'-25600'-15485'11,"25665"15485"-8,-7-52 16,-1-4-13,-16 0 8,0 0 1,-4 0 0,-5-4 0,0 0 0,0 0 0,12 0 15,4-1 33,-15 0 1,4 0-4,-12 1 0,-4 8 0,16 8 3,22-16-4,-11 5 0,0 0 1,0 9 8,0 16 4,0-37-16,-4-4-7,0-9-4,-2 0 13,-4 0 15,1 4 17,-15 3 0,3 0 1,-8 1 0,-1 4 0,16 1-3,-6-16-1,-1-2 0,1-8 0,0-5 4,0 16 5,1-8-16,-1-1-1,0-8-4,-1 0 0,5 0 15,-1-1 4,-15-3 0,1 0-1,-3 0 0,-4 7 0,16 5 0,9-16-5,-4 3 0,-9 1 0,0 4-1,0 15-3,4 0-15,3 4 0,0-12-7,0 0 4,7 0 16,-5 4 0,-16 0-4,1 0-4,4 0 0,1 0 0,16 3 4,-13-16-4,0-2 0,-4-4-1,0-1 4,0 15 5,-1-11-15,5-3-2,0-5-3,-1 0 4,3-655 16,18 0-132,-16 0 0</inkml:trace>
  <inkml:trace contextRef="#ctx0" brushRef="#br0">26039 14608 284,'-26039'-14613'4,"26064"14613"1,-4-25 16,-5-4 0,-16 5 4,0 0-1,8 133 0,5-4 22,0-8-4,4 0-1,8 1 16,4 0-108,-16-3 3,-22 0-1,-3-4 0,0 8-1,15 0-1,15-15-4,1 2 0,-4-4 1,0 3 7,0 16 1,1 7-16,-4 3 2,0-1-3,0 0 5,-1 0 16,0 1-13,-16 4-5,-3 0-4,1 0 0,4 3 0,15 0-3,4-15 1,-4 0 0,-1-5 0,0 4 1,-486 16 5,0-97-16</inkml:trace>
  <inkml:trace contextRef="#ctx0" brushRef="#br0">25903 14663 759,'-25903'-14663'0,"25971"14663"0,0-55 0,8-4-13,0 6 4,0 0-1,-4 40 0,0 4 6,16-13 0,1-16 9,8 0 0,8-4-5,0-4 4,-1 15-13,-8 0-15,9 15 0,0 4 1,1 0-4,-1 0 16,0-3 0,-16 4 4,0 0-4,3 10 0,0 1 1,16-5-5,1-16 0,1 0 0,1 7-3,0-1-7,-1 15 5,0 0-15,-5-5 0,0 5 9,-22 0-4,-9-5 16,-1 1-1,-16 5-4,0 0-5,0-35 0</inkml:trace>
  <inkml:trace contextRef="#ctx0" brushRef="#br0">26232 15018 867,'-26232'-14996'12,"26309"14996"-14,-12-61 0,1-4-16,0 0 0,0 0 9,4 33 0,-1-4 4,16-4-4,1-16 5,4 0 0,4 8-8,0 0-4,-2 16-5,-4 0-16,5 0 0,0 0 12,4 0 0,-8 0 15,-4 0 0,-15-1 0,0 0 9,4 10 0,-4-4 2,16-4-4,1-16 0</inkml:trace>
  <inkml:trace contextRef="#ctx0" brushRef="#br0">26561 14799 723,'-26561'-14799'0,"26625"14799"0,0-51 16,0 0-13,-16 0 0,0 0 0,0 12 0,0 0 0,15 0 0,0-15 0,0 0 0,9 16 32,0-9 0,5 16-5,-1 2-16,5 5 0,0-4-1,-3 0-1,1 0 15,1-1 0,-15 0 9,0 0-5,3 0 0,4-4 0,16-3 0,0-16 3,1 0 0,-3 3 2,0 3 0,0 16 1,-8 0-16,-1 1 0,15 1 3,2-15 4,-3 1 0,0-5 0,0 4 1,0 0 1,-1-17 0,-1 1-4,16 1-5,-1-16 3,-3 0 0,1 0 4,0 0-1,1 16 0,-7 0-16,-1 8 0,0 6-4,-7 0-1,-1-1 0,0-7 0,15 0 0,0-15 0,4-8 0,5-4-3,0-1-4,0 0-4,1 0 16,5-1-29,-16 0 0,-5 0-1,0-2 0,-4-8-583,15 9 4,-117-15 0</inkml:trace>
  <inkml:trace contextRef="#ctx0" brushRef="#br0">27140 14546 763,'-27140'-14546'0,"27208"14546"0,0-55 0,0 0-13,16 17 4,0-16 1,0 28 0,-5 0 2,0 0 0,1 0-4,3 0 15,4 1 10,-15-4 4,3 0 0,-4 0 0,4 3 0,16 0 9,-1-16 0,-1 0 0,-4 1 0,0 4-1,0 16 0,9 11-16,1 3 2,0-1 4,1 0-9,4 0 15,5 0 3,-15-5 0,0 0 1,0 0 0,-1 4 0,16 5 0,-11-16-5,-4-1 0,-4 0-1,0 5 0,0 16-1,0-12-16,0 0-3,0 1-4,0 0-5,0 0 15,0 0 7,-15 0 0,1 0-5,-4 0 0,1 1 0,16-9 3,0-16 0,-8 1 0,4 0 0,0-9 1,0 15 5,7-13-15,-9 0-4,0 0-8,0 0-4,-4 0 16,4 5-6,-16 0-1,-2 0-9,-8 0 0,14 1-698,16-5-4,-140-16 0</inkml:trace>
  <inkml:trace contextRef="#ctx0" brushRef="#br0">28101 15459 936,'-28101'-15459'0,"28184"15459"0,0-67 0,4-4-16,0 9-4,0 0 0,4 0 0,-8-4 0,16-1 0,0-16-4,-3-279 15,0 3-52,-15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34:2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-1 98 244,'1'-98'0,"21"98"0,0-22 0,-4 0 0,0 4 0,0 16 0,0 98-16,0 0 15,0 0 0,3 0 13,8 1 15,5 7-69,-15-1-7,-15 0-4,-12-2 0,9 0-1,16 4 12,-2-16 5,-4 0 0,-4-8 0,0 3 4,0 15 1,4-4-15,8-4 0,0-8-8,-1 0 0,4 0 0,13 8 13,0-9-4,4 16 0,-8 0-16,4 4 0,0 5 4,-3 0 0,0 0 16,-9-7 0,-16 14 7,0 0 3,3 14 0,5-6 2,15-4-1,1-15-1,4 0 0,10 0-17,0-5 0,-3 16-4,0-1-16,-1 0 0,0 10 0,0 0-5,0 0 16,-9 0 0,-16 9 0,0 0 9,7-4 0,0-7-1,15-14-7,0-15 10,7 0 0,-1 4 5,0-4-4,1 16 0,-4 0-16,0 4 0,0 5 0,-10 0 3,-4-3 15,-8-4 0,-15 5 0,0 0 4,8 14 0,-5 0 2,16-4-4,1-16 0,0 0 0,5 4-8,0-10 0,-2 0-3,-4 0 16,3 1 0,-16 1 3,-7 0-1,0-1 0,-8-8-1,0 5 0,0 15 8,12 7-15,-9-8 2,0-4 0,0 16 4,0 0-16,0 0-2,0-8 4,0 0-1,-8 0 0,-4 5 0,31 0-1,-6-31 1,4 0 0,-6-8-1,0 1 0,0 0 0,8-4 0,-5 0-1,0 0-4,0 0-8,4 0 16,8 0 3,-16-4 0,1 0-9,-4 0 0,9 4 0,15 0 4,7-15-4,-4 2 0,-5-4 0,0 0 4,0 16 5,4-12-16,-5-4-3,0 0-4,0 0 0,0 0 16,0 12 2,-16-4-8,0 0-9,0 0 0,13-4 0,15-4 8,-3-15-9,-4-1 0,0 0 0,0 0 0,0 16 13,0 14-16,-13 0 2,0 0 0,1 0 0,0 0 16,0 0-15,-16 0 0,-4 0 0,0 0 0,0 0 0,0 0 0,-8 15 0,0 0-15,-9-4 0,0 9 4,-891 16-8,8-175-16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4:14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56 680,'0'-38'8,"60"38"-18,-8-48 0,0-4-12,0 0 4,0 16 17,4 58-16,1-8 9,0-14-4,1 0 9,8 1 31,9-3-33,-31 0-1,-6 0 0,0-2 0,4 0 0,0 5 0,11 0-9,-4 1 0,0 4 1,0 4-4,0 16 1,5-25-16,-5-1-4,0-5-8,-2 0 5,12-365 15,0 0-73,-15 0 0</inkml:trace>
  <inkml:trace contextRef="#ctx0" brushRef="#br0">-781-337 270,'781'350'19,"-757"-350"-13,-15-24 16,-8 0 0,-16-1 4,0 0 9,7 36 0,-9-3 2,15 5 0,1-15-5,3 0 0,9 5-19,0-5-1,-3 16-3,1-1-16,3-1 0,0 10 12,31 0-10,-7 5 16,1-1 2,-16 0 5,0 0 8,3-24 0,-4 0-5,0-9-8,-1 0 9,1 0 15,13 3 20,-15-8-4,3 0-1,-3 1 0,5-5 0,16 4 9,-22-16 0,-9-4 0,-8-7-1,0 8 0,0 15 13,4 12-15,-8-12 3,0-5-4,0 0 9,0 0 16,13 0 15,-16-13-4,3 0-5,-11 1 0,5 3 0,16 9 4,-19-16 0,-7-4 0,-14-1-1,0 1 1,0 15 4,3 3-15,0-3 1,0-9-5,0 0 4,5 0 16,1-1-3,-16-1 1,0 0-12,-4 0 0,-5-32 90,31 4 16,-68-31-8,-4-14 0,-9 0-2,0 4 12,-1 16 0,4 3-16,-8-1 1,0-10 1,0 0 1,8 0 15,8 7-10,-15-8 0,-3 0-9,1 0 0,4 7 0,0 14 4,3 0-10,0 0 16,-8 0 0,-16 9 7,0 0 8,9-6 0,-4 0-1,16-4-1,0-16 4,5 0 15,5 3-5,-15-5 1,-2 0 4,-9 0 0,1 9 0,0 8-5,0 0 0,1 0 16,-4-9 0,-16 4 1,0 16 14,7-63-16,-5-11-13,0 0-8,-2 0 0,0-637 15,0 0-127,-15 0 0</inkml:trace>
  <inkml:trace contextRef="#ctx0" brushRef="#br0">-9-170 385,'9'170'0,"25"-170"0,0-34 16,5-4 0,-16-5 4,0 0 13,4 59 0,-13-4 5,16 4-4,0-16-4,4 1 0,18 4-22,0-5-4,-5 15-13,0-1-15,0 0 0,0 22 0,7 0-4,4 2 16,-5-8 0,-16 0 4,0 0 9,0-22 0,4 0-4,15-13-8,0-15 5,8-1 0,8 0 9,0-4 0,1 16-9,-7 1-16,9 3-340,16 0 4,-68-16 0</inkml:trace>
  <inkml:trace contextRef="#ctx0" brushRef="#br0">-74-1043 349,'74'1043'0,"-43"-1043"0,0-31 0,0 0 0,0 0 0,0 15 0,19 48-15,-5 1 4,0-8-13,1 0 0,13 0 16,4 3-1,-16-4-3,0 0-9,-1 0 0,4 5 0,16 10 7,-4-16-6,-8-2 0,-7 1 0,0 3 3,0 15 5,4-6-15,-9 0 0,0-4 1,-1 0-1,3 0 16,5 12 1,-16-8-5,0 0-10,1 0 0,9 12 0,15 5 7,12-15-9,1 2 0,-13-1 1,0 8 1,0 16 18,7-27-16,-4-4-6,0-13 0,-1 0 3,1 0 0,10 3 23,0 0 0,4 16-9,-8 0-16,4-3 1,15 9 7,-4-15-4,-11-1 16,-5-8 0,-16 9-1,0 0 4,1-24 0,-8-8-4,0 0-4,-2 0 8,-4 0 0,10 1 8,0-6-5,2 16-12,-4 0-16,8-3 0,0 10-5,-9 0-1,1-2 15,-13-4 0,-15 9-1,0 0 8,-3 6 0,1 0 1,16-5-4,0-16 9,-4-616 15,5-4-122,-15 0 0</inkml:trace>
  <inkml:trace contextRef="#ctx0" brushRef="#br0">926-669 493,'-926'678'8,"970"-678"-5,0-36 0,-4-8-8,0 0 7,0 15 9,9 12-15,-9-4 1,0-5-1,0 0 5,5 0 16,9 7 23,-16-4 1,4 0-10,3 0 0,5 4 1,16 5 4,-6-16-10,1-2 0,-8-1 0,0 4 4,0 15 9,7 13-15,-9-7 2,0-8-3,1 16 4,-1 0-16,8 0-13,0-3-4,-4 0-10,-8 0 0,5 1 0,16 13 3,-24-16-5,-8-8 0,-3-3 0,0 8-4,-324 15 0,-1-67-15</inkml:trace>
  <inkml:trace contextRef="#ctx0" brushRef="#br0">1233-314 414,'-1233'323'31,"1269"-323"-9,-19-28 15,-5 0-8,-15 1 3,0 0 8,9 52 0,-4-5 10,16-8 1,2-16 3,-1 0 0,5 4-24,0 0-3,-4 15-13,-1 0-15,9 1-1,0 4-1,-7 0-9,1-2 16,0-5 0,-16 9-3,0 0 0,4-1 0,0-5 0,16 0-11,0-16 0,0 0 0,0 0 4,0 0 0,1 15 0,0 0-15,4-7 0,0 10 3,-6 0-6,-8 0 0,1-7-1,0 0 3,0 16 9,-3-11-16,-5-5-3,0-13-7,0 0 8,4 0 16,10-1 6,-16-9 1,1 0 0,-4 0 0,-1 7 0,15 10 1,13-15-5,0 3 0,-13-1 1,0 9 9,0 16 13,3 19-16,-13 4 3,0-9-7,1 0 8,11 0 15,10 4-25,-15-9-4,-5 0-9,4-1 0,0 0 0,16 8 4,1-16-8,-4 0 0,0 0 0,0 9 7,0 16 9,9 1-16,-10-4 0,0-8-1,0 0 5,1 0 15,8 8-3,-15-9-5,0 0-8,1 0 0,4-1 0,0 9 5,7 16-9,-1 1-16,-5-3 0,0 5 0,0 16 9,3-6-16,-4-3-1,0-14-5,0 0 13,1 0 0,9 4-1,15-4-8,-1-15-9,-8 0 0,0 0-667,16 13 11,-134-16 0</inkml:trace>
  <inkml:trace contextRef="#ctx0" brushRef="#br0">2062-661 626,'-2062'661'0,"2118"-661"0,0-45 0,-4 0-11,0 4 0,0 16 0,0 42-16,-5 12 6,0-8-5,2 0 0,5 0 16,0 8-13,-16 0-9,-2 0-9,5-1 0,4 3 0,0 9 16,1 15-4,-3 0-15,-4-9 0,0 4 12,0 0 13,8 8 0,-9 0 1,16-4 0,1-16 4,0 0 0,5 0 3,0 4-4,0 15-9,-8 0-15,31 12 140,32 4-8,-136-32-4,-12-28 0,4-7-6,0 5-8,-1 0 0,-5-17 0,-5-3-9,15-4-7,1-15 4,-5-464 16,9 0-93,-16 0 0</inkml:trace>
  <inkml:trace contextRef="#ctx0" brushRef="#br0">2457-571 403,'-2457'575'11,"2493"-575"1,5-36 15,-10-8 0,-15 5 11,0 0 0,1 76 0,0-1 8,16-13 1,1-16 9,3 1 0,-1 8-34,0 1 0,-8 15-13,1 0-15,8-5-1,0 0 12,-20 0-4,-8-4 16,-5-4-1,-16 1 5,0 0 4,-1 7 0,-1-4 2,16-3-7,0-16 8,3 0 0,5 0 1,0-1-7,1 15-3,0 0-15,3-5-351,0 10-3,-70 0 0</inkml:trace>
  <inkml:trace contextRef="#ctx0" brushRef="#br0">2325-287 464,'-2325'287'0,"2366"-287"0,0-33 0,0 0-8,0 18 8,0 15-1,4 70-15,1-1 12,0-5-3,2 0 5,0 1 16,4 8-32,-16-9-1,-6 0 0,-3-2 0,5 0 0,16-1 3,-10-16-4,1-3 0,0-4 0,0 5-1,0 15 4,1 3-15,-5 4 0,0-8-9,0 0 13,1 0 0,0 8 13,0-4-8,4 16-18,-8 0-16,13 11 0,0 9-3,-41 0-9,0-11 15,-4-4 0,-15-1-4,-400 16 10,0-84-16</inkml:trace>
  <inkml:trace contextRef="#ctx0" brushRef="#br0">2396-700 442,'-2396'700'0,"2436"-700"0,0-32 0,0 0-8,0 8 0,0 15 10,0 35-15,-18 0 5,0 9 0,2 0 8,4 0 16,5 0-18,-16-9 0,-3 0 1,-4-1 0,-1 7 0,15 9 5,4-15-9,-4 1 0,-4 0 0,0 4-1,0 16 4,9 20-16,-4-8 4,0-4 4,1 0 9,-5 0 16,-1 5 2,-16-4-4,0 0-8,0 0 0,4 3 0,15 8 9,5-15-4,-12 2 16,-13-8 0,-16 0 15,0 0 5,5-30 0,-5-5-5,0-5-3,-2 0-3,4 0 16,8 3 16,-16-5 1,3 0-12,-5 1 0,3 5 0,15 1 3,-20-15-4,-3-4 0,-1-5-1,0 1 1,0 0 8,3-17 0,0-3-11,16-8-12,2-16 3,4-468 15,6 3-94,-15 0 0</inkml:trace>
  <inkml:trace contextRef="#ctx0" brushRef="#br0">2878-790 471,'-2878'817'20,"2920"-817"-27,-20-34 15,0 0-8,-15 8 15,0 0 10,1 67 0,-5 3 11,16-4 1,2-16 4,-1 1 0,4 13-35,0 1-5,-7 0-5,-4-2 0,0 8 0,16 5 1,-1-16-5,-1-1 0,-4-4 0,0 0 4,0 15-1,1 6-15,1-1 2,0-9-8,0 0 0,4 0 16,0 5 10,-16-4-5,3 0-5,-4 0 0,5 5 0,15-1 3,-8-15-8,-4-2 0,-4-7 0,0-1 3,0 16 5,4-7-16,-9-3-2,0-4 3,0 0 4,4 0 16,4 0-37,-16 0 0</inkml:trace>
  <inkml:trace contextRef="#ctx0" brushRef="#br0">3172-981 410,'-3172'986'15,"3208"-986"-5,-15-28 16,0 0-8,-16 0 0,0 0 17,12 11 0,1 0 1,15-18-12,0-15 8,19 0 16,1 4 5,-16 0-3,2 0 0,-1 0 0,0 1 0,0 4 7,36 0-5,-8 7 16,-8 1 2,-16 9-1,0 0 9,0-11 0,-5 1-1,15-9-5,-1-15-4,-3 0 0,-4 7-13,0 8-11,-2 16-4,-8-1-16,9 12 0,0 0-1,8 0-9,-11 1 16,0 0 1,-16 13 8,0 0 5,-8 4 0,-5 0 1,15-9-4,0-15-4,-4 0 0,-4 1-7,0 8-5,-2 16 1,-4 0-16,8 1 0,0 13-4,-4 0-13,-1-1 15,-8-3 0,-15 3 0,0 0 1,-1 0 0,-5 1 0,16-12-4,0-16-1,8 0 0,0-1-4,0 5 1,0 0 4,-1-1 16,13 5 0,-16 9 7,1 0-9,-4 1 0,-22 1 0,15 9 11,0-15 18,-4-21 0,-5-4-12,0 0 0,12 0-4,1-620 16,-9 7-123,-16 0 0</inkml:trace>
  <inkml:trace contextRef="#ctx0" brushRef="#br0">4063-271 442,'-4063'297'4,"4103"-297"-8,4-32 15,-18-8-8,-15 0 0,0 0 0,0 80 0,0 0 14,16 0 0,3-16 26,0 1 0,5 3-50,0-5 1,-9 15-26,-4-3-15,22 0 0,0 9 8,-1 0-5,-4-1 16,-26-4 0,-16 26 4,109 31-4,4-79-31,0-4-16,0-4 3,-4 0 4,-3 0 0,4 0-8,0-8 0,-3 0-18,-4 0 16,0 0-446,-16 13 4,-90 0 0</inkml:trace>
  <inkml:trace contextRef="#ctx0" brushRef="#br0">4063-607 363,'-4063'607'0,"4095"-607"0,0-32 15,0 0 0,-15 0 0,0 0 0,0 97 0,0 0 13,16 0 0,2-16 13,4 1 0,18-4-49,0-14 0,-11 16-8,-7-1-16,9 3-1,0 12 4,-19 0-8,-8-4 15,-13 0-1,-15 4 0,0 0 0,4 7 0,5 0 2,16-1 1,0-16 5,-1 0 0,9 4 4,0-5-4,0 16-13,0 1-16,1 4 0,0 3 0,-25 0-8,-4-6 15,0-4-1,-15-9 8,-408 16 13,0-81-16</inkml:trace>
  <inkml:trace contextRef="#ctx0" brushRef="#br0">6261-1574 201,'-6261'1596'20,"6279"-1596"-22,-20-18 0,0 0 0,0 0 0,0 0 0,15 26 0,-5-7 2,15-3 0,0-15 3,4 0 0,5-1-7,0-9 1,-1 16-4,-8 0-16,9 4 0,0-1 3,-5 0-3,-3-2 16,-5-4 0,-16-1 0,0 0 6,4 1 0,-6 0 0,15-3-8,0-15 8,4 0 0,9-4 2,0-13 7,0 16-9,-7 0-16,9 4 0,16 13-4,7-16-13,8 1 0,-14-8 1,0 14 0,0 0 13,0-9 0,0 0-1,15-22-4,-1-15 9,4 0 0,13 0-2,0 0 0,0 16-17,-4 0-16,17 4 0,15 0 0,-12-15 0,0 0 0,-18-11 0,0 18 11,0 0 4,-4 0 0,-4-4-15,16-13-8,5-16 13,8 1 0,13 5 9,0-4-9,16 16-13,-4-4-16,8 5-1,15 14 3,4-15-14,-4 1 0,-13-4 0,0 14 5,0 0 17,3-16 0,-5 0 11,16-4 0,-11-16 1,4 10 0,3 1 1,0-4-1,0 0-13,4 0 16,5-4 0,-16 8 0,-3 0-13,4 0 0,0 0 0,0 0 0,0 15 9,4 13-15,-9-4 3,0 0 0,0 0 0,0 0 16,13 8-10,-16 0-5,-2 0-13,-3 0 0,0 0 0,15 4 16,13-15 1,-8 3 0,-5-8 0,0 0 0,0 16 13,15-12-16,-4-3-3,0-9-12,0 0 0,12 0 16,13 0-1,-16-4-1,-1 0-9,-11 0 0,0 0 0,15 13 16,0-15-13,-16 0 0,0 0 0,0 0 0,0 16 17,12 7-16,-4-9 2,0-13-3,0 0 0,0 0 16,22 12 2,-16-4-8,1 0-18,-4 0 0,0 0 0,15 13 4,-5-15-13,-4-1 0,0 0 0,0 0 0,0 16 0,0-5-16,0 0 0,0 0 0,-1 0 22,8 0 0,-4-4 12,0-18-4,2 15 0,0 1-15,0 0 0,0 0 0,-18 0 17,-8-8 16,-8-4 8,-16 4 4,-8 0-4,1 21 0,0-1-1,16-9-8,0-16 8,4 0 0,-3 9 1,0-1-9,0 15-4,0 0-15,-4-15 176,47-1 11,-132-47 1,8-26 0,-5-11-6,0 0 7,-1 0 9,12-1 16,-8-4-1,-16-14-7,0 0-5,18 54 31,5 5-52,-31 5 0,-10 0-5,-4-2 0,4 3-1,0 5 5,-4 0 0,-4-1 16,-9-5 0,-16 9 5,0 15 9,0-40-15,-1 0-8,0-8-9,-2 0 9,9-632 0,8 0-128,16 0 0</inkml:trace>
  <inkml:trace contextRef="#ctx0" brushRef="#br0">6011-1266 439,'-6011'1288'16,"6050"-1288"-22,-16-31 16,-5-4-8,-16 5 4,0 0 18,8 55 0,-9-8 9,0-5-4,3 0 9,4 0 16,9 4-24,-16 4 0,-5 15-12,-8-1-15,12 4 0,0 5 4,-5 0-1,-4-2 0,-8-8 0,0 5 8,0 16 8,4-2-16,-9-4 0,0 0-4,0 0 1,4 0 31,-1 4 7,-31-4-4,1 0-5,-8 0 0,5 4 0,0 0 4,-22 0-4,0-4 0,-5-8-1,0 5 8,-356 16-1,0-71-16</inkml:trace>
  <inkml:trace contextRef="#ctx0" brushRef="#br0">5971-1075 410,'-5971'1075'0,"6007"-1075"0,0-28 0,0 0-8,0 0 0,0 0 22,8 20 0,-4-4 4,16-14-8,0-16-4,4 0 0,18 12 18,0-1-4,4 16-17,-8 1-16,13 11 0,0 9 13,-15 0-9,-1-2 15,-8-7-1,-15 4 3,0 0 13,5 11 0,-9-5 1,16-13-3,1-16 4,-1 0 0,22 5-15,0-8-4,-3 15-9,-5-1-15,4 1 0,16 9 0,2-16-5,-1 1 0,-3-3 0,0-1 0,0 0 4,0 6 0,-4 0 2,16-13-8,0-16 0,0 0 0,22 11-4,0-8-3,-1 15-14,-8 0-15,0 0 0,0 8 12,-2 0-8,-12-1 16,0 0 0,-16 5 8,0 0 3,7 9 0,-8-3 1,16-8-8,1-16-1,4 0 0,5 7-6,0-1-3,-2 15-12,-8 0-15,3 7 0,0 6 1,-6 0-10,0-2 0,-4-8 0,16 0 4,0-16 13,3 5 0,-12 1 1,0-10-4,0 0 0,0 0 15,14 11-7,-15-10-11,-2 0-8,0 0 0,9 7 0,16 8 5,2-16-8,-1 0 0,-5-3 0,16 9 3,0-16 0,1 7 0,5-1 1,0-10-11,1 0 10,12 0 15,8-1-5,-15 0-3,-2 0-4,-12 0 0,4 3 0,16 14 13,-6-16-5,-8-2 0,0-12 0,0 0 0,0 16 4,11 0-16,-4-3 0,15 0-8,0-15 5,12 0 0,3 0-2,0-3-5,-1 0-5,-7 0 0,17 4 0,16 5 4,9-16 0,-4 3 0,-4-4 0,0 4 4,0 15 13,4 7-15,-5-4 2,0-8-8,0 0 14,4 0 16,7 4-32,-16-3-1,8 16-9,-3-8-16,4 4 0,0 9 0,13 0-1,4 0 0,-12-8 0,0 4 4,0 15 0,-4-2-15,-4 4-1,0-9-4,0 0 4,0 0 0,1 4 4,0-10 0,1 16-4,-8 0-16,5 4 0,0-5 4,5 0 0,0 2 16,-4-8 0,-16-5 4,0 0 5,4-8 0,-9-4-2,15 0 0,0-15 0,0 0 0,0 0-3,0 0 0,-1 16 0,0 0-16,0 0 0,15 0 0,-8-15 0,0 0 0,-9-8 0,0 1 0,-820 16 8,8-168-16</inkml:trace>
  <inkml:trace contextRef="#ctx0" brushRef="#br0">5274-1184 259,'-5274'1184'8,"5297"-1184"-5,0-23 0,1 0 0,0-5 3,0 0 5,5 40 0,-5-4 3,16 0 7,1-16 0,5 0 0,1 7-20,0-1 0,-4 16-9,0-1-16,10 0 0,0-1 8,35 0 0,0 7 15,-4-4 2,-15 4 4,0 0 5,4-15 0,-1 0-4,16-8-4,0-16 9,8 0 0,4 4 0,0-5-1,0 16 1,1 0-16,4 4 0,0 0 7,-3 0 4,-3-1 15,-4-5 0,-15 5 1,0 0-1,-1 2 0,5-3 0,16-9-8,0-16 4,0 0 0,5 8-6,0 0-9,0 15 0,-3-1-15,-1 0 0,0 6 4,3 0-1,-11 1 16,-9-5 0,-16 9-4,0 0 5,8-31 0,-5-11-8,16 0-8,0-16 0,-5-470 0,14-3-95,15 0 0</inkml:trace>
  <inkml:trace contextRef="#ctx0" brushRef="#br0">7586-1398 252,'-7586'1398'0,"7608"-1398"0,0-22 15,-13 8 0,-15 4-1,0 0 9,9 86 0,-9 0 13,16-9-13,2-16 10,13 1 0,8 4-54,0-5-1,-12 16-8,-3-1-16,9 11-1,0 13 4,-10 0-14,4-3 15,-8-7 0,-15 9 7,0 0 4,8 14 0,0-1 2,0-9-3,1 16 13,0 0-16,9 0 1,0-4-3,0 0 0,-9 0 0,4 0 0,15 13 0,-39-15 0</inkml:trace>
  <inkml:trace contextRef="#ctx0" brushRef="#br0">7761-1075 774,'-7761'1075'0,"7829"-1075"0,0-54 0,0 0-14,0 0 0,0 0 18,12 32 0,-9-8 3,15-1-8,1-15-8,4 0 0,22 12-11,0-9-4,-1 16-4,-12-1-16,9 4 0,0-1 8,8 0-4,-5 1 16,-13-3 1,-16 14 0,0 0 8,8 0 0,-5-4 0,15-4-8,0-15 5,4 0 16,8 4 7,-16-4-4,0 0 0,-4 1 0,-4 0-428,15-1 4,-85-15 0</inkml:trace>
  <inkml:trace contextRef="#ctx0" brushRef="#br0">8209-1266 601,'-8209'1266'0,"8262"-1266"0,0-42 0,0 4-11,0 0-4,0 15 0,0 49-15,0 0 8,0 0 0,2 0 0,16 0 16,13 3-20,-16-9 1,-4 0-4,-1-1 0,0 5 0,16 0 7,-12-16 0,-8-2 0,-13 1-1,0 9-1,0 15 4,4 15-15,-5 5 3,0 1-9,1 0 0,0 0 32,12 5-14,-32-3-9,-2 0-5,-7-1 0,0 4-372,0 4-5,-74 0 0</inkml:trace>
  <inkml:trace contextRef="#ctx0" brushRef="#br0">8485-1453 262,'-8485'1471'20,"8509"-1471"-18,-20-24 0,0 0 0,0 13 7,0 0 0,5 44 0,0 0 5,16 0 0,1-16 0,-1 0 0,14 9 0,0-10-1,0 15-3,-3 0-15,3 3 0,0 1 9,-18 0-1,-5-3 16,-12-3-1,-16 3 3,0 0 10,4 16 0,-5-3 4,15-13-1,0-15 4,0 0 0,5 9-4,0-9-5,0 16-9,-4 0-16,1 5 0,0-1 3,5 0 0,0 1 16,-13-8 0,-16 5 5,0 0-1,3-6 0,1-4-2,15-10-3,0-15 5,-1 0 0,9 8-32,0-9-3,-10 16 5,-1 0-16,-10-4-407,16 1 5,-86-16 0</inkml:trace>
  <inkml:trace contextRef="#ctx0" brushRef="#br0">5866 154 532,'-5866'-154'0,"5914"154"0,0-39 15,-4 12-9,-15 4 3,0 0 4,1 36 0,-4-5 6,16-4 1,1-16-1,4 0 0,5 7-17,0 0-3,-3 15-9,-5-1-15,1 5 0,0 8-5,5 0-5,1 1 0,-4-8 0,16 5 3,0-16 4,1-3 0,0-4 0,0-4-8,0 0 4,0 0 16,0 0 5,-16 0 0,1 0 0,0 0 0,0 0 0,15 0 0,12-15 0,-8 2 0,0-4 1,0 0 1,0 16 8,3-14-16,-3-8-4,0-14-3,0 0 13,-1 0 16,10 13-4,-16-6-9,0 0-16,-4-1 0,8 9 0,15 8 3,-7-15-3,0 0 0,-5-7-1,0 9 3,0 16 4,4 7-16,-5 4 2,0-8-8,0 0 9,5 0 15,9 3-12,-15-14 4,-3 0-4,0 0 0,0 0 0,16 13 4,4-16-13,-4 1 0,0 0 0,0 0 0,0 16 18,11-2-16,-9 1-1,0-18 0,0 0 13,-1 0 15,14 9 10,-15-5-4,3 0-4,-1 0 0,-5 5 0,16 1-1,-4-16-5,-3 0 0,-14-5 0,0 10 1,0 16 13,8-4-16,-14-5-2,0-3-7,0 0 3,8 0 0,14 3-4,0-5-7,-1 15-12,-8 0-15,8-4 0,16 8 11,-29-16-8,-11-5 0,0 0-2,0 0 0,-526 15 14,4-106-15</inkml:trace>
  <inkml:trace contextRef="#ctx0" brushRef="#br0">6151 173 406,'-6151'-173'0,"6187"173"0,0-28 16,4-7-8,-16 5 7,0 0 9,0 70 0,-18 0 13,15 13-8,2-15 0,4 1 0,5 4-50,0-1-4,-11 16-8,-8-1-16,4 12-250,0 5 0,-50 0 0</inkml:trace>
  <inkml:trace contextRef="#ctx0" brushRef="#br0">6199 279 302,'-6199'-252'15,"6226"252"-23,-7-27 0,0-8 0,0 5 0,0 16 4,8 36-16,-4-8 1,0-4 0,1 0 3,0 0 15,5 4-22,-15-4-4,-5 0 0,-4-1 0,0 8-146,16 4 0,-30-16 0</inkml:trace>
  <inkml:trace contextRef="#ctx0" brushRef="#br0">6537 275 349,'-6537'-262'31,"6568"262"-13,-31-31 16,0 0 0,-16 0 0,0 0 5,16 26 0,-1-5-1,15-4-11,0-15 5,12 0 0,3 0 0,0-8-12,0 16 0,0 0-16,13 7 0,0 1-3,2 0-6,4 0 15,-8-8 0,-15 14-4,0 0-1,4 4 0,0-4 1,16-4-3,0-16-1,-1 0 0,10 0 18,0-9-4,4 16-5,-3 1-16,5 3 0,15 4 4,-2-15 0,0 0 0,-13-7 0,0 9 3,0 0 0,8-13 0,-9-8-4,0-5-7,0 0-3,7 0 16,3 4 1,-16-4 5,0 0-4,-9 0 0,0 4 0,16 0 8,-2-16 0,4-1 0,0-4 0,0-5 4,0 15 1,4-6-15,-1-4-2,0 0-1,0 0 1,1-490 16,4 0-99,-16 0 0</inkml:trace>
  <inkml:trace contextRef="#ctx0" brushRef="#br0">7437-14 345,'-7437'36'16,"7468"-36"-18,-8-31 0,-4-8 0,0 0 11,0 16 9,1 24-16,-5 7 0,0-8-3,-1 0-1,4 0 15,5 7 5,-15 0 0,0 0-13,-7 1 0,9 3 0,16 8 4,8-16 1,-3 2 0,-10-5 0,0 1 1,0 16 8,3 9-16,-4-7 3,0-9-1,0 0 9,-3 0 15,5 4-12,-15-1-5,-3 0-4,-11 0 0,0 0 0,16 5 8,4-16-5,-8 0 0,0 0 0,0 0 0,0 15 8,-8-40-15,-8-3 0,0-4-9,0 0 8,5 0 0,5-1 8,0 0 0,-8 16-9,-7 8-16,4 0-8,0 5 3,22 0 0,1 0 16,-9-9 0,-16 4 9,0 0 14,-1 16 0,-10 5 3,15-3-5,1-15 8,5 0 16,0 3-10,-16 0 4,-3 0 1,-4 0 0,-1 5 0,0 4 3,5 0-4,0 1 16,-13 4 0,-16 14 0,0 0 3,4-11 0,-4 0-1,15-13-4,-1-15 13,7 0 0,-4 5 0,0 4 0,0 16-13,-12 0-16,9 15 0,0 0 1,8 0 0,0 2 15,-9-1 0,-15 8 1,0 0 1,3-3 0,-9-3 0,16 0-4,0-16-4,7 0 0,4 1 3,0 0-5,1 16-5,-3 0-16,1 0 0,0 8 3,-17 0-4,-3-3 15,0-12-1,-15 0 0,0 0 0,12-12 0,0-12 0,16 0 0,0-16 0,0-638 0,0 0-121,16 0 0</inkml:trace>
  <inkml:trace contextRef="#ctx0" brushRef="#br0">7967 119 370,'-7967'-83'11,"8000"83"-36,-11-33 0,8 0 0,0 1-3,0 16 17,6 89-16,-4-6 11,0-8-5,3 0-1,8 0 16,0 0-48,-16 4 0,-10 0 10,-8-1 0,-1 4-1,15 9 8,-20-15-13,-4-4 0,-4 0-1,0 4 0,0 16 4,8-18-16,-4-4-14,0-9-8,2 0 0,8 1 15,5 3-6,-15 0 0</inkml:trace>
  <inkml:trace contextRef="#ctx0" brushRef="#br0">8231-26 482,'-8231'26'0,"8274"-26"0,8-35 15,-9-4-8,-15 9-4,0 0 4,16 59 0,-4-5 9,16-4-3,3-16 0,8 0 0,8 3-41,0-4 1,-8 16-9,-5-2-16,5 5 0,0 8 7,4 0-8,-3 0 15,-5-5 0,-15 9 1,0 0 0,3-24 0,0-7 0,16-4-1,0-16 8,-3-263 16,5 7-54,-16 0 0</inkml:trace>
  <inkml:trace contextRef="#ctx0" brushRef="#br0">8722-174 262,'-8722'174'0,"8746"-174"0,0-24 0,0 0 0,0 0 0,0 0 13,16 61 0,-13-16 8,15 0 12,2-15 0,3 0 0,5 1-19,0-5-1,-4 16-5,-3-1-16,5 4 0,0 5 3,-10 0-5,1-1 16,-9-1-1,-16 4 1,0 0 14,3 21 0,-9 0 4,15-9-3,0-15 5,3 1 0,8 9-9,0-8-1,-3 16-9,-8 0-16,4 8 0,0 9 4,-1 0 0,1-1 15,0-1 0,-15-4 0,0 0 8,0-28 0,-13-4-6,16 1-11,-1-16 3,3-428 16,10 0-85,-16 0 0</inkml:trace>
  <inkml:trace contextRef="#ctx0" brushRef="#br0">-1136 3254 712,'1136'-3223'12,"-1072"3223"-14,-8-52 0,-8 0-12,0 13 4,0 0 4,-1 10 0,0-3-1,16-4 0,0-16 5,0 0 0,8 4 17,0-9-4,3 15 0,-4 1-15,-4 0 0,0 5 4,-6 0-5,0-2 16,-5-4 0,-16 1 0,0 0 12,0-22 0,-16 3 9,15-6-6,-9-15 1,3 0 0,9 0 43,0-9 0,1 16-9,0 1-16,0 0 0,0 13 3,-21 0-13,-3-5 16,-9-3-1,-16 9 3,0 15 9,-4 27-15,-9 4 6,0-9-4,1 0 9,4 0 0,0 0-30,0 0 0,-6 16-13,-4 0-16,4 4-1,0 9 0,1 0-13,4 0 16,-5-4 0,-16 9 8,0 0 9,-8-16 0,0 0 0,15-17 3,0-15 8,5 0 0,9 12 19,0-9-9,1 16-4,1 0-16,9 0 0,15-1 7,-4-15 1,1 0 0,0-8 0,0-1 11,0 0 5,4 1 0,-4 1 0,16-5-1,0-16 9,0 0 16,4 4-5,-16-8 1,0 0-5,-5-1 0,5 8 0,0 8-4,11 0-4,4 2 15,-8-7 1,-15 8-1,0 0 4,8-25 0,0-8 0,0-12-3,0 16 8,-1-533-16,4 0-100,16 0 0</inkml:trace>
  <inkml:trace contextRef="#ctx0" brushRef="#br0">-1110 4081 687,'1110'-4081'0,"-1049"4097"0,0-49-16,0 0-12,0 9 8,0 0 8,-4 39 0,-3 3 5,15-1 1,0-15 4,0 1 0,5-4-16,0 0 4,-3 16 0,-4-1-16,4-4 0,0-4 4,-17 0 0,-8-8 15,-4-4 8,-15 8-4,-288 16 1,0-57-16</inkml:trace>
  <inkml:trace contextRef="#ctx0" brushRef="#br0">-570 3668 410,'570'-3642'7,"-534"3642"-26,-3-28 0,0-8-8,0 5 4,0 16 8,12 28-16,0-4 4,16-4 8,0-16-1,-1 1 0,1-3 17,0-4 3,3 15 3,5 1-15,-3-1 0,0-1 1,-10 0-4,-1-1 0,-9 1-1,0 9 3,0 16 5,1-21-16,3-5-4,15 1 5,-1-15-9,-5 0 0,5-3 24,0-10-5,5 0 5,-11 1 0,-4 12 0,16 8 0,-20-16 1,-1-4 16,-5-11-1,-16 0 0,0 0 0,0 19 0,0 0 4,15 0 0,1-15 8,-7 0 0,-3-1-18,0-1-4,-4 0-8,-7-1 0,4-1 0,16 0 1,-5-16 4,-1-1 0,1 1 0,0 8-1,0 16 4,8 8-16,-8-3 2,0-5-5,0 0 5,5 0 0,4 3-4,15-4 4,-1-15-4,-3 0 0,3 3 0,16-8 8,17-16 0,0 3 0,5-8 1,0-5 8,0 15 0,0-10-15,0 0-1,0 13 4,-1 0 0,4 0 0,5 0-10,0-10-1,-3 16-8,-7 0-16,5 12 0,16-1-4,13-16 1,3 2 0,3 1 1,0 1 0,0 15 0,0-18-15,0 3-4,0-1 1,-1 0 1,-1 0 16,-4-3-55,-16-5 0,-11 0 0,-12-3 0,0 11-533,16 0 1,-106-16 0</inkml:trace>
  <inkml:trace contextRef="#ctx0" brushRef="#br0">1101 3402 226,'-1101'-3388'16,"1121"3388"-14,-16-20 16,0 0 0,-16 4 16,0 0 5,3 61 0,-9 1 8,15 0-1,2-15 0,8 0 0,4 9-12,0-4-1,-3 16 0,0 0-16,0 4 0,0 4 0,-27 0-4,4-5 16,-8-8-2,-16-1 4,0 0 9,0 6 0,0 4 0,15-9-12,1-15 0,4 0 0,9-4-2,0-8 4,-1 16-1,0 0-16,0-4 0,0 9-7,15 0-4,-5 3 0,-1 1 1,0 10-8,-357 16-1,-5-71-16</inkml:trace>
  <inkml:trace contextRef="#ctx0" brushRef="#br0">1093 3313 309,'-1093'-3287'8,"1121"3287"-26,-8-28 0,0 0 0,0 17 0,0 16 5,3 22-16,0 1-1,16-4 0,0-16 4,-4 0 0,-5 4-6,0-8 0,-2 0-9,-4 0 0,18 12 0,15-1-4,3-15 1,7 0 0,-5-3 0,0 4 0,0 16-3,3 20-16,-6-3 4,0-3 0,0 0-1,-1 1 16,9 5-13,-16-8-4,-4 0-10,-5 0 0,1 9 0,15 4 0,27-15-13,-1 5 0,0 1 0,0-1 7,1 16 6,1-24-16,-5-1-5,0-14-7,0 0 5,7-1 0,9-4-27,15 0 5,-11-15-13,-12 1 0,4 3-288,16 9-3,-58-16 0</inkml:trace>
  <inkml:trace contextRef="#ctx0" brushRef="#br0">1395 3473 432,'-1395'-3438'11,"1433"3438"-35,-11-30 0,0 0-8,0 0 0,0 0 22,16 11 0,-4 0 1,15-9-5,0-15 4,9 0 0,4 3 0,0-3 1,1 16-14,-5 0-16,4 8 0,0 5-3,7 0-1,3 2 16,-12-4 0,-16 4 5,0 0 4,-5 21 0,-4 1 4,15-8-9,1-15 8,5 0 0,8-1 0,0-8-3,0 16 0,-16 0-16,0 0 0,0 0 11,9 0 0,-11 3 15,0 0 0,-15 0 0,0 0 5,8-12 0,-1-4-1,16 1-4,-1-16-1,-4 0 0,-8-8-6,0-1 1,0 16 5,-5-1-16,0-3 0,0 9-1,-5 0 0,1-1 15,0-9 0,-15-1 1,0 0 10,4-7 0,-1-5-2,16-3-7,0-16-1,8 0 0,4 8-24,0 1-5,0 16-5,1 8-16,5 3-504,15 4 5,-100-15 0</inkml:trace>
  <inkml:trace contextRef="#ctx0" brushRef="#br0">2102 3609 270,'-2102'-3605'12,"2126"3605"-8,-16-24 0,-1-4 0,0 1 0,0 16 4,8 56-16,0 0 6,0-5-11,2 0 1,3 0 15,0 4-12,-15-5-4,-1 0-4,-4-1 0,0 5 0,0-1 3,0 0 1,0 0 16,-4-4 0,-16 4 8,0 0 4,4 4 0,0 0 1,16-9 4,0-16 1,-1 0 0,8 5-10,0-4 0,-1 15-5,0-1-15,5 3 0,0 9 9,0 0 0,-1 0 16,-5-4 0,-16 0 1,0 0 9,7-11 0,-4-3-1,16 4-5,-1-16 0,5 0 0,4-1 2,0 0-4,1 15-4,-11 0-15,5 4 0,0 8 0,-7 0-4,-9-2 16,-9-3 0,-16 13 4,0 0 9,-4-4 0,-9 0-2,15 0-11,0-15 5,-5 0 0,-1 4-4,0-4 1,-1 16-4,-9 0-16,4 1 0,0 9 3,11 0-9,-3 1 16,-8-5 1,-16 8 5,0 0 4,3-15 0,-3-3-3,15-19-1,-8-15 5,5 12 16,9 3 36,-16-9 4,6 0-4,-4 2 0,4 12 0,0 8-4,-24 0-8,4-4 16,-8-7 0,-16 8 7,-1 0 13,4-7 0,-13-4-2,15-9 7,0-15 5,5 0 0,4 4-3,0 0-1,-1 16 0,1 0-16,4-1 0,0 14 1,-1 0-10,0 0 0,-12-5 0,15 13 5,0-15 8,-4-28 0,-4-5-5,0-13-7,-2 0 0,0-668 16,14 4-134,-16 0 0</inkml:trace>
  <inkml:trace contextRef="#ctx0" brushRef="#br0">2562 3227 471,'-2562'-3227'0,"2604"3227"0,0-34 0,5 8-8,0-1 3,0 0 5,5 56 0,-5 4 10,16-4-9,2-16 0,13 0 0,9 3-30,0-9 0,-6 16 4,4 0-16,-4 5-1,0 5 6,-1 0-1,-3 0 15,-13 0 0,-15 9 4,0 0 0,0 4 0,0-4 1,16 0-8,0-16 5,5 0 0,-1-5 6,0 1-4,2 15-5,-8 0-15,0 1 0,0 8-1,-5 0-3,-3-1 16,-5-16 0,-16 9 12,0 0-1,-1-11 0,-8-11-2,16 0 0,-1-16 13,0 0 0,1 0-23,0-1-7,0 15-4,-1 0-15,4-4-427,16 0-3,-80-16 0</inkml:trace>
  <inkml:trace contextRef="#ctx0" brushRef="#br0">2387 3519 496,'-2387'-3488'16,"2431"3488"-23,-16-35 0,-3-4-9,0-1 4,0 16 9,0 34-16,-4 4 5,0 0-8,1 0 4,0 0 16,9 4-23,-16 0-4,-4 0-5,-7-1 0,5 3-208,15 9 8,-43-15 0</inkml:trace>
  <inkml:trace contextRef="#ctx0" brushRef="#br0">2918 3601 406,'-2918'-3601'0,"2954"3601"4,16-28 0,-4-16-8,0 4 16,0 0 5,-1 44 0,-4 5 8,16-10-9,2-16 5,5 0 0,13 3-54,0-8-7,-18 15-10,0 0-15,5-12-150,16 5 12,-29-16 0</inkml:trace>
  <inkml:trace contextRef="#ctx0" brushRef="#br0">2997 3219 525,'-2997'-3219'0,"3044"3219"0,0-38 16,0 0-9,-16 0 0,0 0 0,0 76 0,0 0 14,0 0-4,2 0 0,4 1 16,0 0-55,-16 8 12,-11 0-8,-12-3 0,0 0-293,15 9 16,-59-15 0</inkml:trace>
  <inkml:trace contextRef="#ctx0" brushRef="#br0">3449 3340 460,'-3449'-3297'16,"3490"3312"-43,-16-33-15,-13-4-8,0 4 4,0 0 1,4 88 0,-10 0 16,16-8-4,4-16 8,0 0 0,5 11-57,0-4-3,-11 15-10,0-3-15,5 4 0,0 14-1,4 0-6,5 1 16,-3-4 0,-16-1 3,0 0 5,9-1 0,0-5 0,16-5 1,0-16 10,3 0 0,-1 8 0,0 4-7,0 15-3,-5 0-15,74 32-273,47-5-16,-312-47 0</inkml:trace>
  <inkml:trace contextRef="#ctx0" brushRef="#br0">3699 3504 684,'-3699'-3491'8,"3759"3491"-9,-4-48 0,1-1-12,0-1 1,0 15-4,-4 51-15,-4 8 7,0 4-8,2 0 4,20 0 16,-4 3-32,-16 0 0,-5 0-9,-3-2 0,9 3 0,16 5 1,3-16-5,-1 0 0,-9-3 0,0 4-1,0 15 5,5-12-15,-4-9-1,0-9 1,-1 0 8,-5 0 16,5 1-18,-16 0-12,-4 0 0,0-1 0,0 0 0,15 18 4,-5-15 0</inkml:trace>
  <inkml:trace contextRef="#ctx0" brushRef="#br0">3716 3176 406,'-3716'-3145'8,"3752"3145"-31,-8-28 0,0 0-8,0 0 0,0 0 0,0 80 0,-5 12 16,16-3-4,2-16 3,3 1 0,1 5-55,0 4-1,-12 15 0,1-1-15,0 4-275,16 4-1,-56-16 0</inkml:trace>
  <inkml:trace contextRef="#ctx0" brushRef="#br0">4146 3555 748,'-4146'-3577'-4,"4213"3577"18,-4-54 0,4 0-13,0 9 4,0 16-5,-4 43-16,-8 1 5,0-18-1,2 0 13,0 0 15,9 8-17,-15 0 0,-3 0-22,-4-1 0,4 8 0,16 5 4,-6-16 4,0-2 0,-13 3 0,0 5 5,0 15 4,-1 18-15,-5 5 3,0 5-4,1 0 4,3 0 16,18 8 1,-16-9-7,0 0-4,-1 0 0,-1 5 0,16 1-1,1-16 4,-7 1 0,0-16 0,0 9 11,0 15 4,5-27-15,0-4-6,0-13-12,-1 0 13,4 0 16,0-4-26,-16 5 0,-6 0 4,-12 0 0,-5 4-1,16-3-4,11-16-1,1 10 0,-5-13-13,0 10 5,5 15 0,-1 31-15,-1 1 6,0-4-8,2 0 5,-9 192 31,-5 5-145,-31 0 8,-29 0-4,7-5 0,0 5-2,0-9-1,-10 0 0,12-3 16,4-8 0,-16-4 8,0 0 0,0 9 0,0 0 2,16 0 0,0-16 0,12 0 0,-4 11-29,15 4-3,-11-15 4,-5 8 0,-4 5-8,0-9 3,18 0 5,-3-2 16,8-1 0,-16 5 1,0 0 9,-5 0 0,-1-3 0,16-12 0,0-16-1,-5 0 15,5 5-50,-15 4-8,-10 0 0,-8-3 0,9 0-632,16 9-4,-126-16 0</inkml:trace>
  <inkml:trace contextRef="#ctx0" brushRef="#br0">4769 3137 410,'-4769'-3119'-15,"4805"3119"-23,11-28 0,-8-4-8,0 4-4,0 16 1,8 87-16,3 0 16,16 5 4,3-16 0,0 1 0,0 0-35,0 0 12,-6 0-13,4-2 0,9-5 0,15-1 9,-28-15 1,-1-5 0,-9 1-2,0 8-1,0 16 14,13 6-16,-9-1 1,0-9 0,0 0 1,0 0 15,3 8 17,-15-4 0,4 0 1,0 1 0,3 0 0,16 5 4,-7-16-4,0-2 0,-5-4 0,0 18-4,0 16 22,4-10-16,-10-4-3,0-3-4,0 0 0</inkml:trace>
  <inkml:trace contextRef="#ctx0" brushRef="#br0">5493 3344 878,'-5493'-3340'8,"5571"3340"1,-8-62 0,-1 0-16,0-4 0,0 0 0,0 21 0,0 0 2,16 13-8,0-16 5,8 0 0,4 4-3,0-22-4,0 16 0,0 0-16,22 8 0,15-5-1,-51-15-17,-7-10 0,0 0-3,0 13 8,-236 16 1,0-47-16</inkml:trace>
  <inkml:trace contextRef="#ctx0" brushRef="#br0">5607 3668 759,'-5607'-3668'0,"5675"3668"0,0-55 15,4 7-13,-15 5 5,0 0-9,-4 45 0,5-4 7,16-5 4,0-16 0,-8 1 0,8 11-36,0 1-3,-7 0-9,-8-2 0,0 0-294,15 0 0,-59-15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4:3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8893-1504 270,'-8893'1504'0,"8917"-1504"0,0-24 16,0 0 0,-16 0 0,0 0 0,0 41 0,0 0 4,16 0 0,1-16 0,0 0 0,18 16-18,0-18-16,-3 15 0,16-1-15,0-5 0,0 8 1,18 0-8,-12 3 16,-8 12 1,-16 3-1,0 0 10,5 3 0,-5-8 1,16-9 0,0-16 9,3 0 0,4 1-10,0-4-12,-1 15 0,0-1-15,0 0 0,0 0 16,-3 0 0,-16-1 16,0 0 0,-16 0 0,0 0 0,0-6 0,0 0-2,15 0 0,0-15 0,0 0 0,5 7-26,0-5-7,0 16 0,0 0-16,0 0 0,0 4 0,30 0 5,-3 1 16,-9-9 0,-16 4 0,0 0 1,8-13 0,3-4-2,15-8-3,-1-15 0,-1 0 0,14 4 8,0-10 0,1 16-4,-3 1-16,4-1 0,0 5 12,-7 0 0,-8-2 16,-5-3 0,-16 1 7,0 0 3,0-3 0,1 4-1,0-9 0,0 15 0,0 0-15,13 0-4,0-13 0,0 0 0,0-8 0,0 0 12,16 18 0,0-16-9,0 0 0,-9 0 0,0 4 4,0 15 9,0 16-15,-13-4 2,0 0 0,1 0 5,7 0 16,3 5 1,-16-8 0,0 0 0,-12 0 0,5 11 0,16-1 5,-18-16-4,-4-3 15,0-12-1,-15 0 8,0 0 0,7 6 0,0-3 0,0 0-12,1 0 0,8 0 16,0 3-17,-16 0 1,-19 0 0,-12 4 0,0 8-560,16 5 4,-112-16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4:36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120 390 493,'-120'-390'0,"164"390"0,0-36 15,0 0-8,-15 0 0,0 0 26,11 87 0,-4 1 15,16-22-12,3-16 17,12 1 0,10 3-66,0-5 1,-12 16-5,-8-4-16,1 7 0,0-1-3,13 0 1,4 3 15,-5-5 0,-15 0 1,0 0 5,4-24 0,-1-5-5,16-4-3,-1-16 5,0 0 0,0 4-10,0-1-5,0 16-4,-3 0-16,0 4-335,15 5-4,-71-15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4:36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133-180 687,'-133'180'0,"194"-180"0,0-49 0,17 0-12,0 1 0,0 16 4,0 44-16,0 0 5,0-9-4,2 0 9,4 0 16,-5 4-34,-16 5 4,-6 0-8,-8-2 0,3 4 0,15 1 12,14-15-5,-9 2 0,0 1 1,0 0 4,0 16 5,7 10-16,-5-3 1,0-9-8,1 0 5,3 0 0,4 9 18,16-4-4,4-16-5,-5 1 0,5 5 0,0 4-1,-29 0-4,1-7 15,-5 0-1,-15 5-1,0 0 0,1 13 0,-5 3 3,16-4-7,0-16 0,4 0 0,9-1-13,0-9 1,-3 15-9,-8 0-15,1 7 0,0-1 9,8 0 0,-9 0 16,-9 1 1,-16 10-1,0 0-5,9-14 0,-1-9-3,16 1-3,-1-16-4,4 0 0,3 3-15,0 1-7,0 15-9,-4-12-15,5 0-532,16 4-1,-106-16 0</inkml:trace>
  <inkml:trace contextRef="#ctx0" brushRef="#br0">-236-281 385,'236'286'39,"-202"-286"-5,-24-34 16,-9-3 0,-16 0 8,0 0 0,7 84 0,1 0 9,15-1-7,3-15-4,15 0 0,8 4-52,0-4 8,-9 16-4,-8-3-16,5 7 0,0-1 9,-4 0 4,0-2 16,-8-5 0,-16 9 5,0 15 8,3 4-15,-4-7 1,0-4 0,0 0 8,-4 0 0,5-5 1,0 0 1,1 16 4,-8 0-16,0 1-364,0 13-1,-73 0 0</inkml:trace>
  <inkml:trace contextRef="#ctx0" brushRef="#br0">199 0 482,'-199'17'7,"242"-17"-17,-7-35 0,0 0-8,0 0 0,0 15 0,0 56-15,0 0 8,0-4 16,3 0-1,0 0 16,1 7-23,-16 0 0,-4 0-10,1 0 0,6-1-1,16 3 5,-18-16-8,-1-3 0,-9 0-1,0 9 4,0 15 0,4 4-15,0 1 1,0-9-5,0 0 4,0 0 16,9 0 10,-16-4-4,3 0 0,1 0 0,4-9 0,15 9 5,-16-15-4,-9-3 0,-5 1-1,0 5-5,-359 16 4,1-72-16</inkml:trace>
  <inkml:trace contextRef="#ctx0" brushRef="#br0">2111-277 439,'-2111'308'19,"2150"-308"-22,-15-31 15,0 0-8,-15 8 4,0 0 5,4 56 0,-4-1 11,16-1 1,1-16 5,0 1 0,0 3-22,0 5 1,-5 16-10,-4-1-16,1 3 0,0 4 9,-13 0-1,3-2 15,-7-4-1,-15-1 5,0 0 4,3 18 0,-8 4 3,0-4-4,1 0 3,4 0 16,1 8 6,-16 0-4,2 0-14,-4 0 0,1 4 0,15 0 4,-5-15-1,0-1 0,-3-4 0,16-6 0,0 0 6,8-3-16,-10-8-1,0 0-8,0 0 1,4 0 0,-1 0-27,0-4 0,-6 0-8,-4 0 0,3 4-502,15 1 1,-100-15 0</inkml:trace>
  <inkml:trace contextRef="#ctx0" brushRef="#br0">2664-476 439,'-2664'476'0,"2703"-476"0,0-31 0,0 0-8,0 0 0,0 16 13,12 13-16,-13-12 2,0 0 0,0 0 0,0 0 16,13 15 29,-16-4-7,5 0-14,4 2 0,10 3 0,15 3 5,-21-15-8,-5-4 0,-8-3-1,0-5 11,352 63 13,-7-186-63,0-16-153,15-4 0,-30-15 4,0-8 0,8-4 17,0-4-8,3 16-4,-3 0-16,5-9 12,31 8 9,-18-31-9,3-4 0,-4-3-1,0 0 15,0 0 0,0 26 0,0 0 5,16 4-12,0-16-4,12 1 16,18 8-23,-16-18-8,-5 0 0,0-1 0,13 7 0,0 4 9,8 0-8,-4 2 15,-14-4 0,-15 10 3,0 16 3,1-4-16,-3 4-1,0-10-9,0 0 1,1 0 0,8 8 7,0-4-5,2 15-8,-3 0-15,3 0 0,16 5-8,-10-16 0,0-1 0,-4 8-1,0 4-8,0 0 0,0-1 0,0 15 0,16 0-15,0-16 0,0 0 15,0 0-13,-15 0 0,0 0-9,4 0 0,9-4 0,16 0 0,-25-16 0,0-11 0,0 0-3,0 0 0,-511 0 0,0-102 0</inkml:trace>
  <inkml:trace contextRef="#ctx0" brushRef="#br0">2980-386 532,'-2980'386'0,"3028"-386"0,0-39 0,0 0-9,0 0 0,0 0 18,3 51 16,-5 1 8,-16 0-8,1 0 0,4 1 0,5 0-18,16-5 0,-4-16-4,-3-1 0,4-1 0,0 0 8,-22 0 0,-4-4 15,-4-8 0,-15 4 8,-1 0-4,0-11 16,4 4-11,-16-13-4,3 0 9,-4 0 0,-9 4-1,15 0 0,0-15 0,0 0 0,0 0 0,0 9 8,9 0 0</inkml:trace>
  <inkml:trace contextRef="#ctx0" brushRef="#br0">3125-546 324,'-3125'546'0,"3153"-546"0,0-28 16,0 0 0,-16 0 0,0 0 0,0 54 0,0 11 5,15-9-3,1-15 5,8 0 0,8 7-16,0-8-11,-2 16-5,0-1-16,9 3 0,0-4 5,-16 0-1,3-3 0,1-7-1,16-1-1,0-16 1,9 7 0,4-5 0,0-4-7,1 0 4,3-273 15,0 1-54,1 0 0</inkml:trace>
  <inkml:trace contextRef="#ctx0" brushRef="#br0">3305-593 385,'-3305'593'0,"3339"-593"0,0-34 0,0 0 0,0 0 0,0 0 13,15 81 0,-13-15 10,15 0 0,1-15 4,16 1 0,1 4-41,0-1-1,-8 16-8,-7-1-16,4 7-1,0 4 1,-8 0-8,3-2 15,-5-3 0,-15 0 3,0 0 9,4 8 0,-4 1 0,16-5-5,1-16 0,24 109 31,5-8-104,-31-1-8,-21 0 1,-8-4 0,0 1-405,16 4-5,-80-16 0</inkml:trace>
  <inkml:trace contextRef="#ctx0" brushRef="#br0">936 355 723,'-936'-355'0,"1000"355"0,0-51 16,4-4-13,-16-4 4,0 0 13,4 36 0,0-1 4,15-13-3,0-15 9,0 1 0,9 4-13,0-10 0,-4 16-8,-4 0-16,14 4 0,0 8 4,19 0-5,-4 3 15,-8-4 1,-15 4 0,0 0 5,12-17 0,-5-9-3,16-4-3,-1-16 4,4 0 16,4 4 15,-16-4-4,3 0-4,0 1 0,4-4 0,0 5 8,-45 0 0</inkml:trace>
  <inkml:trace contextRef="#ctx0" brushRef="#br0">1326 674 795,'-1326'-674'0,"1397"674"0,0-57 0,0 0-14,0 13 4,0 0 0,0 36 0,1-4 5,15-14 0,1-15 13,-4 0 0,13 8 1,0-4-4,0 16-9,-8 0-16,5 8 0,0 8 4,-19 0-4,-4-4 16,-4 0-1,-16 4 0,0 0-1,8 19 0,-3-8 4,15 0 0,1-15-5,0 0 0,9 4-19,0-5 0,-4 16-17,-4-1-16,13 0 0,0 9 8,-35 0-9,-5-8 16,-13-3 0,-16 0 0,-374 15 0,0-74-15</inkml:trace>
  <inkml:trace contextRef="#ctx0" brushRef="#br0">1515-71 414,'-1515'71'0,"1551"-71"0,0-28 0,0-3-8,0 0 3,0 0 0,0 61 0,0 0 11,16 0 0,3-16 0,0 0 0,17 7-20,0-17-7,-4 15 0,0-1-15,14 0 0,0 3 8,-19 0-4,-4-4 16,-13-4-1,-16 18 4,0 0-5,0 2 0,4 0 0,16-17-4,0-16 14,4 0 15,-1 3 5,-15 4-3,2 0-8,-8 0 0,4 4 0,0 5 4,8 0-5,-4 1 16,-13 0 1,-16 9 0,0 0 4,0-28 0,0 0-5,16-13 0,-2-16 9,0 0 15,0 4-42,-15-5-4,-8 0-4,0-1 0,0 0-1,0 0 0,42 0 0,0 0 16,0 0 11,-16 0 0,-3 0 0,0 11 0,0 0 1,15 0 0,1-15 0,0 0 0,0 0 29,0-9 8,6 16-4,-4 0-16,4 4 1,0 1 0,-19 0 3,-1-4 16,-8 1-1,-16 9 0,0 0-5,8-11 0,0-1-2,15 0 1,-1-15 1,-1 0 0,8 5-1,0-9-1,0 16-4,1 0-16,4-1 0,0 4 9,-1 0-3,3 0 16,3-8 0,-16-4 5,0 0 9,3 2 0,0 0 0,0-8-12,0 0 3,1 0 31,10 7-7,-31-5-3,-2 0-5,-9 0 0,1 5-586,0 13-1,-116 0 0</inkml:trace>
  <inkml:trace contextRef="#ctx0" brushRef="#br0">4542-749 403,'-4542'749'0,"4578"-749"0,0-36 0,0 0 0,0 0 0,0 0 13,15 34 0,-4-3 0,16-9-12,0-16 4,12 0 0,10 3 18,0-6 1,4 15-3,-4 1-15,-1 3 0,0 5 5,-21 0 0,-5-5 16,-9-3-1,-16 8 4,0 0 6,-1 7 0,-6 1 2,16-8-4,0-16 5,-5 0 0,8 9 6,0-4-4,2 15-9,-12 0-15,0 0 0,0 13 11,9 0-4,-7 1 16,-9-4 1,-16 0 0,0 0 13,8-19 0,-9-8-4,15-4 0,-1-15 0,0 0 0,13-4 11,0-4-4,3 16-9,-3 0-16,4-5 0,0 5 8,-8 0-4,-7 0 16,-5-9-1,-16 4 5,0 0 9,3-7 0,-13 1 0,15-4-5,-1-15 4,5 0 0,9 3 5,0-5 0,2 16-8,-7 0-16,4 7 0,0 4 4,-3 0-4,-4-1 16,-9-3 0,-16 9 7,0 0 0,8-7 0,0 0-2,0 0 0,0 15 0,0 0-15,5-8-25,0-1 0,-12 16-8,-3 0-16,4 3-649,0 4 4,-131 0 0</inkml:trace>
  <inkml:trace contextRef="#ctx0" brushRef="#br0">3844-624 248,'-3844'624'0,"3866"-624"0,0-22 0,0 0 0,0 0 0,0 15 18,11 39-15,0-3 3,0-18-8,1 0 17,8 0 16,5 8 14,-16 0-1,3 0-4,-3 1 15,-1 3 0,-15 9 9,-24 0-4,3-5 0,-9-7 0,0 5 11,-1 16 13,8 13-16,-5-4 2,0-8-4,1 0-1,4 0 16,5 4-19,-16-4 0,-3 0-5,-4-1 0,0 0 0,15 5 8,21-15-5,-4 4 0,-5 4 1,0 1 0,0 16-4,0 6-16,-5-4 2,0-9-4,0 0 0,0 0 16,0 4-16,-16-8-4,-3 0-1,0-1 0,-4-3 0,15 0 3,0-15 0,-4 0 0,-8-4 0,0-1 4,0 16 0,1-10-16,1-5-1,0-6 0,-1 0 6,-3 0 0,-1 3-1,15 0-4,0-15 1,-7 0 0,-1 3-557,16 5 1,-112-16 0</inkml:trace>
  <inkml:trace contextRef="#ctx0" brushRef="#br0">6086 417 705,'-6086'-386'16,"6149"386"-22,-13-51 15,-5 5-12,-15 1 0,0 0-1,0 44 0,0 0 5,16-4-8,2-16 9,4 0 0,0-1-25,0-9-3,-5 15 0,0-1-15,0 0 0,0 9 4,16 0-9,-4 4 16,0 0 0,-16 0 0,0 0 0,0 3 0,0 0 1,16 0-4,0-16 0,4 0 0,13-3 6,0-13 3,2 15-5,-8 0-15,5 8 0,0 0 0,1 0 5,-4 1 16,-10-4 0,-16 5 8,0 0 0,0-12 0,0 0-2,16-4-4,-1-16 4,4 0 0,0 0-29,0 0 0,-10 15-4,-4 0-15,4 4 9,0 0 0,-9 0 0,0 0 16,0 0 0,-16 0 0,-532 0 0,0-105 0</inkml:trace>
  <inkml:trace contextRef="#ctx0" brushRef="#br0">5889-589 640,'-5889'589'0,"5946"-589"9,0-45 16,-1-4-12,-16 1 4,0 0 9,4 31 0,-1-8 4,15-8-8,1-15 9,8 0 0,8 8-2,0-4-4,0 16-5,-8 0-16,1 8 0,0 4 8,-12 0-4,-8-2 16,3 4-1,-16 1 0,0 0 0,8 13 0,0-1 4,15-4-7,0-15-5,8 0 0,5 4 0,0-1-1,0 16-8,-3 0-16,4 7 0,16 0 9,22-16 0,-5 5 0,-8-3 1,0-1 3,0 0 5,4-24 0,0-3-4,15-9-5,0-15 0,1-1 0,8 3-7,0-8 0,-2 16-8,-7 0-16,-1 0 0,0 4 3,2 0-3,-3 0 15,-5-5 0,-15 4 5,0 0 0,0 4 0,-4-1 0,0-5-7,1 16-4,4-577-16,0 3-116,0 0 0</inkml:trace>
  <inkml:trace contextRef="#ctx0" brushRef="#br0">6946 335 565,'-6946'-335'0,"6996"335"0,0-40 0,0 0-10,0 18 12,0 0-5,-1 66 0,-13-11 11,16 0 0,3-16 0,0 0 0,9 12-44,15-9-12,-8-15 0,0-1 0,13 12-1,0 0 0,5 0-13,-12 1 16,0 0 0,-16 0 0,0 0 9,7 9 0,-9-7 3,15 0 0,0-15 0,0 0 0,4 12 6,0-4-12,2 16 0,0 0-16,0 0 0,0 0 0,-12 0 0,0-3 16,0 0 0,-16 0 0,-476 15 0,0-95-15</inkml:trace>
  <inkml:trace contextRef="#ctx0" brushRef="#br0">6850-620 493,'-6850'642'3,"6894"-642"-22,-3-36 16,4-7-8,-16 5 3,0 0 8,4 57 0,-3-4 10,16-6 0,1-16 5,0 1 0,5 4-28,0-5-4,-5 15 5,4-2-15,-5 0 0,0 4 8,-6 0-3,-4 0 16,-14-4-1,-16 17 4,0 0-4,11 17 0,0 1 3,16 1-4,1-16-1,-1 0 15,4 13-5,-15-3-9,-1 0-6,-3 0 0,1 4 0,0 0 7,10 0 0,-7 1 16,-5-1 1,-16 0 1,0 15 1,3-18-15,4 1-4,0-9-8,-1 0 4,-1 0 0,5 9 0,0-9-9,0 0-5,1 0 0,1 4 0,16 0-1,-4-16-5,1-1 0,0-8 0,0-17 19,-526 31 8,-4-135-31</inkml:trace>
  <inkml:trace contextRef="#ctx0" brushRef="#br0">7876 366 723,'-7876'-366'0,"7940"382"0,0-51-16,0 0-13,0 9 8,0 15 4,4 49-15,-4-8 7,0-9-4,2 0 0,0 0 0,0 0-8,16 0 0,-2-16 9,7 0 0,-5 1 0,0-4-8,-24 0 0,0-4 16,0 0-2,-16 5 12,0 0-1,0 29 15,0-5 5,-15-4-7,2 0 0,0 0 0,0 0 2,0 0 0,0 16 0,0 0-16,0 0 0,0 0 0,5 0 0,0 2 15,0 0 0,-15 0 0,0 0 0,0-34 0,0 0-6,16 0 0,-2-16 0,0 0 0,0 0 19,0 0 0,3 16 0,0 1-16,0 0 0,0 0 0,-16 0-8,4-4 15,8-4 0,-15 0 0,0 0 0,0 4 0,0 0 0,16 0 0,0-16 0,0 0 0,0 0-12,0 0 0,-3 16-5,-4 0-16</inkml:trace>
  <inkml:trace contextRef="#ctx0" brushRef="#br0">7841-722 442,'-7841'722'0,"7881"-722"0,0-32 16,0-8-8,-16 0 8,0 0 0,0 97 0,0 0 19,15 9 0,3-15 4,0 1 0,0 0-71,0 1 0,-13 16-1,0-4-16,4 0 0,0 5 4,5 0 0,4 1 15,-4 0 0,-15-5 0,0 0 0,-1-11 0,0 5-3,16 9-4,0-16-4,0 0 0,-5 3 27,0 0 1,5 16 0,4 0-16,0-1 1,0 14 1,-28 0-10,0-5 15,-8-1-2,-15-5-3,0 0-4,7 34 0,-4-3 6,16 4-4,2-16 0,7 0 0,0 1 0,0-4-1,0 16-10,-3 0-16,10 7 0,0 8 1,-48 0-8,-1-8 15,-9-4-8,-15-9 9,9 0-4,-1 13 0,-1-4 2,16 10 1,1-16 4,-1 0 0,-1 1-25,0 1-1,0 15-9,0 0-15,5 1-612,0 4-5,-120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6:05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292-299 414,'-292'299'0,"328"-299"0,0-28 16,0 0-8,-16-8 12,0 0-6,4 27 0,6-5 4,0-10-3,1 0 14,4 0 16,4 7 2,-16-5-3,1 0-8,0 0 15,0 3 0,-15 4 4,-26 0-8,1-9 0,4-1 0,0-5 5,9 16 0,7-9-16,1-4 10,0-5 4,-10 0 13,4 10 15,0 4 12,-15-4 0,2 0-13,0 1 0,4 3 0,16-4 1,21-16-1,0 4 0,1-4 1,0-5 12,0 16-4,3-8-16,-4-3-2,0-1-1,0 0 10,1 0 15,3 7-7,-15 1 1,-2 0 0,-9 0 0,-1 5 0,16 10-1,4-16-10,-3 0 0,1-8 0,0 4 3,0 16-4,5-11-16,4-8-1,0 0-8,-1 0 9,0 0 15,0 4-39,-15 4-8,-7 0-4,-4-1 0,-1-4-386,16 10 4,-77-16 0</inkml:trace>
  <inkml:trace contextRef="#ctx0" brushRef="#br0">-221 321 410,'221'-321'0,"-185"321"-4,-3-28 0,-5-1-8,0 5-4,0 0 4,8 20 0,0 0 4,16 0-8,0-16-5,4 0 0,1 4 23,0-1-4,5 15-3,-4 0-15,-1 8 1,0 9 0,-33 0 0,0-6 16,-9 0-2,-16 9 0,0 0 13,12-2 0,-13-12-1,16-4 8,0-16-9,4 0 0,4-1 12,0-4 5,3 15 4,-4 0-15,0 3 0,0 5 5,-1 0-1,-1 0 16,-3 1 0,-16 12-1,0 0 14,1-4 0,-10-1-1,15-16 1,0-15-1,-1 0 0,9 1 10,0 0-5,1 16 4,-3 1-16,5 4 0,0 9-1,-12 0-1,-3-2 16,-8-4-1,-16 8-4,0 0 14,7 0 0,-13-7 0,15-5-8,0-15 0,4 0 16,5 4 4,-16-1-4,1 0 1,-8 0 0,-1 5 0,0 9-1,-6 0-4,-4-1 0,-8-4 0,16 3-3,0-16 5,3 3 0,-9-4 1,0-4-3,0 0-5,3 0 15,5 1-1,-15 0-1,0 0-5,-4 0 0,9 5 0,16 1-1,3-16-6,-3 0 0,-12-5 0,0 4 5,0 15 4,3-2-15,-4 1 0,0-8-5,0 0-1,5 0 16,4 3 15,-16-3 0,2 0-5,-3 1 0,8 7 0,16 5 8,-1-16-9,-8 0 0,-8 0 0,0 4 0,0 31 4,12-13-31,-9-4-2,0-4 0,-1 0 5,4 0 0,8 8-7,0-4 0,-2 0-9,-5 0 0,4 5 0,16 10 4,0-16-5,-5 0 0,-9-3 0,0 8 4,0 15 6,3-28-15,-1-3-5,16-4 0,-2-16 4,-4-538 0,18 3-108,0 0 0</inkml:trace>
  <inkml:trace contextRef="#ctx0" brushRef="#br0">2698 316 356,'-2698'-316'4,"2730"316"-4,-4-32 15,-5-4 0,-15 5 4,0 0 0,-4 66 0,-5 0 7,16 0 4,2-16-4,0 0 0,8 4-19,0-3 4,-4 16-10,-8-1-16,5 7 0,0 4 5,-15 0-4,0-2 15,-13-1-1,-15 8 5,0 0 9,4 2 0,-8-1 0,16-5 1,0-16 4,-1 0 0,10 8 9,0-6-7,1 15 1,3 1-15,4 1 0,0 9 7,10 0-4,-4 3 0,0-7 0,0 4 3,0 16 8,0-16-16,1-3-3,0-4-8,-1 0 3,3 0 16,10 1-9,-16-1-1,-2 15-3,-11 0-15,8 4 0,0 4-4,-28 0-4,-4 0 0,0-8 0,0 4 0,-490 16 5,1-104 0</inkml:trace>
  <inkml:trace contextRef="#ctx0" brushRef="#br0">768 674 759,'-768'-674'0,"836"674"0,0-55 16,0 0-13,-16 0 0,0 0 22,0 35 0,-4 0 4,16-5-3,1-16 4,-1 0 0,10 4-5,0-5 0,-1 15-1,-8 0-15,1 4 0,0 0 4,-10 0-4,0-3 16,-9-4 0,-16 8 4,0 0 14,0-21 0,-14 0-10,0-3-4,1 0-6,4-312 16,14 0-63,-16 0 0</inkml:trace>
  <inkml:trace contextRef="#ctx0" brushRef="#br0">829 335 799,'-829'-335'0,"900"335"0,0-57 0,0 0-14,0 18 8,0 16 0,-4 31-16,-5-4 3,0-13 0,1 0 17,0 0 15,5 0-7,-15 0 0,0 0-13,-4-1 0,4 4 0,16 13 4,-56-16-8,-4-11 0,-18 0-3,0 0 0,-234 15 22,-4-47-15</inkml:trace>
  <inkml:trace contextRef="#ctx0" brushRef="#br0">1637 378 367,'-1637'-378'0,"1669"378"0,0-32 15,-9-8 0,-15 5 0,0 0 4,1 77 0,-9-1 9,16-9 0,2-16 5,0 0 0,9 0-28,0-9 5,-6 16-14,-5-1-16,14 8 0,0 13 0,-26 0-9,0-6 15,-4 4-1,-15 0 0,0 0 4,7 18 0,0 1 3,0-8 0,1 0 4,7 0 16,0 5-18,-16-1-1,-4 0 1,0-1 0,0 5 0,15 0 3,29-15 0,0 5 0,4 4 2,0 9 0,0 16 0,0-28-16,-4-3-6,0-1-5,-1 16 1,-4 0-16,8 1 8,0 5-5,0 0-9,-7 1 0,9-4 0,15 4 3,-29-15 0,-7 0 0,-13-4 0,0 13-4,-10 16 5,0-2-16,-5-3-1,0-13-5,0 0 13,0 0 16,13-3 29,-16-8-1,5 0-9,-3 2 0,21-32 25,31 6 12,-18-16-15,4-4-15,-12 0-1,0 4 11,0 0 9,5 6 0,-8 3 1,0-14-3,0 0 4,7 0 16,13 4-6,-16-12 0,-1 0-10,1 0 0,5 7 0,16 9 0,10-16-9,0 1 0,0 0 1,0 0 0,0 0 9,11-21 0,-9 5-4,15-4-8,0-15-1,7-1 0,14 5 1,0-5-5,1 16-12,5 0-16,8-5 0,0 8 5,7 0-3,-1 2 16,-10-3 0,-16 5 0,0 0 14,-1-13 0,-10-3-9,15-4-12,12-15 0,0-661 16,26 8-132,-16 0 0</inkml:trace>
  <inkml:trace contextRef="#ctx0" brushRef="#br0">1918 281 284,'-1918'-268'19,"1943"268"-13,-19-25 15,0 0 0,-15 4 12,0 0 5,7 80 0,0-3 10,0-9-1,2 0 4,1 1 16,0 11-49,-16 5-7,-11 0-9,-1-1 0,5 9-1,15 3 3,6-15-3,0 2 0,-5-4 0,0 0 5,0 16 4,-5-20-16,-4 0-4,0 0-3,-1 0-4,-5 0 16,8 1 13,-16-4-5,2 0-4,1 1 0,8-5 0,31 0 1,11-31 1,-4 3 0,-5-8 0,0 0 0,0 0 0,0 10 0,0 0 2,0 0 0,1 0 0,0 0 16,0 0-12,-16 0-12,-2 0 0,1-1 0,0-5 0,15 13-4,-4-15-9,1-1 0,-4-8 0,0 9 3,0 16 4,1-8-16,-4-1-1,0 0-7,-1 0 0,4 0 15,8 0 5,1 1-1,2-16-9,1 0 0,8 0 0,0 5 7,-34 0-4,1 0 0,-1-5 0,0 1 5,-560 16 4,7-112-16</inkml:trace>
  <inkml:trace contextRef="#ctx0" brushRef="#br0">3080 242 684,'-3080'-229'0,"3140"229"-13,0-48 0,-17-4-12,0 4 4,0 15 13,0 49-15,0 0 7,0-18-4,2 0 18,4 0 16,0 0-26,-16-9 8,-6 0-13,-5-1 0,9 5 0,16 4 12,11-16 1,-5 3 0,-10 5 0,0 5-1,0 0 4,13-11 0,0-1-1,15-8-4,-1-15 8,0 0 0,5 5 25,0-5-1,5 16-9,0 0-16,18 24 161,31 5-5,-151-31-1,-15-30 0,-4-7-7,0 9-5,-1 0 4,-7-14 0,5-5-3,16-5-3,-1-16 4,-8 0 15,10-4-48,-15 3-4,-10 0-8,-11-1 0,9-1-436,16 8 1,-87-16 0</inkml:trace>
  <inkml:trace contextRef="#ctx0" brushRef="#br0">3313 468 1299,'-3313'-446'0,"3429"446"-9,-4-93 15,-4-8-23,-15-1 0,0 0 5,5 38 0,-4 3 3,16-9-4,1-16 0,4 0 0,5 0 10,0-5 4,1 15 0,0 1-15,0 0 0,0 0 0,-2 0 0,0 0 16,-9 16 0,-16 0-1,0 0 9,5-32 0,-9-1-6,0 1-3,-2 0-1,3 0 16,9 5-3,-16-5-5,-1 15-3,-7 0-15,3 4 0,0 10 3,29 0-5,-3 6 0,0-8 1,0 0-8,0 16 8,11-18-16,-8-11-3,0 0 0,-1 0 14,8 0 16,3-4 2,-16-4-4,1 0 0,-8 0 0,1 0 0,15 8 4,-8-15-9,-3-1 0,0-9-1,0 0 4,0 16 5,1 6-16,-5-5 2,0-5-3,0 0 1,3 0 15,4 0 7,-15-4-3,2 0-9,-1 0 0,0 1 0,16 9 3,-17 0-13,1-3-16,-10-5-1,0 10 5,0 0 4,-1 4 0,-4 0 1,0-10 1,0 0 1,3 0 15,5 0 2,-15-6 8,1 0-3,1 0 0,-1 6 0,16 10 5,-6-16-6,0-1 0,-3 0 0,0-1 4,0 16 5,-1-12-16,0 5 11,0-5-1,-11 0 1,1 10 15,8 0-38,-15 0-5,-8 0 1,-3-2 0,8-8-742,16 0 0,-149-16 0</inkml:trace>
  <inkml:trace contextRef="#ctx0" brushRef="#br0">3901 234 270,'-3901'-234'0,"3925"234"0,0-24 15,0 0 0,-15 0 11,0 0 0,-3 113 0,-5 0 19,16-4-8,3-16 5,8 1 0,0-4-68,0-1 4,-14 15 1,-5-2-15,-5 1-1,0 9 8,-37 0-4,-4-14 16,-1 4 11,-16 5-5,-11 0 5,9 22 0,3 0-2,16-8-5,0-16 5,5 0 0,8-1 11,0-4 1,1 15-5,-8 1-15,9 7 0,0-4-3,15 0 0,4 2 0,0-5 1,0 4 5,0 16 0,4-16-16,-4-5-3,0-5-3,-1 0 5,0 0 16,0-1 6,-16-5 1,2 15-8,0 0-15,4-1 0,0 0 5,13 0-5,-4 2 16,-8-1 1,-16 9 1,0 0-5,0-31 0,-4-1-5,0-13 1,-2 0 4,0 0 31,4 0 24,-31 0-1,5 0-8,-7 1 0,4 4 0,0 9 0,-28 0 0,-4-6 0,-13-4-1,0 8 0,-616 16 18,0-124-16</inkml:trace>
  <inkml:trace contextRef="#ctx0" brushRef="#br0">6107-507 435,'-6107'507'0,"6146"-507"0,0-31 0,5 0-8,0-5 0,0 0 0,0 73 16,0 0 14,-16 0 0,2 0 0,0 1 15,26 8-49,-15-13-8,-9 0 0,0-3 0,5 0 0,0 8 11,-9 0-4,-7-3 16,-4 0 0,-16 4 0,0 0 8,4 27 0,-8 0 4,15-22-8,2-15 14,11 0 0,12 1-15,0-9 0,-3 16-8,-8-1-16,-4 3 0,16 3 5,19-16 5,-4 4 0,1 4 1,0-1 3,0 15 4,1-9-15,-8-1-2,0-4-3,0 0-5,4 0 0,4 3-14,0-4-7,-3 16-13,0-1-16,4-1 0,16-4 5,6-16 0,-4 0 0,-1-1 1,0 6 5,0 0 3,3-9 0,-8-7-1,15-9-4,-1-15 9,0 0 0,4 3-33,0 1-3,-6 16-10,-4-2-16,5 0-522,15 4 0,-105-15 0</inkml:trace>
  <inkml:trace contextRef="#ctx0" brushRef="#br0">6230-421 414,'-6230'421'0,"6266"-421"0,0-28 0,0 0-8,0 0 0,0 16 0,0 76-16,5 15 15,0-14-3,2 0 9,4 1 15,-5 7-38,-15 1 4,-7 0-9,-7-1 0,9 3-1,16 4 12,-21-16-5,-4-4 0,-4 1-1,0 1 3,0 15 3,0 14-15,-4-4 2,0-8 0,1 0 4,0 0 16,8 4 8,-16-3-7,2 0-10,-9 0 0</inkml:trace>
  <inkml:trace contextRef="#ctx0" brushRef="#br0">6151-121 626,'-6151'134'19,"6207"-134"-13,-19-45 16,0 0-11,-16 0 0,0 0 14,12 70 0,-1 0 12,15-13-12,2-15 13,12 1 0,0-1-39,0 5 5,-8 16-10,-8-2-16,6 3 0,0 7 1,-4 0-3,-4 0 16,-5 3-1,-16-4-3,0 15-5,0 11-15,5-4 2,0-9-4,1 0 18,12 0 16,-1-1-17,-16-4-3,-4 0 1,0-1 0,-6 0 0,0 1 0,-7 0-9,-8-2 15,0 0 0,-15 13 3,-442 16 5,1-89-16</inkml:trace>
  <inkml:trace contextRef="#ctx0" brushRef="#br0">4760-160 525,'-4760'169'23,"4807"-169"-9,-23-38 0,0 0-9,0 13 0,0 15 9,4 25-15,-4-8 3,0-5 0,1 0 9,1 0 16,9 3 7,-16-9 0,2 0-5,-8 0 0,10 8 0,15 3 4,-20-15-8,-4-4 0,-13-4-1,0 0 8,0 16 17,3-21-16,-8-3-5,0-10 0,-1 0 0</inkml:trace>
  <inkml:trace contextRef="#ctx0" brushRef="#br0">5024-519 568,'-5024'545'20,"5075"-545"-17,-13-41 0,-14 1-10,0 10 4,0 0-1,0 44 0,-4 3 8,16 0-3,0-16 0,7 1 0,0 5-18,0 0 3,-4 16-9,-3-1-16,5 11 0,0 8 0,3 0-4,0 1 15,0 0 0,-15 0 0,0 0 5,4 5 0,-5 0 1,16 0-8,0-16 0,-4 0 0,0 5 9,0 0-9,3 15-9,0 0-15,13-3 0,0 10-1,-8 0-6,-3 0 16,-8-4-1,-16 5-1,0 0 4,-3-24 0,-1 0-5,16-8-8,-1-16 13,4 0 0,5 0-13,0 0-8,0 15-14,-4 0-15,9 0 0,16 0 4,-34-16 0,-7-6 0,-8-9-2,0 4 5,-383 16-1,3-77-16</inkml:trace>
  <inkml:trace contextRef="#ctx0" brushRef="#br0">5309-297 374,'-5309'314'36,"5342"-314"-17,-36-33 16,0 0 0,-16 9 15,0 0-4,12 84 0,-1-3 11,15-4-1,1-15 4,5 1 0,-4-1-53,0 5 0,-10 16-10,-3-2-16,5 3-1,0 5 0,-4 0-1,0-1 0,-8-3 0,0 4-1,0 31 0,-3 0-31,0-1 0,0-5-3,0 0 5,-5 0 0,5 5 3,0 4 0,1 0-5,-9 0 0,-4-7 0,16 0 0,27-16 0,0 6 0,0 0 1,0 0 0,0 15 0,0-8-15,0 0-2,0 4-7,0 0 1,-1 0 16,3-4-24,-16-3-3,-5 0-5,-1-1 0,4-4 0,16 5 1,12-16-5,-1 3 0,1-3 0,0 4 0,0 15-1,7-7-15,1-3-2,0-4-5,0 0 3,5 0 16,5 3-8,-16-4-3,-2 0-9,-5 0 0,9 9 0,15 13 7,-29-15-5,-4-7 0,-8-7 0,0 4 7,-556 16 9,4-110-16</inkml:trace>
  <inkml:trace contextRef="#ctx0" brushRef="#br0">5870-367 363,'-5870'367'0,"5902"-367"0,0-32 16,-4 0 0,-16 0 0,0 0 4,0 93 0,0 0 12,16-9 4,3-16 0,0 0 0,9 12-48,0-9-9,-10 15-4,5-2-15,4 0 0,0 9 11,-22 0-8,-3-5 16,-10 3-1,-16 9 4,0 0 1,1 20 0,3 3 3,15-12-8,1-15 12,1 0 0,14 7 11,0-9-4,2 16-4,-7 1-16,4-1 0,16 13 5,-21-16-4,-9-4 0,-9-15-1,0 4 12,0 0 13,3-11 0,1-3-2,0-5-4,-1 0 5,0 0 31,-1 0-62,-31 1-8,-13 0-9,-4-3 0,4 0-361,0 0 4,-73 0 0</inkml:trace>
  <inkml:trace contextRef="#ctx0" brushRef="#br0">6695-562 741,'-6695'580'8,"6761"-580"-18,-8-53 0,0 0-13,0 0 0,0 0 13,8 39 0,0 4 5,15 0 3,0-15 0,-3 1 0,1 3-9,0-1 5,-3 16-4,-1 0-16,4 5 0,0-9-1,4 0 0,1 1 16,-4 3 0,-16 0 4,0 0 5,4 14 0,-5 0 2,15 4 4,1-15-4,-4 0 0,0-3-6,0-4-1,-1 16-9,-4 0-16,0 4 0,0 8 0,-7 0-8,1-1 16,0-9-1,-16 0 0,0 0 4,5 5 0,-4-9 0,15-5 1,1-15 5,3 0 0,9 1-45,0-5-9,0 16-9,1 0-16,-4-5-545,0 5 5,-102 15 0</inkml:trace>
  <inkml:trace contextRef="#ctx0" brushRef="#br0">7099-137 406,'-7099'168'8,"7135"-153"-23,-4-28-15,-8-4-8,0 5 0,0 0 8,4 51 0,-4-4 9,16-5-4,1-16 5,0 1 0,8 8-10,0-3-4,-3 15-6,0 0-15,10 0 0,16 4 4,-5-16-5,-4 0 0,1-4-1,0-1 4,0 0 5,4-3 0,-4-4-1,16 0-4,0-16-1,0 0 0,9 4 19,0-8 0,4 15-1,-8 1-15,14-7-368,32 4 11,-163-32 0</inkml:trace>
  <inkml:trace contextRef="#ctx0" brushRef="#br0">7739-394 770,'-7739'412'19,"7807"-412"-18,-19-54 0,-4-7-14,0 4 7,0 15 8,7 39-15,-8-7 5,0 0 0,0 0 0,0 1 16,0 20-21,-16-4-8,-4 0 4,-12 0 0,-4 23-1,0 4 0,14 15 0,5 3-15,-5-1 1,0 1 0,0 0 4,8 14 0,-5 4 2,16-8-7,1-16 5,3 0 0,8 4-21,0-9-4,-4 16-9,-8-1-16,9 0-438,15 9 1,-88-15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5:14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0 270,'0'4'12,"24"-4"0,-12-24 16,-8 0 0,-16 4 0,0 0 0,0 41 0,0 0 4,16 0 0,1-16 0,0 0 0,9 7-22,0-9-7,-5 15 0,0-1-15,0 0 0,0 26 8,46 0-13,-4 10 16,-13-4 2,-16 18 4,0 0 4,-4-21 0,0 4-4,16-5-8,-1-16 5,4 0 0,4 0-3,0 1-4,-1 0-14,0 0 15,4 0 0,-15 14 4,2 0-5,-4 0 0,5 4 0,0 0 0,0 16 0,0-12-16,-1 0-1,0 1 0,-1 0 0,4 0 15,4 0 8,-15 0 0,2 0-9,-4 0 0,5 0 0,16 0 4,-12-16-1,0-1 0,1 0-1,0 0 0,0 16 4,0-2-16,0 0-1,0-4-4,0 0 4,0 0 15,4 3 5,-15-4 1,2 0-4,-4 0 0,4 0 0,16 0 8,1-16 0,-4 0 0,-4 0 0,0 4 0,0 16-4,4-9-16,0-4-2,0-5-1,0 0 0,5 0 15,9 4 13,-15-8-8,3 0-1,0 0 0,5 0 0,16-1 3,-19-16 1,-3-3 0,0 0-1,0 4-4,0 15 4,0-1-15,1 0-1,0-14 0,0 0 5,0 0 0,4 0 13,16 0 0,4-16-4,0 0 0,0-4 0,0 4 4,-13 0-5,-4-3 16,1 4 0,-16 0-3,0 15 0,-1 2-15,-1 0 0,0-3 0,0 0 3,0 0 0,5-4 9,0 0 4,1 16-8,0 1-16,-1 0 0,16 5-3,-14-16-5,3-3 0,5 0-1,0 8 4,0 0 5,0-1 0,-9 0 0,15-8-4,0-15 3,4 0 0,5 0 5,0-4 0,1 16-4,0 0-16,3 0 0,0-3 0,14 0 3,0 3 15,-8-4 1,-15 0 4,0 0 4,0-18 0,-4 0-3,16 0 0,-1-16 5,0 0 0,-1 0-12,0 0 0,9 16-4,-4-9-16,5-4 8,0 3 8,0 0 1,0 0 15,-5-4 0,-15-4 4,0 0 5,4 2 0,-1 0 0,16 0 0,0-16-4,-4 0 0,4 0 11,0-8-4,3 16-5,0 0-16,14 0 0,0-6 4,-16 0 1,0-8 15,-4-7 10,-15 4 3,-10 16 0,8 11-16,0-8-11,0-5-4,12 0 1,8-12 0,-1 0 16,0 1-8,-3 0-5,0-1 0,0 4 0,15 0 4,-4-15 1,0-8 0,-6-3 11,0-3-1,-11 16 8,4 12-16,-4 0-4,0-9 0,0 0 4,0-8 31,-4 0 13,-31 9 4,-4 0-9,-4-1 0,0 0 0,0 0 0,-8 0 0,0 0 0,0 0 0,0 0 0,0 16 0,0 0-16,0 0-11,0-13-4,1 0 13,4-974 16,0 0-194,-16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4:3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7064-474 190,'-7064'491'20,"7081"-491"-17,-20-17 0,9 0 0,0-5 3,0 0 10,1 30 0,-1 0 2,16 0-8,1-16 0,4 0 0,5 4-1,0-1 0,0 16 1,-8 0-16,4 0 0,0 8 4,14 0-3,0 2 15,-5-7 1,-15 8 7,0 0 10,0 19 0,-5-4 4,16-9 0,1-16 9,0 0 15,14 0-27,-15-1-4,-6 0-9,-4 0 0,5 5-1,0 9 7,1 0-9,-4 1 16,0-4 0,-16 4 4,0 0 9,4 6 0,-5-4 1,16-12 0,0-16 8,4 0 0,14 4-19,0-5-8,-3 15 0,0-1-15,-5 4 0,0 5 8,15 0-4,-4 4 16,-9-8 0,-16 0 8,0 0 4,8-6 0,-4-8-1,16-9-4,0-16 5,4 0 0,8-1-7,0-4 1,-2 0-9,-8 0 15,4 4 0,-15 1 4,1 0-1,0 0 0,-12-8 0,16 3 0,0-16 5,8-1 0,-4-4-1,0-9-7,0 0 0,3 0 15,0 8 3,-15 0-4,1 0-9,-8 0 0,0 4 0,16 5 8,-6-16-1,0-1 0,-8-4 0,0 4 0,0 16 0,0 0-16,-13 0 0,0 5-8,0 0 8,4 0 15,-4 4-3,-15-1-4,-1 0-8,4 0 0,0 0 0,16 0 0,-11-16 0,0-9 0,5-8 12,0-5 8,-12 16 0,0 0-16,9-4 0,0-9-7,-10 0 0,3-694 15,0 8-138,-15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6:35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-457-914 255,'457'914'0,"-434"-899"0,0-23-15,0 0 0,0 0 0,0 0 0,0 40 0,0 0 3,16 0 0,1-16 0,0 0 0,-4 12 14,0 4-4,3 16-9,-4 1-16,5 3 0,0-1 1,-22 0 1,0-5 15,-5-4-1,-15 5 8,0 0-5,3 13 0,4-3 2,16-8 0,1-16 9,3 0 0,-5 5-3,0 5-5,-1 15-9,-3 0-15,4 8 0,0 4 3,3 0-3,0 1 16,-5-3 0,-16-1 3,0 0 6,5-10 0,-6-1-3,16 1 0,0-16 0,0 0 0,0 5 11,0 0-9,3 15 0,0 0-15,-1 5 0,0 1-1,0 0 5,0 0 16,-10-3 0,-16 5-1,0 0 0,4-29 0,4-3-6,16-9-1,0-16 10,5-1 15,-1-1 4,-15-4-4,1 0-1,1 0 0,1 3 0,0 9 4,24 0-5,-4 6 0,-4-3 1,0 4-5,0 16 0,9-18-16,1-9-3,0-10 1,-1 0 1,3 0 15,12 4-5,-15-8-3,-2 0-5,-9 0 0,5 5 0,16 9 3,3-16-5,1 1 0,-4-13 0,16 9 9,0-16-5,-1 2 0,0-3 0,0-4 0,0 0 4,-1 0 15,5 1-8,-15-1-1,-2 0-8,-3 0 0,9 0 0,16-1 3,3-16-3,1 1 0,-1-8 0,0 4 7,0 16-3,-3-10-16,3 0-3,0-3-4,0 0 3,7 0 15,5-3 8,-15-4 0,2 0-5,-5 0 0,5 5 0,16 4 4,0-16-5,-5 0 0,5-11 0,0-9 8,0 15 9,4-10-15,-4 0-1,0 4-12,-8 0 0,0 12 16,0 15 5,-16-4-7,1 0 4,-8 0 0,-5 8 0,0 1 3,5 16 4,-11 1-16,-5 4 0,0 5-4,0 0-4,12-10 15,4-12-2,-15 0 0,0 0 0,0 0 0,0 0 0,0 0 0,-1 16 0,0 0-16,0 0 0,0 0 8,0 0 0,-8 0 16,0 0 0,-16 0 0,0 0 0,0-2 0,0 0 0,15 0 0,0-15 0,0 0 0,0 0-9,0 0 0,10 16-9,-8-10-16,9 8 10,0 0 0,-10 0 0,0 0 15,0 0-10,-15 0 0,10 16 0,0-39-16,5-12-1,0-1-3,-1 0-4,-1-859 16,9-3-171,-16 0 0</inkml:trace>
  <inkml:trace contextRef="#ctx0" brushRef="#br0">-926-356 262,'926'373'8,"-902"-373"-17,-8-24 15,-9 0 0,-15 9 0,0 0 0,0 36 0,0 0 2,16-13-8,1-16 13,8 0 0,0 0 21,0 0 0,4 16-13,4 0-16,13-4 1,0 0 0,-24 0-13,4-5 0,-5 0 0,0 18-4,-1 15 0,0 1-15,-13 11 0,0-9-7,0 0 9,4 0 16,9 4 1,-16 4-12,1 0-18,11 0 0,-4 13 160,47 14 3,-124-47-6,-3-25 0,-3-13-5,0 8 9,0 0 5,3-11 0,-1-3-1,0 5-20,-1 0-4,15 0 15,0 1 1,-15 4 3,0 0 0,-19 0 0,0 16 0,16 4 7,-7-16 0,-7-1 0,-4-4 0,0 22 23,164 47 5,-8-136-47,-10-7-26,0-4-9,-6 0 0,1 0 16,9 0 7,-16-8-1,1 0-14,-11 1 0,8 4 0,0 10 0,-5 15-5,-4-2-15,-4 0 0,0 8-4,0 0 5,4 0 16,-9-4 0,-16-4-7,0 0 9,3 0 0,-1 4-3,15 1-4,-1-15-9,-11 0 0,8 7 0,0 1 4,-5 0-1,0-1 16,-4-11 0,-16 5 7,0 0 0,0 6 0,-1 1 1,16-8-5,0-16 0,4 0 0,8 9-4,0-8-5,-1 15 0,-4 0-15,-1 0 0,0 6 8,-1 0-10,-7 0 16,5-5 0,-16-5 4,0 0 1,9-3 0,3-5-1,16-8-4,0-16 5,4 0 0,4 4 2,0-1-3,0 15-8,-9 0-15,5 4 0,0-1 8,-11 0 0,-3 12 16,-4-1-12,-16 5-4,12 0-1,8 1 0,1-4 1,15-5-3,0-15 0,11 0 0,0 0-4,0 0-8,-1 16 0,-8 0-16,0 5 0,0 0 11,-1 0 0,0-8 16,-5-12 12,-16 5 0,-4 0 0,12 4 0,0 0 1,0-9-12,0 0 5,9 0 15,4 3-2,-15-4-8,-1 0-9,-8 0 16,4 8 0,-16 9 8,0 0-9,-4 0 16,0-7 0,-16-4 3,0 0 13,8-1 0,-9 0 0,0-4-8,0 0 4,4 0 31,9 4 3,-31-8-4,0 0-6,-3 0 0,6 3 0,0 8 4,-12 0-9,0 8 0,-4-4-8,0 4 4,8 15 9,0 0-15,-9 0 0,0-8-4,0 0 8,4 0 16,0 8 9,-16 5-4,2 0-10,-4 0 0,1 3 0,16 9 5,-11-1-5,-4-8-15,0-4 12,0 1 4,-12 0 3,4 8 0,-4-4-8,0-4 0,0 0 5,3 0 16,3 1 9,-16-4 0,-1 0-4,-4-8 16,0 4 12,-16 9 3,-12 0-5,1 0 0,-4-8 0,0 4 8,0 0 5,-1 15 15,-1-3-3,-15-8-4,-1 0 9,4 0 0,-5 4-11,0 4-1,0 16-8,-7 0-16,9 4-11,0-5 4,11 0 5,-1 11 15,-9-3-3,-15 8 4,0 0 5,4 14 0,-9-5 2,16 1-3,1-16-1,0 0 0,4 4-25,0 5-12,-11 16-8,3 1-16,3 9 0,0 1 4,10 0 0,-1 11 15,-1-7-3,-15 5 4,0 0 5,3-8 0,-5-3 0,16-5 0,0-16 5,-4 0 16,5 7 0,-16-5-3,0 0 0,-12 0 0,0 12 8,0 4 3,0 0 0,-3 0 15,-4-12 0,-15 5 12,0 16 3,7-8-16,1-7 0,0-9-12,9 0 9,8-9 0,4-1 0,0-8 1,9 15-5,-8-9-15,13 4 0,0 9 0,0 0-5,0 0 16,-17-4 0,-16 13-4,0 0 14,8 0 0,-10-8 0,16-4-4,0-16 1,0 0 0,8 5 0,0-5-1,0 15-4,-4 0-15,5 4 0,0-1 0,8 0 1,0-8 16,-5-8 0,-16 5 1,0 0-1,7 8 0,1-4-8,0-10-8,0 16 6,9 0-16,-1 3 12,0 0-4,-12 0-4,-8 12 0,-1 5-12,15 6 3,8-15-1,-4-8 0,-4-3 0,0-1 3,0 16 6,8 0-16,-1-8 0,0-9-3,0 0 0,-1 0 15,10 12 0,-15-10-8,0 0 0,-3 0 0,1 7 0,32 4 4,0-32-1,-4 0 0,-8-3 0,0 0 3,0 0 0,8 0 0,0 0 0,0 0-16,0 0 0,5 0 15,0 11 8,-15 0-8,-8 0 0,-4 0 0,0 4 0,16 0 8,0-16 0,-11 0 0,-4-1 0,0 0 0,0 16 4,12 8-16,-5-12-8,0-4-3,0 0-17,-16 32 46,4 7-32,-46 5 9,0 0-5,-5 0 0,4 8 0,0 5 9,0 0-5,-1 0 16,-4 0 0,-16 5 4,0 0 4,8 0 0,0-5 0,16-9 1,0-16 0,0 0 0,4 8 0,0 1-4,0 15-10,-4 0-15,10 3 0,0 4 5,0 0-1,0 12 16,-3-4-1,-16-1 3,0 16 10,5-11-16,-6-4 0,0-3-8,0 0 4,7 0 15,4 5 16,-15-4-4,2 0 0,-1 0 0,4-3 0,0 0 8,-27 0 5,-5-6 16,-10-7-1,-16 10 8,0 0 0,7 16 0,4-3 0,15-5-8,0-15 1,4 0 0,8-1 0,0 1 1,0 16-5,-12 0-16,8 8-9,16 6 3,-20-16-14,-11-4 0,0 0-1,0 13 4,-934 15 4,-4-186-15</inkml:trace>
  <inkml:trace contextRef="#ctx0" brushRef="#br0">-1010-200 198,'1010'200'0,"-993"-200"0,0-17 0,-4 4 0,0 4-4,0 0 0,0 52 0,0 0 8,16-4 0,0-16-1,4 1 0,5-4 0,0 0 0,0 16-9,0 0-16,5 8 0,0 0 3,-47 0-1,1-14 15,-4-4 0,-15 5 3,8 0 4,9 9 0,-4-4 3,16-9-5,0-16 8,5 0 0,5 7 5,0-4-3,2 15-5,-1 0-15,5 5 0,16 8-1,9-16-4,0 1 0,0-11 1,0 4 8,0 0 5,3-2 0,-4-7-1,16-5-16,0-16 8,15 0 0,5 1-8,0 1-8,-2 15-14,-8 0-15,17 0 0,0 5 4,6 0 0,-8 1 16,-4-8 0,-16 65-58,268 47-13,19-219-47,-13 12-44,0-13 4,-9 0-9,4-1 0,-9 3 1,0-4-3,0 15-8,4 0-15,-1 4 0,0 0 3,6 0-4,1 2 16,-5-5 0,-16-4 9,0 0 0,3 6 0,0-4 2,0-4-3,0 16-5,7 0-16,0 4-13,0 0 0,-3 0-8,-3 0 0,4-1 0,15-1 12,1-15-7,-8 0 0,-6 0 0,0-3 1,0 32-6,-1-4-32,6 4-1,0 3 8,0 0 5,0 0 0,1 7-4,0-1-3,-2 0-5,-4 0 0,10 4 0,15-1 8,2-15-4,-1 0 0,0-3 0,0 5 0,0 16 4,7-20-16,-1-7 0,0-3-4,0 0 4,7 0 15,13 5 0,-15-5-5,-22 0-8,-11 3 0,9 8 1,16 8 3,-44 0-4,-7-9-16,0-8-1,0 0 0,-605 0 13,12-121 0</inkml:trace>
  <inkml:trace contextRef="#ctx0" brushRef="#br0">4 3 590,'-4'1'4,"56"-1"-4,-4-41 0,0 0-11,0-4 0,0 16 4,0 69-16,0 0 12,0-5-4,3 0 5,4 0 16,0 0-53,-16 0 0,-11 0 0,0-1 0,0 0-1,0 0 0,7 0 14,8 2 15,-1-12 0,-15 0 4,0 16 0,-4 7-16,0 0 2,0 4 4,0 0 1,0 0 0,-1 4 8,16 5-4,1-16 0,0 1 15,-4-4-425,-15 3 4,-85 0 0</inkml:trace>
  <inkml:trace contextRef="#ctx0" brushRef="#br0">13-231 543,'-13'231'0,"61"-231"0,0-38 16,0 0-10,-16 0 0,0 0 13,8 44 0,-13-8 6,15 4-8,2-15 5,8 0 0,4 8-12,0-4-8,-1 16-1,-4-1-16,-3 4 0,0 8 7,-12 0-4,-3-2 16,-1-8-1,-16 1 4,0 0 4,8 6 0,-8-8 2,0 3 0,0 15-3,0 0-15,8 0-1,0-9 4,0 16 1,-8 0-16,8 4-362,0 0 4,-73 0 0</inkml:trace>
  <inkml:trace contextRef="#ctx0" brushRef="#br0">1070-781 241,'-1070'794'23,"1091"-794"-13,-23-21 16,0 0 0,-16 0 0,0 0 0,0 41 0,0 0 4,15 0 0,1-15 0,0 0 0,-4 16-24,0-5-4,-5 16-4,-1-1-16,4 5 0,0 5 3,36 0 0,9 6 16,-1-5 2,-16-3 8,0 0-5,4-31 0,-5 0-5,15 1 1,-2-15-5,3 0 0,0 3 26,0 4 1,6 16-3,0 1-16,-1 4 0,0 0 4,-5 0-4,-4-1 15,-5-8 0,-15 5 7,0 0 0,9-17 0,-1-4-4,16 1-5,-1-16 0,5 0 0,4 4 5,0-4-5,0 0-9,-3 1 0,9 4-417,16 4-4,-84-16 0</inkml:trace>
  <inkml:trace contextRef="#ctx0" brushRef="#br0">738-294 435,'-738'294'0,"777"-294"0,0-31 0,-4 0-8,0 4 0,0 0 0,12 24 0,-5-4 3,16-3-4,1-16 3,0 0 0,1 7-3,0-5-3,0 16-4,-4 0-16,4 8 0,0 5 7,-7 0-9,1-2 15,0-5 0,-15 0 1,0 0 4,7 16 0,0-3 2,16-4-8,1-16 9,11 0 15,4 4 10,-15-5-7,3 0 1,-9 0 0,8 5 0,0 5 4,-5 0-5,-5-1 16,-4-15 0,-16 13 12,0 0 5,3-15 0,-1-7-3,16 1-12,-1-16-1,4 0 0,1 0 7,0 4-4,2 15-5,-11 0-15,5 3 0,16 9 4,-12-16-5,1-3 0,0-5 0,0-4-4,0 0 4,1 28 0,0-1 6,16-4-7,1-16 5,3 0 0,-1 5-13,0-9-5,-3 15-4,1 0-15,-4-5 0,16 4 9,-2-16-4,-9-1 0,-5-3 0,0 1 7,0 0-1,5-8 0,-4-1-1,15-9-7,-1-15 1,-1 0 0,3 9 4,0-8-1,1 0 0,-3 0 0,0 7 0,16 0 4,8-16-5,4 1 0,-4-4 1,0 5 8,0 16-1,8-8-16,-3 0-2,0-6-4,0 0 6,4 0 15,-1 7-12,-15 0-3,-4 0-4,-4 0 0,4 4 0,16 4 7,-12-16 1,-3-16 0,-5-12 3,0 9 7,-659 16 8,9-132-16</inkml:trace>
  <inkml:trace contextRef="#ctx0" brushRef="#br0">1623-571 273,'-1623'571'0,"1647"-571"0,0-24 16,0 0 0,-16 17 0,0 0 1,8 35 0,-1 0 1,16-17-8,1-16 9,8 0 0,4 7-12,0-4-3,-2 15-9,0-1-15,4 3 0,0 5 9,22 0 0,-1 5 16,-13-7 1,-16 8 7,0 0 0,5-9 0,-4-5-1,16-13-7,-1-16 4,3 0 0,1 4 8,0-1-3,1 15-9,-4 1-15,10 3 0,0-1 1,1 0-4,-1 0 16,-5-3 0,-16 9-1,0 0 1,9-2 0,-6-9-1,15 1-7,0-15 0,8 0 0,4-1-18,0-4 1,-3 16 0,-4-1-16,0-1 0,0 0 5,6 0-1,-12 1 16,1-4 0,-16-4 4,0 0 8,7-3 0,-4-7 0,0 0-12,0 15-5,5 0-15,9 6-3,0-4-3,-1 0 0,-7 0 0,0-5 0,16 4 4,-10-16 0,-7-3 0,1-5 0,16-1 1,0-16 4,3 4 0,1 0 1,0-5-7,0 0 5,7 0 15,-1-3-1,-15 1 3,0 0 0,-3 0 0,4 7 0,16 0 12,-2-16 0,-8-1 0,0-3 0,0 13 3,151 47 4,12-120-32,1-4-24,-15-1 0,-5 0-3,0-1 0,8 4 9,0-5-1,1 0 1,-3 1 0,-1 4 0,16 5 8,-4-16-4,-4-1 0,-1-4 0,0 1 4,0 16 4,3-6-16,0 1-2,0-9-4,0 0 9,3 0 15,0 5 3,-15-5-8,0 0-8,0 0 0,4-1 0,0 5 5,-2 0-5,-4 0 16,-13-8 0,-16 13 12,-737 15 9,-5-148-15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1:48:09"/>
    </inkml:context>
    <inkml:brush xml:id="br0">
      <inkml:brushProperty name="width" value="0.13333" units="cm"/>
      <inkml:brushProperty name="height" value="0.13333" units="cm"/>
      <inkml:brushProperty name="color" value="#000000"/>
      <inkml:brushProperty name="fitToCurve" value="1"/>
    </inkml:brush>
  </inkml:definitions>
  <inkml:trace contextRef="#ctx0" brushRef="#br0">-821 1201 266,'821'-1175'8,"-797"1175"-26,-8-24 16,0 0 0,-16 0 0,0 0 0,0 22 0,0 0 0,16 0 0,0-16 0,0 0 0,0 0 12,0 0 0,2 15-17,-8 1-15,17 8 0,0 0 0,-8 0 0,0-1 16,-27-8-1,-16 27 8,0 0 0,0 11 0,0 0 2,16-35 0,1-16 17,0 0 0,18 0 5,0 0 0,1 15-26,8 0-15,-1 7 0,16 27 1,-7-16-26,8-2 0,-1-9 0,0 10 9,0 0 8,-1-14 0,9 1-2,15-27 0,-1-15 10,-1 0 16,17-7 7,-16 0 7,0 0-18,-7 1 0,9 8 0,0 9-1,-1 0 0,1-1 16,-17-1 0,-16 8 9,0 0 18,-9 21 0,8 8 4,15-34 1,0-15 34,7 1 0,-8 0-53,0 0 1,0 0-9,-17-8 0,18 9 0,16 8-9,31-16-8,-7 6 0,-9-1 2,0 17 1,0 31 9,0-6-31,-17-8-1,0 0 0,0 0-1,-16 0 0,18 0-3,0-8 8,-1 0-9,-8 0 0,-1 0 0,16 19 8,5-16-10,-16 1 0,-26 16 0,0 18-15,0 15 17,-9-6-15,0 1 0,0-35-1,-1 0 18,1 0 16,17-9-3,-16-17 9,0 0-18,-17 0 0,9 9 0,16 17 0,20-16-17,-9 4 0,-9 1 1,0 0 8,0 15 18,-8-20-15,-18 7-4,0-18 1,-1 0 18,-1 0 16,35 1 2,-16-35 0,0 0-17,7 0 0,8 1 0,16 18-1,-1-16-18,8 0 0,-18-7 0,0 18 15,0 15 9,8 4-15,0-16 1,0-8 1,0 0 8,15 0 16,0 0-1,-16-18-8,0 0-9,-8 0 0,1 8 0,0 17 8,-21 15-26,-8 0-15,8-7-12,0 10 7,4 0-1,-8 24 0,9 8 6,16-17 0,1-16 8,0 0 0,18 8-12,0 0-7,-3 16-26,-1 0-16,26 8 0,0 0 0,-8 0 0,0 10 15,-18 0-10,-15 18 0,10 0 0,0-2 0,0 0-8,16-18 0,12-16 18,0-4 16,0 0 2,-16 0 0,0 0-17,15 0 0,17-15 0,0 0 0,-2 0 0,0-8 15,0 0 12,-15 0 0,-4 0 0,0-8 0,0 0 10,16 0 0,-10-16 0,0 10 15,0 0-10,-15 0 0,0 0 0,0 0 0,0 0 0,0 17 8,9 0-17,-8-9 16,0 0 10,-16 18-15,-10 0 26,7 12 0,-26-8-4,16-9 0,-8-16 8,1 12 0,1-1 31,0 0 0,5 15-10,-7 2-15,10 7 0,16 9 0,-63-16-1,-7-13 0,-17 7-2,0 8 0,-1 0 19,9 29 0,-19-9 0,0-17 8,0 16 27,0 0-1,8 0 15,-15-8 1,2 0-27,7 1 0,17-8 0,0 19-8,-18 0-10,16 0 0,-26 0 8,0 18-16,-8 16 17,8 12-16,-17 1 0,0-18 7,-1 0 8,-8 61 31,10 0-49,-15-18 8,-10-16 0,0-1 0,0 0-1,0 18-8,-2 0-18,8 0 0,-18-8 0,0 18 8,0 15 27,-8-9-15,-27 8 8,0-18-7,-8 0 18,7 8 16,0 0 2,-16 0 0,0 0-9,-8 0 0,9 8 0,16 27-8,-10-16-27,8 0 0,-18-8 0,0 18 8,0 15 0,0 0-15,0 0 0,0-27 0,0 0 27,0 0 16,0 0-28,-16 0-16,-7 0-17,-7-1 0,17-1-856,15 9 1,-172-15 0</inkml:trace>
  <inkml:trace contextRef="#ctx0" brushRef="#br0">-1 0 273,'1'27'8,"23"-27"-27,-8-24 16,0 0 0,-16 0 0,0 0 0,0 36 0,0 0 3,0 0 0,0 0 0,0 0 16,35 8-7,-16-17-8,0 0-18,0-1 0,0 0 0,15 35 8,21-15-18,0 4 0,-17-8 0,0 0 0,1 16 27,7-7-16,-1 1-2,0-26-8,0 0 9,8 0 15,27 16-9,-15-19-17,-3 0-17,-7 0 0,9 16 0,16 17 0,2-16-8,0 0 0,-18-16 0,0 0 0,0 16 18,23 6-16,-9-7 2,0-9-16,0 0 0,0 0 15,17 23-19,-15-8 1,-4 0-9,-24-1 0,0 16 0,16 9 7,15-16-9,-23 3 0,0 0 1,0-9 24,0 16 0,-1-16-16,0 1-3,0-8-9,-1 0 8,1 0 15,9 0-1,-15-9 7,0 0-9,-7 0 0,1 0 0,16 8-1,0-16 0,1-1 0,-17-8 0,15 8 8,0-15 18,-16 1 0,-18 7 1,0-8 1,0 0 8,8 0 0,18 0-1,16-9-1,-1-16-8,-7 0 0,17-8 0,0 0 0,-6 0 0,0-1 16,-9 8 0,-16 9-8,0 0 0,0 13 0,0 0 3,15-18-8,0-15 18,8 0 0,0 0-12,0 0 0,-1 16 0,0-1-16,0 0 0,0 18 0,9 0 8,0 1 16,1-15 1,-16-1 15,0 0 1,0-7 0,-1-8-2,15-8 0,0-15 8,8 0 16,10 0 7,-16-1-8,1 0-17,-8 0 0,8 16 0,0 1-8,-9 0-10,8-2 15,1-7 0,-15 8 7,0 0 1,-8 5 0,-1 0 1,16-17 0,0-16 9,0 0 16,-1 16 25,-16-17-8,6 0 0,0 1 0,0 0 0,15 27 0,-62-15-27,0-12 0,0 0-2,0 0 0,-1 16 17,16 36-16,-17-16 7,0 0 0,2 0 0,0 0 0,0 0 0,0 0 0,0 16 0,0 0-16,0 0 0,0 0 0,-4 0 0,0-1 0,0 0 0,15 0 0,0-15 0,0-4 0,0 0-1,0-17 0,0 16 17,0 0-16,0 0 1,0 0 0,0 0 0,0 0 0,0 0 0,15 0 0,-22-15 0,0-4 0,0 0 0,0 0 0,-807 16 0,0-161-16</inkml:trace>
  <inkml:trace contextRef="#ctx0" brushRef="#br0">123 1358 252,'-123'-1358'0,"145"1358"0,0-22 0,0 0 0,0 0 0,0 15 0,0 40-15,0 0 3,0 0 0,1 0 0,0 0 16,0 0-28,-16 0 0,-6 0 0,0-1 0,0 31 0,16 17-7,4-16-17,-24 1 0,0 0 0,0 0 0,0 15 9,15 27-15,-9-15 6,0 0 0,1 0 9,24 0 16,9-8-19,-16-10-1,-3 0-8,-15-1 0,0 0 0,15 9 24,21-15-9,-24 4 0,9 15 1,0-9-15,0 16 0,0-30-16,0 0-5,0 0 0,-2 0 9,16 0 16,9 0 18,-16-18-16,3 0 0,0 1 0,0 0 0,15 8 23,2-15-8,1 1 0,-8-8 0,0 8 7,0 0 0,-23-3 0,8 16 0,16-16-8,0-16 8,7 0 0,8 9 1,0-8-24,0 16 0,0 0-16,0 0 0,0 9 16,-11 0-9,7-2 15,-17-23-1,-15 17 0,0 0 0,0 7 0,0 0 2,16 0 0,0-16 0,0 0 0,8 24-8,0-8-24,0 15-17,-8-1-15,17 8 0,0 0 0,4 0 0,0 1 16,-18 0 0,-16 18 0,0 0 0,0-8 0,0 0-2,16 0 0,0-16 0,0 0 0,0 0 34,0 0 0,8 15 0,0 0-15,0 0 1,16 0 0,-61-16 0,0 0 0,0 0 0,0 0 0,-13 0 0,0 29 0,0 0 7,16 0 0,1-16 0,0 0 0,0 0-8,0 0 0,0 15 0,0-1-15,0 0 0,0 0 0,4 0 0,0 1 16,0 0 0,-16 0 0,0 0 0,0-4 0,0 0-1,15-9-16,0-15 9,16 0 0,0 0-2,0 0 0,0 0 0,0 0 0,0 0 0,16 18-8,-13-16-18,8 0 0,0 0 0,0 0 0,0 16 0,0 0-16,0 0-13,0 0 0,2 0 0,0 1 31,0 0-31,-31 0 0,-7 0-9,-15 0 0,9 15-645,0 0 0,-129 0 0</inkml:trace>
  <inkml:trace contextRef="#ctx0" brushRef="#br0">3934 604 345,'-3934'-569'0,"3965"569"-35,0-31 16,0 0 0,-16 0 0,0 0 0,0 0 0,0 0 0,16-27 8,0-16 27,-8 0 0,0 0 57,0 0 0,6 15-17,0 1-15,8 8 0,0 9-8,15 0 0,8 3 16,-27 0 1,-16 10 0,0 0 8,-1-52 0,-9 9-11,15-8-8,-1-15 8,8-1 0,18 7 12,0 9-7,2 16-9,7 1-16,-18-7 0,0 1 8,3 0-19,-9 0 16,1 1 0,-16 0 8,0 0 17,-1 8 0,-8-7 3,0-18 7,0 15 17,1 0 1,18 7-21,-16-8 1,-4 0-10,-9-1 0,10 1 0,0-1 7,11 0-8,-7 1 0,-1-9 1,0 9 1,0 16 18,0-18-16,-17 0-3,0-1-9,-1 0 9,1 0 15,9-8 8,-15 0 0,2 0-26,8 0 16,17 8 0,-1 9-16,-5-15 0,0-1 0,-18 0 0,0 18 0,0 0 0,0 3 0,0 0 0,16 0 0,0-16 0,0 0 0,0 0-2,0 0 0,0 0 0,0 0 0,0 0 0,16 0 0,3-16 0,0 0 0,0 0 0,0 0 0,0 15 18,0 7-15,0 0 1,0-1 0,1 0 1,0 0 16,8 0-7,-16-26 0,-2 0 0,0 0 0,18 15 0,16 9-7,-4-16-1,0-2 0,-26-8 0,0 9 8,0 15 17,0 9-15,1 0 1,0-18 0,1 0 17,7 0 0,18 1-4,0-17 0,-1 16-27,-16 0-16,26 7 0,0 9 9,-4 15 1,8 0-15,-19-16-1,0 10-1,0 0 17,1 11 0,-9 0 2,16-17-8,1-16-1,0 0 0,28 8-19,0-28 0,-10 16-17,-8 10-16,0 0-10,0 27 0,19 0-10,0-3 15,-17 0 0,-15 0 0,0 0 0,0-4 0,0 0 0,16 0 0,-1-16 0,0 0 0,9 0 12,0-9 0,2 16 0,0 1-16,0 0 0,15 0 0,-10-15 0,0-3 0,-26-8 0,0 26 8,0 0 0,0-13 0,0 0 11,16-27-8,-11-16 27,8 10 15,0 0-31,-15 0 0,-7 0-26,-16 0 0,26 16-772,0 0 0,-153 16 0</inkml:trace>
  <inkml:trace contextRef="#ctx0" brushRef="#br0">7100 706 212,'-7100'-706'0,"7119"706"-8,0-19 15,-19-7 0,-15 9-1,0 0 1,8 27 0,-1 0 1,0-17-8,1 0 17,8 0 16,18 0 5,-16-17 8,1 16-10,0 0-16,10-1 0,0 17-7,16 0-9,16 3 0,-18 0 1,0 1-1,0 15 17,1-15-15,-9 0-2,0-8 0,-1 0 8,7 0 16,18 1-7,-16-9 7,-2 0-8,-7 0 0,-1-1 0,15 18 8,3-15 0,1 0 0,-9-9 0,0 9 9,0 16 9,-1-5-16,0 1-1,0-9-9,0 0 9,9 0 16,17-9 1,-16 1 8,0 0-19,-7 0 0,19-8 0,15-9 7,1-15 8,-7 0 0,-8-8 0,0 17 0,0 16-9,-1-3-16,1-7-1,0-9 0,0 0 8,-7 0 16,9-9-3,-16-8 8,-1 0-10,-8 0 0,1 1 0,15 17-1,2-15-8,-8 1 0,-18-7 0,0 17 0,0 16 1,-1 15-16,-10 1 3,0-8-1,1 0 17,1 0 0,-8-8-19,15 9 7,-4-15-19,1-1 0,1 8 0,0 9-9,1 0-9,9 0 16,-9-9 0,-16 9 9,0 0-1,-1 14 0,-8-7 2,16-8 7,1-16-1,1 0 0,18 7-12,0-18-8,-3 15-9,1 0-15,-26-24 80,32 17 8,-65-32-8,7-14 0,-9 1-2,0 9-1,-1 0 8,9 2 0,-8 7 0,15-9 0,0-15 9,1 0 0,8 7-4,0 1 0,-1 16-10,0 0-16,10 8 0,0 26 0,-5 0-18,0-1 15,-8 0 0,-15 8 8,0 0 18,-8 2 0,0 0 0,16-26 8,0-16 17,0 0 0,9-8 1,0 0 0,0 16 0,0 0-16,0 0 0,0 0 0,-2 0 0,0 0 15,0 0 0,-15 18 8,0 0 8,-8-2 0,1 0-8,16-27 0,12-16 26,-8-4 0,0 0 4,0 1-8,0 16-1,1 0-16,-8 7 0,0 17 0,5 0-8,0 2 15,-1-8 0,-15 1 1,0 0 17,-1-7 0,-18 8-2,0 1-8,0 16-1,9 0-16,9-9 1,0-8 8,0 0-18,-8 0 0,8 8 0,15 19 1,-1-15-19,-1 0 0,-8-8 0,0-9 16,0 16 27,0-10-16,-27 0 10,0 0 0,-10 0 0,0 10 16,0 0-10,-16 0 0,0 0 0,0 0 0,0 0 0,15 17-16,0-15-17,16-16 0,0-7 3,0 0 7,-771 16 0,0-153-16</inkml:trace>
  <inkml:trace contextRef="#ctx0" brushRef="#br0">7630 801 255,'-7630'-801'0,"7653"801"0,0-23 0,0 0 0,0 26 7,0 16 18,-7 32-16,-17 0 1,0-27 0,1 0 26,0 0 15,9 8 5,-15-8-8,1 0-27,0 0 0,26 0 0,16 19 0,-11-16-19,8-1 0,-26-8-1,0 0 0,0 16 26,8 4-16,-26-8 1,0 0 0,0 0 0,0 0 15,18 16 0,-15-18-16,0 0-18,23 0 0,10 1 0,16 8-1,-4-16 0,-7 0 0,-36 0 0,0 19 7,0 16 17,1-2-16,-9-1-1,0-9-7,0 0 9,0 0 15,9-1-25,-15-17 1,0 0-1,0 0 0,0-8 0,16 10 7,53-16-10,-7 9 0,9 0 2,0-8 8,0 15 17,-16 0-15,0 0 0,0-18 8,0 0 18,-8 0 0,0 0-52,0 0 0,-12 16-9,15 0-16,9-15 0,0 18 8,35 0-18,-8 4 16,0 0 1,-16 17 0,0 0 27,8-17 0,-17 0-3,15-27-8,-1-15 0,0 0 16,35 0 0,-16 1 0,0 0-10,0 0 0,9 0 0,0 18 0,1 0-9,0 1 16,-26 0 0,-16 8-8,0 0 19,16-33 0,-19-16-8,15-26 8,0-15 18,0-1 16,8-8-14,-16-26 8,-2 0 0,0-1 0,0 0-466,15 9-8,-94-15 0</inkml:trace>
  <inkml:trace contextRef="#ctx0" brushRef="#br0">7815-541 205,'-7815'541'0,"7833"-541"0,0-18 16,0 0 0,-16 0 0,0 0 26,0 56 0,-26 0 7,15 0 0,1-15 0,0 1 0,27 0-6,0-27 0,-2 16 0,0 0-16,0 0 0,0 26 0,-28 0-26,0-5 16,0 0-2,-16 0 0,0 0 18,15 9 0,-18-15 1,15 0 0,1-15 18,24 0 16,8-8 4,-16-17-1,1 0-9,-15 0 0,0 0 0,0 0 16,-4 0 0,8-1 16,-9-9 0,-16 0 9,0 15 9,-1-1-15,-9 1 0,0-26-1,0 0 9,1 0 0,26-1-10,0 0 1,-2 16-27,7-1-16,10-7 0,0 8 7,1 0 0,-7 1 0,-18-1 0,0 1 1,0 15 17,-8-5-15,0 7 0,0-17-15,-1 16 17,8 0-16,9-16 21,0 0 0,4 0-18,8 0 0,18-8 1,16 27 15,-7-16-9,1-2 0,-18-16 0,0 0 0,0 15 35,-8-3-15,-18 0-1,0-17 8,0 0 27,-8 0 16,26 1 4,-16-18 7,1 0-17,-16 0 0,8 8 0,16 18 8,-12-16-8,-8-2 0,-19 8-1,0 10 0,0 15 8,-8 10-15,-17 8 3,0-18 0,0 0 0,0 0 16,35-7-3,-16-17 7,0 0-18,0 0 0,0 0 0,15 26 0,-28-15-26,0 0 0,0 0 0,0 0 0,-637 16 0,0-134-16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6:48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711 0 568,'-711'4'24,"762"-4"-4,-24-41 0,0 0-10,0-9 11,0 15 5,9 52-15,-9-1 9,0-5-3,2 0 1,4 0 32,8 3-35,-32-4 4,-6 0-9,1-2 0,4-1 0,0 9 12,1 0-8,0 0 0,-14-8 0,0 14 8,0 15 3,4-8-15,1 0-1,0 0-8,-1 0 4,0 0 16,14 4 17,-16-14 0,4 0 0,-4 1 0,9 4 0,15 9 0,-1-15 0,0-1 0,-14-8 0,0 10 4,0 16 8,4 20-16,0-3 4,0-4-1,1 0 8,0 0 16,10 4-20,-16-5-4,-3 0-9,0-1 0,9 0 0,15 0 8,-8-15 0,-4-3 0,0-4 0,0 0 4,0 0-1,0-1 16,1-4 0,-16-4 0,0 0-5,0 0 0,9 4 4,16-9 0,0-16-4,-4 0 0,-5 1 0,0 5 6,0 15-4,-3 1-15,-5-3 0,0-5 6,0 0 5,1 4 0,0 0 1,16-9-8,0-16 1,4 0 0,-1 4 6,0-4-8,0 15-5,0 1-15,-4 0 0,0 0 4,-13 0-4,-3-2 16,-5-5-1,-16 0 8,0 0 5,-4 2 0,-9 4 0,16-9-4,0-16 0,0 0 0,14 0-8,0-5-4,-2 15-9,1 0-15,9-1 0,16 8 0,-5-16-3,-4-8 0,-6-3 11,0 1-1,-11 0 9,0 12 0,0-3-4,16-5-4,0-16 5,-5-8 0,8 5 8,0-4-4,-8 15 5,-9 0-15,-1 5 0,0 9 0,0 0-4,-8-9 16,0 0 1,-16 9 0,0 15 4,0-4-15,0 0-1,0 0 0,0 0 0,-4 0 0,13 0 13,16-5-7,0-16 1,3 0 0,4-4 0,16 5 4,12-16-5,-3 1 0,0 3 1,0 5-4,0 0 4,4-2 0,-5 0 0,0-8-3,0 0 9,7 0 31,8 4-12,-31-4-4,0 0-9,0 8 0,9 4-8,0 9 4,8 0-5,4-8 0,-13-8 11,0 9 8,-11 16 13,3 13-16,-13 1-4,0-17 0,-1 0 8,3 0 15,9 5-8,-15-5-5,0 0-12,5 0 0,17 38 63,31-1-7,-43-31-7,0-8 0,-10-8-1,16 5-4,-1-16 0,7 2 0,-5-7 1,0-8 4,0 0 4,0 0 16,13 0 0,-16-4 4,0 0-5,-8 0 0,5 0 0,15 4 4,-4-15 0,-4-1 0,-13-8 0,0 4 8,0 16 5,0-8-16,-4-4 0,0-5 0,0 0 4,0 8 0,0 4 4,0 5-4,0 16-9,-3 0-16,0 3 0,0 9 4,0 15-9,0 1-15,-5-8 0,0 5 4,0 0 5,0-13 0,-1 0 11,16 1-4,-11-16-5,1 10 0,4 3 2,0 0 0,0 15-4,-4 0-15,5-4 0,0 8 4,-2 0-9,5 0 16,-8-5 0,-16 8 0,0 0 5,0-10 0,0 0 0,16-9-7,9-16 9,3-9 0,-1 4 0,0 6-7,9 15-14,-1-9-15,8-3 0,0 10 3,0 0-5,-4 0 16,0-3 0,-16-4 4,-12 16 13,-5-32-16,-4 1-5,0-5-5,-2 0 0,-3-763 15,0 0-153,-15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5:15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6224 700 244,'-6224'-669'23,"6246"669"-31,-23-22 0,0 0 0,0 17 4,0 16 10,-4 45-16,-5 4 5,0-14-4,1 0 10,4 0 16,13 8 3,-16-10-9,1 0-7,1 0 0,3 0 0,15 10 12,-31-15-10,-4-5 0,-4-1-2,0 0 1,0 16 5,4 3-16,-9-5 1,0-1 1,0 0 1,0 0 15,4 3 33,-15-4 1,6 0-9,-8 2 0,5 7 0,16-1 1,-8-16-4,-4-2 0,-9-5 0,0 5 5,0 0-1,4-12 0,-8-9-4,16-4 5,0-16-1,0 0 15,5 3 0,-15-5-3,-1 0-12,4 0 0,3 3 0,0 10 1,1 16-9,-5 0-16,-14 1 0,0 9 3,0 0 9,1-18 16,0-1-3,-16-8-7,-1 0 8,4 0 0,9-1 10,0-5-3,1 15 1,-12 1-15,8 8 0,0 9 4,9 0 0,-12 1 16,0 0 1,-16 0 0,0 0 0,0-12 0,0 0-2,15 0 0,-1-15 13,0 0 0,13 3 15,0 1 1,3 16-10,-4 1-16,9 0 0,0 10 0,-4 0-6,-4-1 16,-12 1 0,-16 13 3,0 0 4,0-8 0,4-4-3,15-8 0,0-15 0,0 0 0,8 4 1,0-8 0,0 16-9,0 0-16,8 0 0,0-3 0,0 0-1,0 0 16,-13-4 0,-16 5 0,0 0 4,8-26 0,0-8 0,15-14 0,8-15 6,4-740 0,12-4-147,16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6:54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1268 240 255,'-1268'-214'0,"1291"214"-26,0-23 16,-4-4 0,-16 4 4,0 0 0,0 65 0,0 0 9,16 0 0,2-16 0,0 0 0,0 0 0,0 0 0,1 15 0,0 0-15,4 16 0,0 1 3,-36 0-1,-3-7 0,-13-1-2,0 5 1,0 16 4,3-1-16,-5-3-1,0-8-8,0 16 9,7 0-16,8 1-30,0-4-4,-13 0 0,-12 1 0,0 0-286,15 5 7,-57-15 0</inkml:trace>
  <inkml:trace contextRef="#ctx0" brushRef="#br0">1413-25 255,'-1413'33'11,"1436"-33"-8,-11-23 0,0-7 0,0 0 7,0 0 0,0 112 0,0 0 17,16 0 0,4-16 0,0 1 15,0 0-66,-15 0 0,-14 0 0,0-2 0,0 0-1,0 5 19,-35 0-5,-19-6 16,-5 12-2,-16 5 3,-285 15 14,1-58-15</inkml:trace>
  <inkml:trace contextRef="#ctx0" brushRef="#br0">0 18 230,'0'4'11,"20"-4"-22,-11-20 0,0 0 0,0 0 0,0 16 9,12 69-16,-1 4 10,0-8-5,1 0 5,1 1 15,4 4-33,-15-1 3,-8 0-8,1 0 0,5-1-1,16-1 4,-16-16-4,5-3 0,0-5-1,0 0 1,0 0 0,7 15 0,0-8 3,16 0 1,1-16 0,-1 0 0,9 0-3,0-5 1,-1 15 1,-9 0-15,3 1 0,0 6 3,-4 0-1,-7-1 16,-4-8 0,-16 4-4,0 0 4,0-1 0,-4-4-1,15 1-11,0-15-1,-1 0 0,9 4 8,0-9-7,1 16 0,-1 1-16,0-3 0,0 9 7,-20 0-4,-7-4 16,-5-1-1,-16-4-3,0 0 8,12 8 0,-4-9 0,15-8-3,1-15 3,7 0 0,6 1 16,0-6-1,3 16-12,1 1-16,8 7 0,16 5 8,-7-16-9,-4-2 0,-4 1 0,0 4 7,0 0 0,0-8 0,0 0-3,15 0 0,0-15 0,11 0 0,4 9-3,0 1-1,-1 16-10,1 0-16,1 7 0,0 8 0,2 0-4,5 0 15,-9-9 0,-15 5 4,0 0 8,5-4 0,-4-5-1,16 0 0,0-16 0,-3 0 0,9 3 10,0-4-4,3 16-10,-7 0-16,14-1 0,0 4-3,-9 0-9,-4-2 15,-4-8 0,-15 14 8,0 0 3,0 4 0,-4-5 1,0-13-3,0 0 5,-7 0 16,17-1 2,-16-9-4,0 0 0,-7 0 0,0-1 0,16 9 5,1-16-9,-5 1 0,0-7 0,0-4 3,0 15 13,-3-5-15,-13 0-2,0-5-4,0 0 5,3 0 16,4 5 0,-16-4-4,0 0-9,-5 0 0,0 5 0,15 4 8,-6-15-4,-1 0 0,-4-3-1,0 4 7,0 16 0,0 3-16,0 5 1,0-4-9,0 0-1,9 0 16,5 11-5,-16 0 0,-1 0-4,-8 0 0,4 8 0,15 0 0,-28-15 0,0-5 0,-13-8-2,16 8 4,-735-16 5,4-147 0</inkml:trace>
  <inkml:trace contextRef="#ctx0" brushRef="#br0">877-259 352,'-877'281'0,"909"-281"-22,0-32 15,0 0 0,-15 0 0,0 0 0,0 38 0,0 0 2,16 0 0,0-16 0,0 0 0,5 15 19,0-5 1,4 16 0,0 1-16,4 3 0,0 0 4,-25 0-4,1-5 0,-8-1-1,0 8 5,0 15 0,11-1-15,0-8 0,0-9 0,0 0 5,4 0 16,-1 4 16,-16-4 0,2 0 1,-4 1 0,-1 0 0,16 4 4,-1-16 1,-4 0 0,-5-4 0,0 0 1,0 15 5,-1-14-15,0-4-2,0-1-3,-1 0 1,-1 0 16,0-4 5,-16 4 1,1 0-5,-8 0 15,5-5 0,-15 5 5,-10 0-5,-12-1 0,0 0-1,0 0 0,0 16 0,0-9-16,13-4-2,0-9-7,0 0 5,-1 0 16,4 0 8,-16-4-7,2 0 0,-1 0 0,-1 1 0,15 14-1,-10-15-9,1-3 0,-8-1 0,0 8 1,0 16-4,7 7-16,0 0 2,0-1-3,0 0 1,3 0 16,4 4 0,-16 0 0,0 0-13,1 0 0,0 7 0,0 14 0,1 15-14,0 0-15,0 0 0,0 0 0,0 0 8,7 4 0,-3 1 1,16-5-8,0-16 9,12 0 0,4 3 0,0-9-3,1 15-8,0 0-15,8 0 0,0 5 3,-13 16 0,5-2-16,-9-9-1,0 4 5,0 0 0,3 2 0,1-3 0,16-5 0,0-16 4,-5 0 0,5 1-15,0-5 0,8 15-4,-12-8-15,9 8 0,16 0-1,-32-16 4,-3-13 0,-13-4-3,0 9-4,-645 16 4,4-130-16</inkml:trace>
  <inkml:trace contextRef="#ctx0" brushRef="#br0">1821 127 158,'-1821'-127'0,"1835"127"0,0-14 0,-9-4 0,0-4 4,0 15 8,0 119-15,-8 0 21,0-9-4,4 0 5,4 0 16,12 4-72,-16-8 4,-16 0-9,-8-2 0,9 4-1,15 0 3,-24-15 0,5-5 0,-9-4 0,0 4 7,-1 16 9,5 15-16,-4-1 3,0-9-3,1 0 14,39 102 31,3-5-78,-31 1-7,-16 0-1,-12-3 0,1 1-1,16 13-1,-2-16-5,-4 0 0,1-7 0,0 3-5,0 16 10,5-21-16,-5-1-5,0-4-11,-1 0 8,-4 0 15,5 8-17,-15 5-12,0 0-5,-4-8 0,-1-4-466,16 15 0,-93-16 0</inkml:trace>
  <inkml:trace contextRef="#ctx0" brushRef="#br0">2167-357 309,'-2167'357'0,"2195"-357"0,0-28 15,0 0 0,-15 0 0,0 0 0,0 62 0,0 0 7,16 0 0,2-16 0,0 0 0,-4 20-2,0-1-5,0 0-3,-3 0 0,-1 11 0,16 9 9,-26-16-9,-1-6 0,-4-4-1,0 4 8,0 15 5,8-2-15,-5 0-1,0-9 0,0 0 10,4 0 31,-1 3 7,-31-4-3,2 0-9,-4 0 0,9 4 0,0 4 0,6 0-4,-4 2 0,-5-8 0,0 5 4,0 16 13,0-1-16,-9-8 0,0 0-12,0 0 1,9 0 16,8-5-14,-16 0-3,-3 0-5,-9-1 0,5 1 0,15 5-4,-7-15 3,0-2 0,-8-8 0,0 0 0,0 16 9,-8 0-16,4 0 0,0 1-8,0 0-1,5 0 16,0-1-4,-16 0-4,-1 0-4,-7 0 0,8 3 0,15 1 1,-1-15-1,-1 0 0,-8 1 0,0 0 3,0 0 9,1 20 16,-10-1 3,-16 1 1,1 0 4,3 0 15,0 4-9,-15-4 4,-2 0-4,-4 0 0,-5 8 0,16 13 0,-2-16 0,-4-1 0,-13 4 0,0 0 0,0 0 13,12-2 16,-4-4 0,-16-9-8,0 0 9,16 0 0,4 7 0,0-4-4,-1 15-1,1 0-15,1 3 0,0-5-7,-3 16-4,3-1-16,0 1 0,0 9-1,0 0 4,1-19 0,-4-1 8,16-4-3,-8-16 3,0-750 15,10 3-154,-15 0 0</inkml:trace>
  <inkml:trace contextRef="#ctx0" brushRef="#br0">3602 138 792,'-3602'-129'20,"3672"129"-9,-20-56 16,0 12-14,-16-5-1,0 0 10,5 34 0,-10 0 4,15 1-1,1-15-1,5 0 0,10-1-16,0-5 5,-3 16-9,-5-1-16,5 1 0,0 4 3,-3 0-9,0 0 16,5-3 0,-16-5 3,0 0 4,-3 12 0,5-1 1,15-4-7,1-15 4,0 0 16,0-5-30,-16 0 5,0 0 0,-12 0 0,0 0-343,0 9 4,-69 0 0</inkml:trace>
  <inkml:trace contextRef="#ctx0" brushRef="#br0">3633-236 680,'-3633'236'0,"3693"-236"0,0-48 0,0-8-12,0 0 8,0 15 0,0 59-15,0 0 9,0 0 0,1 0 0,0 1 16,0 0-30,-16 0 0,-7 0 0,0-1 0,0 12 0,16 4 8,-15-16 0,-5-3 0,1-3-1,0-1 3,-331 15 9,1-66-15</inkml:trace>
  <inkml:trace contextRef="#ctx0" brushRef="#br0">4251-56 810,'-4251'56'0,"4323"-56"0,0-58 16,0 0-14,-16-4 7,0 0-1,5 32 0,-8-4 4,15 4-4,1-15-4,4 0 0,5 7-8,0-6-7,-1 16-3,0-1-16,8 3 0,0 0 1,-10 0 5,4-1 16,-9-9-1,-16 4 9,0 0 0,-4 15 0,5-1 3,15-9-3,1-15 17,16 157 32,9-5-123,-32 0-3,-24 0-8,-5-4 0,3 1-2,0 1 0,-38 0 0,-4-20 15,4-4 3,-15 0 3,0 0 5,1 17 0,-5 0 0,0 5-4,0 0-1,4 0 16,9 3 23,-16-12-3,1 15-14,-8 1-15,13 8 0,0-4 0,10 0-1,0 1 0,-8-8 1,0 0 0,0 16 0,15 15-16,-4-3 2,16 0 0,1-16-1,3 0 0,1-3-13,0-9 3,-2 0-5,-3-1 0,-8 0 0,15 8 3,-11-15-8,5-3 16,0-4 0,-16-5-5,0 0 0,1-2 0,0 0-1,0-4-5,0 0 9,1-666 16,8 0-132,-16 0 0</inkml:trace>
  <inkml:trace contextRef="#ctx0" brushRef="#br0">7550-326 540,'-7550'335'-3,"7598"-335"-4,3-39 15,-1-8-9,-15 5 4,0 0-1,4 76 0,-8 0 14,16 0 0,2-16 0,0 1 0,0 0-55,0 0 0,-11 15 0,12-3-15,5 3 0,0-1 5,19 0-4,3 3 16,-4 0 1,-16 4 5,0 0-5,7-18 0,1 0-3,16 0-4,-1-16-9,0 0 15,8 4 25,-15-8 1,5 0 4,3 1 0,5-1 0,0-1-2,6 0 1,-1 2 16,0-4 0,-16-1-4,0 0 10,0-21 0,-5-3-4,16-5-5,-1-16 10,-3 0 0,-5 3-16,0 8-3,-3 15-8,0-1-15,5-9 0,16-5-7,-2-16 9,12 0 0,-1-4 0,0 1 0,0 0 0,-4-16 0,0 3 10,15-9-7,-10-15 8,0-564 16,6-3-119,-16 0 0</inkml:trace>
  <inkml:trace contextRef="#ctx0" brushRef="#br0">7204 29 874,'-7204'-12'8,"7282"12"-12,-4-62 0,-1-8-16,0-4 0,0 16 9,0 22-16,0 4 2,0 8 8,0 0 1,-4 0 16,8 8-5,-16 0-8,-1 0-4,-1 0 0,5 1 0,15 3 4,-18-15-3,-4-19 0,-5-4 4,0 4 0,-281 16 0,8-56-16</inkml:trace>
  <inkml:trace contextRef="#ctx0" brushRef="#br0">5580 64 630,'-5580'-64'0,"5636"64"5,12-45 0,-5-12-11,0 4 12,0 16 1,3 56-16,-1-3 10,0-8-4,2 0 4,4 0 15,4 7-44,-15-4-3,-9 0-4,3-2 0,-1 1 0,16 5-1,7-16-9,5 0 0,5-9 1,0-5 5,0 0 5,7 13 16,0-4 2,-16-5-3,1 0 4,-1 0 15,1 1 15,-15 0-5,2 0-5,-3 1 0,4 0 0,0 5 0,-12 0-4,-5-3 16,4-7 0,-16 0 0,0 0 0,0-16 0,0 0-3,16 0 0,-1-16 0,0 0 0,13-11-5,0-8-1,-2 15 3,-8 0-15,-3 1 0,0 8-1,3 0-4,1 0 16,-5-4 0,-16 5-1,0 0 4,1-1 0,-4-1 0,15-5-3,0-15 1,0 0 0,8 7 16,0-4 1,3 16-5,-5 1-16,5 9 0,16 4 3,-3-16 0,0-1 0,-9-3 0,0 5 11,0 0 4,4 1 0,-4 0 1,15-9 0,0-15 9,4 0 0,4 4-7,0-4 3,-2 16-9,-11 0-16,4 20 0,0 5 7,-6 0-5,-4-2 16,-8 1 0,-16 4-1,0 0 4,12 6 0,1-7 1,15-10 3,0-15 1,-4 0 0,4 4 1,0-4-3,1 16-5,-9 0-16,9 8 0,0 0-7,0 0-5,-1 0 15,-3-11 0,-15 8 4,0 0 4,0-6 0,0-5-2,0-4-7,0 16 0,0 0-16,0 0-6,0 5-7,-2 0-1,-5 0 16,1 0 0,-16 8-3,7 0 0,-5 0 0,-4-3 1,0 4-1,0 15 0,1 7-15,5-4 0,0-10-1,1 0 6,1 0 16,7 4-25,-16-7-1,0 0-14,1 0 16,8 3 0,-16 6 5,19 0-6,3-2 0,-8-4 0,0 9 9,0 15 4,3 0-15,0 0 0,0-13 4,0 0 0,0 0 16,14 12-5,-16-1-5,0 15-13,-7-1-15,4 12 0,0 5 8,9 0 0,-1 1 0,-9 1 1,0 4-5,0 16 5,5-22-16,0 3 9,0-9-7,-9 0 0,3 0 16,8 1 0,-16-3-1,-19 0-1,-7 3 0,5 3-852,15 0-3,-171-15 0</inkml:trace>
  <inkml:trace contextRef="#ctx0" brushRef="#br0">6353 333 856,'-6353'-307'4,"6429"307"-26,-4-60 16,4-4-16,-16 5-3,0 0 9,3 32 0,-1 0 3,15-4-8,1-15 5,0 0 0,8 5-4,0-8-5,-1 16-5,-4 0-16,0 1 0,0 13 3,-8 0-8,0-2 16,-9-3 0,-16 0 3,0 0 8,0 26 0,-8 5 5,15-5-5,0-15 1,0 1 0,3 4 2,0 1 1,0 16-13,-5 0-16,8 0 0,0 1 4,-13 0-5,-3-2 15,-14-5-1,-15 1 4,0 16 0,-3-3-16,0 3 0,0 0-3,0 0 0,11 0 0,4 0-11,0-4 0,-2 0-9,4-1 0,4 0 0,16 5 8,8-16-4,-1 2 0,-5 1 0,0 0 4,0 15 8,7 3-15,1 1 1,0-9-5,0 0 5,5 0 16,8 3-7,-16-4 5,-1 0-5,-5 0 0,10 4 0,31-1 1,-2-31 0,-1-1 0,0 0 0,0 0 1,0 0 5,3-3 0,4-4-1,0-4-7,0 0 8,3 0 16,5-4-1,-16 0 1,-1 0-1,-8 0 0,10 3 0,15 4-3,-19-15 0,-4 0 0,-5-8 0,0 5 0,0 16 9,0-33-16,-5-8-11,0-4-4,-1 0 5,1-666 16,8-1-133,-16 0 0</inkml:trace>
  <inkml:trace contextRef="#ctx0" brushRef="#br0">6892 68 349,'-6892'-68'0,"6923"68"0,0-31 0,0 0 0,0 0 0,0 0 9,12 121 0,-9-12 19,15 0 0,3-15-4,12 1 0,4 7-95,0-5-3,-18 16 1,-5-4-16,0 9-1,0-1-1,4 0 1,5 1 16,-5-9 0,-16 5 9,0 0-1,3 6 0,-4-7 2,15-4-1,0-15 9,1 0 0,-1-1 8,0 5 5,1 16 0,-9 1-16,0 5 0,0 0-9,2 0 0,-11 0 16,0 0 0,-16 0 0,0 15 0,0-18-15,0 0-3,0 5-4,-1 0 8,-7 0 0,5-1-18,0-5 0,-11 16 0,-7 12-16,4-1-12,0 1 1,16 0 0,-8-3 15,-5-1-1,-15 4 5,0 0 5,3 10 0,-4 1 2,16-1-1,0-16 1,1 0 0,4 11 9,0-5-4,3 16 1,8 0-16,-1 1 0,0-3 3,13 0-6,0 3 15,-8 0 1,-15 0 0,0 16 9,7-27-16,-4 5-6,0-1 4,0 0 0,-1-1 0,1 9 0,0-1-5,0 16 0,5 0-16,-4-5 0,0-4 1,3 0 0,-5 1 0,-1-3 0,15 10 3,0-15 3,-3-23 0,-3-4 0,0-1-4,-10 0 1,0-689 16,8 0-137,-16 0 0</inkml:trace>
  <inkml:trace contextRef="#ctx0" brushRef="#br0">7822 103 802,'-7822'-94'8,"7894"94"-9,-8-58 16,0 0-14,-16 5 12,0 0 3,3 32 0,-3 1 3,15 3-4,1-15-8,3 0 0,0 5 7,0 0-8,1 16 0,3 1-16,0 1 0,0 0-5,-27 0-4,1-6 16,0 0 0,-16 4-12,-1 0 8,12-11 0,1-5-14,15-9-7,3-15 0,0-319 16,0 0-64,-16 0 0</inkml:trace>
  <inkml:trace contextRef="#ctx0" brushRef="#br0">7967-349 766,'-7967'349'0,"8035"-349"0,0-54 16,0 0-14,-16-4 12,0 0-1,-4 63 0,1-5 9,0 4-3,3 0-4,12 0 15,-1 8-60,-15 1-5,-15 0 4,-3 0 0,0 4 0,16 0-1,0-16 4,1 0 0,1-5 0,0-1 5,-304 15 5,-4-64-15</inkml:trace>
  <inkml:trace contextRef="#ctx0" brushRef="#br0">8151 49 799,'-8151'-31'27,"8222"31"-14,-15-57 0,1 3-14,0-5-3,0 0 0,0 32 15,0 3 3,-15 0-3,1 0 4,0 0 0,1 3-12,0 3 1,-3 16 1,0 0-16,4-5 0,0 0 5,4 0 5,-4 1 16,-5-5 0,-16-4-3,0 0 8,0 10 0,-3-4 1,15-1-8,1-15 13,-15 230 32,-4 3-176,-32-4-3,-36 0-5,0-8 0,0-1 0,0-4 5,-10 0-1,-5-2 15,-3-3 0,-15-5-4,0 0 0,4-9 0,-5 3-3,16-3-3,0-16 3,7 0 0,-3 5 17,0-6-1,3 15 6,1 1-15,-6 7 0,0-3 12,-5 0 4,-4-2 0,-5 0 0,16 1 4,0-16 3,7-16 0,-3-3-3,0-1 0,-1 0 5,0 0 16,4 7-29,-16 1-3,-5 15-1,-4-2-15,4 0-636,0 1-1,-127 0 0</inkml:trace>
  <inkml:trace contextRef="#ctx0" brushRef="#br0">8647-119 806,'-8647'141'27,"8719"-141"-17,-19-58 0,-5-8-14,0 0 12,0 16 8,7 54-16,-3-3 8,16-5 4,2-16 0,-5 0 0,-5 5-48,0-3-5,-16 0-1,1 9 0,0 3-9,15 0 1,30-15 0,-1 1 0,-4 1 0,0 0-1,0 16 4,-3 24-16,5-1 5,0-5-7,0 0 5,4 1 0,-1-4-8,0 5-4,-1 15 0,-4-1-15,0 0 0,0 0 0,-11 0 0,0-3 16,5-12 0,-16 4-4,0 16-1,9-23-16,1-9-5,0 4-4,-1 0 0,-3 0 0,1 4 34,0 3-9,6 15-4,1 2-15,5 4 0,0-1 3,-10 0 1,1-3 16,-5-9 0,-16 5 13,0 0-1,3 3 0,-4 0 1,16 1-3,0-16-1,3 0 0,0 12-16,0 0-4,-3 15-13,4-1-15,13 4 0,0 0 4,11 0-4,4 1 16,0-5 1,-16-5 5,0 15 5,8-10-15,-5-1-1,0-4-7,-1 0 5,7 0 0,-1 1-2,0-4-1,-1 0 0,1 0 16,0-1 0,-16 5 5,1 0-1,-5 1 0,0-7 0,16-4 3,0-16 9,1-9 0,-4-4-3,15-1-5,0-15 0,5 0 16,5 0-28,-16-5-4,-5 0-4,-8-2 0,0 0-742,0 0 0,-148 16 0</inkml:trace>
  <inkml:trace contextRef="#ctx0" brushRef="#br0">9143 119 770,'-9143'-119'0,"9211"119"0,0-54 15,0 0-14,-15 13 4,0 0 0,0 40 0,5-8 6,16-1 4,1-16 1,-4 0 0,-1 4-17,0 5 0,-3 16-4,-4-1-16,4-4 0,0 0 8,-15 0-5,-4-3 15,-3-3-8,-15 3 3,12 0 1,-4 37 0,-5 0 7,16 0 0,2-16 5,-3 0 0,-5 7 5,0-5-4,1 15-3,-4 0-15,4 1 0,0-5 3,0 0 0,-4 0 16,-4-4 0,-16 0 5,0 0 0,-1-52 0,0 0-12,16-8-11,0-16-1,7 0 0,0 9 28,0 0-1,2 0-4,-8 1 0,4 8 0,15-4 1,5-15 0,-1 2 0,0 4 0,0 0 4,0 16-5,8 2-16,5-4 0,0-5-1,0 0 1,9 0 16,4 0-12,-16-5 7,-1 0 5,1-1 0,0-1 0,15 4 1,-8-15-4,7-2 0,0-3 0,0 4 3,0 16 5,0 7-16,-5-4 1,0 4 1,0 0 1,-5 0 15,4 5-16,1 0-1,-8-16 4,-3 8 0,1-5-708,0 4 5,-142 0 0</inkml:trace>
  <inkml:trace contextRef="#ctx0" brushRef="#br0">9915-162 806,'-9915'167'-4,"9987"-167"-5,0-58 16,-5 1-14,-16 1-1,0 0 4,0 44 0,-5 4 5,15-3-4,2-15-1,4 0 0,0 4-31,0-4 0,-5 16 4,0-2-16,-4-1 0,0-5 13,41 0 5,-4 8 16,0-4 2,-16 0 7,0 0 0,9-52 0,0-1-12,15-5-4,0-15 5,5 0 0,4-1 54,0-4 1,8 16 0,-1 2-16,4-4 0,0 5 5,0 0-5,-5 0 15,0-3 0,-15 5 0,0 0 4,-1-47 0,4-3-9,16 0 0,-8-16 1,-5 12 0,4-3-12,0 4 0,0 0-4,-4-12 0,4 0 12,16 4-4,0-16 1,0 0 0,-1-11 0,0 1 3,12 15 4,0-12-15,0-3 0,0-5-5,0 16 5,1 0-16,0-1 0,0 0 1,10 16-4,-12-1-16,4 7 0,0 0 1,19 0-1,-1 4 0,-7-11 1,15 3 0,0-15 1,4-12 0,-1-8-2,0-8-8,-1 0 9,0 0 16,-5 8 14,-16 0-7,4 0 0,-1 0 0,-4 4 0,15 4 8,-7-15-4,0-1 0,-5 0 0,0 5 7,0 16 0,5 2-16,-5 0 0,0 1-1,0 0-5,5 0 16,4 7-4,-16 0 0,-1 0-4,-3 0 0,0 3 0,15 5 4,-7-15-5,0-2 0,-5-3 0,0 1-1,0 16 4,12-6-16,0 0-2,16-4-4,0-16 4,4 0 0,0 0 8,0 0 0,2 0-5,8 0 0,-4 4 0,15 5 3,10-15 0,1 3 0,-5-1 0,0 0 5,0 16 5,3-31-16,-5 1 0,0 0-1,0 0 0,0 0 0,5 1 16,15-5 3,-2-15 0,0-1 0,5-3 0,0-5 7,7 0 5,-4 0 16,-5 5 1,-16 5-1,0 0-5,0 3 0,5 4 0,16-5-4,0-16 4,0 0 0,1 5-15,0-5-5,-9 15 5,-4 12-15,-1 8-12,0 1 0,0 16 0,0 0-16,4-7 0,0-5-1,0 0 5,4 44 0,0-8 3,16 5 1,0-16-1,-5 0 0,5 5-39,0-5-1,-8 15 5,-3 0-15,9 3-943,31-5-7,-128-31 0</inkml:trace>
  <inkml:trace contextRef="#ctx0" brushRef="#br0">11258-384 644,'-11258'392'8,"11315"-392"1,-4-45 0,-9-4-12,0 0 0,0 16 5,11 37-16,-5-11 6,0 0 0,1 0 0,16 0 15,4 0-8,-15-4 3,-2 0-4,-3 0 0,4 3 0,16 0 5,12-16 0,-5 2 0,-9 1 1,0 9-1,0 15 0,4-13-15,-5-3-4,0 1-4,0 0 0,3 0 16,-1 1 13,-16 5-1,3 0 0,-7 0 0,0-1 0,16 0 5,-28-16 0,-16-4 0,0 0-2,0 0 0,-434 15 5,8-88-15</inkml:trace>
  <inkml:trace contextRef="#ctx0" brushRef="#br0">11380-848 169,'-11380'848'0,"11395"-848"0,0-15 16,0 0 0,-16 0 0,0 0 0,0 147 0,0 0 26,15-8 8,6-15 8,-4 1 16,0-4-117,-16 0 15,-23 0 0,-3-5 0,0 3-1,0 13 5,9 0-9,-4 1 16,1-9 1,-16-1 9,0 15 0,0-69-15,5-1-13,0-4-3,-3 0-1,0-262 16,9 3-52,-16 0 0</inkml:trace>
  <inkml:trace contextRef="#ctx0" brushRef="#br0">11661-224 730,'-11661'224'0,"11726"-224"9,12-52 16,-5 7-13,-16-4-3,0 0 0,-1 31 0,0 1 3,16 0 3,1-16-4,-3 0 0,0-4-10,0 4-1,-1 0-9,1-1 0,4-4 0,15-3 0,17-15 3,-1 4 0,1 1 1,0 0 4,0 16 4,0 5-16,0-12 1,0 0 0,0 0 0,0 0 16,0 0-10,-16 0 0,-1 0 0,0-1 0,0 0 0,0 0 0,2 0 8,-8 1 15,5 0 0,-15-4-4,0 0 0,-3-18 0,0-5-4,16 0 1,-1-16-1,-5 0 0,-3-3-1,0-1 0,0 15 5,3 0-15,-5-3 0,0 9 11,10 0-4,1 3 16,-4-1 0,-16-1 5,0 0 9,3-7 0,-4 0 0,16-5 4,-1-16 5,0 0 0,-9 4 16,0 9 0,3 15 0,-4 1-15,4 8 0,0-4 4,-8 0 4,0-2 16,-4-4 0,-16-5 3,0 0 9,9-7 0,-9 0-2,16 5-1,0-16-4,5 0 0,3-1 1,0-3 1,0 15-1,-9 0-15,5 5 0,0-5 7,0 0 5,-3 0 16,-9-4 0,-16 4-1,0 0 1,1-8 0,4-1-1,15-9-3,-1-15 4,0-748 0,5-1-150,16 0 0</inkml:trace>
  <inkml:trace contextRef="#ctx0" brushRef="#br0">12964-173 727,'-12964'173'0,"13028"-173"0,0-51 16,0 0-13,-16 0 0,0 0 0,0 50 0,0 0 7,15 5 0,2-15 12,0 0 0,-4 0-25,0 9-4,-5 0-4,-8-1 16,4 8 0,-16 9 0,-1 0-5,4-1 0,5 0 0,0-10 4,0 16 10,4-26-16,-13-4-9,0-1 0,0 0 1,0-322 15,4 3-64,-15 0 0</inkml:trace>
  <inkml:trace contextRef="#ctx0" brushRef="#br0">13276-602 284,'-13276'611'11,"13301"-611"-9,-11-25 16,0 0 0,-16 0 0,0 16 0,0 104-16,0 0 15,0 0 0,3 0 0,0 1 15,0 0-80,-15 0 0,-16 0 0,12-3 0,-5 4-1,0 1 3,1 0-5,-3 1 16,-4-5 0,-16 4 9,0 0 0,7 10 0,-4-3 1,16-4-5,1-16-5,4 0 0,13 5 11,0-4 3,3 15-9,-8 0-15,0 9 0,0 13-1,4 0-8,0 1 16,-1-12 0,-16 0 9,0 0 5,3-16 0,4-4-4,15-4-7,0-15 5,-1 0 0,3 5-36,0-4-9,-23 0 9,-7 3 16,-4 0-427,-16 8 4,-85 16 0</inkml:trace>
  <inkml:trace contextRef="#ctx0" brushRef="#br0">13249-645 640,'-13249'672'7,"13306"-672"-27,-7-45 0,-9-3-12,0 9 3,0 16 22,3 52-16,-22-3 9,0 0 0,2 0 9,12 0 16,13 4-37,-16-9 3,-7 0-9,-3-2 0,1 7 0,0 3 5,23 15 1,-1 5-15,-9 0 1,0 9 0,0 0-5,5-9 16,9 3-1,-16-8 4,-1 0 4,-4 0 0,-5 0 7,16-4-4,2-16-4,-7 0 0,4 7 0,0 0 0,6 0 0,0 2 15,-5-11 0,-15 5 3,0 16 9,0-69-16,-5 1-14,0 5-5,-2 0-9,1-411 15,0-8-81,-15 0 0</inkml:trace>
  <inkml:trace contextRef="#ctx0" brushRef="#br0">13653-376 734,'-13653'394'23,"13718"-394"-18,-23-52 0,0 0-13,0 0 16,0 16 0,-1 34-16,8 5 4,16-3-8,1-16-5,7 0 0,0-7-20,0 0 3,-4 0-13,-3-1 0,13 8 0,15 0-1,10-15-5,-3 3 0,-4-5 0,0 5 1,0 16 0,8 9-16,-5-5 1,0 5-7,1 0-5,0 0 15,9 7 2,-15 0-3,0 16 0,-12 0-16,0 0 0,0 0 0,6 0 0,0 2 0,0-8 0,0 0 8,0 16 0,0-15-16,0 0-2,0 0-15,-1 0 9,-1 0 15,-5 4-3,-15 13-3,-1 16-8,-5 0-16,4 1 0,0-4-1,-2 0 0,-3-1 16,-5 3 0,-16 9 5,0 0-4,-5 2 0,-4 5 1,0-5-1,0 0 0,4 0 0,13 8-4,0-9 1,-1 15-4,3 0-15,0 0 0,0 9 7,13 0-9,-7 2 16,0 12 1,-16 0 8,0 0 4,-1-2 0,1 1-1,15-10-1,0-15 5,1 0 16,0-5-18,-16 5 1,-3 0-1,-5-1 0,5 5 0,0 4 4,0 0-4,-1-1 16,0-7 0,-16-5 3,0 15 5,-7-40-15,-9-8-8,0 9 4,-2 0 4,-4 0 16,4 0-34,-16 1 0,-7 0-5,-4-2 0,5-4 0,16-1 8,41-16 5,-7 8 0,0-5 1,0 0 4,1 0 0,-4 15 0,9 1 4,15-14-5,0-15 9,0 0 0,-4 1 30,0-4-1,6 16-5,-3 2-16,-4 7 0,0 4-4,44 0 5,5 9 15,-10-9 1,-15-3 5,1 0 8,-1-34 0,-9 4-7,16-4-3,-2-16 5,3 0 0,-5-4-15,0 0 5,-3 16-5,-1-1-16,1-4 0,0-9 1,-2 0 8,3 0 15,-8 4 0,-15 0-3,0 0 0,7 9 0,-5 0 2,16-4 0,0-16 0,8 0 0,5 4-2,0-9-1,0 16 8,1 0-16,-8 4 0,0-5 0,-9 0 13,-1-1 0,-8 1-1,0-5 0,0 15 23,-4 2-15,-6-1 1,16 14-7,0-16-8,16 0 0,16-4-7,0-3 3,-2 15 4,-7 0-15,-1 4 0,0 10-8,-23 0-5,-4-5 0,-13 0-1,0 13-4,0 16 9,0 20-16,-4 0 0,0 4 0,0 0 4,4 0 16,5 8 0,-16-14-4,0 15 14,4 0-15,-5-1 0,0-8-3,0 0-5,0 0 0,0 0 0,0 0 8,0 16 5,-1 9-16,-9 5 6,0-1 0,1 0-8,3 0 16,14 5-6,-16-1-1,-1 0-9,4 0 15,-4 4 0,-15 0 1,6 0-4,-1 1 0,-9-4 0,0 8 4,0 16-4,-3-7-16,1 3-1,0-1 0,0 0-4,4 0 15,8-4 9,-15-8 0,2 0-13,-7 0 0,13 3 0,0-5 4,-19 0 5,1 0 16,-5-5 0,-16 5-4,-9 0-4,-3 39 0,-1-5 8,16-8 1,2-16 13,0 0 0,0-1-26,0-5-3,-5 15 9,0-1-15,0-5 0,0-8 1,-8 0 4,-4 8 16,0-4-8,-16-1-4,8 0 10,-4-23 0,-5-3-5,16 5-1,0-16-9,-8-863 15,13 1-172,-15 0 0</inkml:trace>
  <inkml:trace contextRef="#ctx0" brushRef="#br0">14403-762 381,'-14403'775'15,"14437"-775"-13,-15-34 0,0 0 0,0 14 4,0 16-6,4 84-16,1 4 9,15 4-1,3-15-4,9 0 0,-5-1-44,0-4 5,-9 0-4,-1-2 0,-5 4 0,16 9 9,-9-16 0,-1-3 15,-13 8 0,-15 13-8,0 0-9,4 3 0,1 0 1,16-6 0,0-16 1,0 0 0,9-4 11,0-14 4,1 0 5,-12 1 0,4 4 0,16 5 4,0-16-9,-7 0 0,13-5 0,0 0 0,-448 15 0,1-90-15</inkml:trace>
  <inkml:trace contextRef="#ctx0" brushRef="#br0">14649-271 759,'-14649'275'-4,"14717"-275"1,0-55 15,-1 0-13,-15 1 4,0 0-1,-4 40 0,-4-3 4,16 17-1,2-16-3,0 0 0,-1 0-29,0 9 0,-5 16 0,-3-2-16,-5-1 0,0 14 0,-22 0-9,1-5 15,-5-1-1,-15 1 0,0 0 0,4 29 0,-5 1 5,16 4-1,2-16-8,0 0 0,-5 0 34,0 10 0,6 15-14,1 2-15,8-5 0,0-3 4,5 0-5,-4 2 16,-13 1 0,-16 13-1,0 0-5,0-21 0,-4 1-4,16 1-1,-1-16-1,0 0 0,-4 4-17,0 0 5,-3 15 8,-5-1-15,-8 8 0,0 0 4,19 0 0,0 3 0,-5-1 1,16 5 5,0-16-5,4-26 0,5 0-5,0 0-1,0 0-4,1-1 16,3 8 13,-16-3-1,4 0 4,-3 0 0,4 3 0,15 0 5,12-15-4,-1 4 0,4 0 0,0 5 1,0 16-1,3-12-16,5-4-3,0-4-7,0 0 8,4 0 15,1 3-8,-15-1-7,-1 0 5,-9-1 16,8 1 0,-16-3 4,-1 0 12,-4 0 0,-8-4 0,0 8-1,0 16 5,9-18-16,-5-8-16,0-4-8,4 0 9,0-672 15,4 4-133,-15 0 0</inkml:trace>
  <inkml:trace contextRef="#ctx0" brushRef="#br0">16202-700 806,'-16202'700'0,"16274"-700"0,0-58 0,0 0-14,0 0 0,0 0 0,16 37 0,-9-5 5,15 9-3,1-15-4,8 0 0,-5 7-12,0 0-3,-3 16-13,-1 0-16,14 8 0,0-14 5,3 0 9,-5 0 16,-5 4 0,-16-4-4,0 0 0,12 14 0,0-7 3,15 0-5,1-15 5,0 0 0,-1 1 8,0 1-1,2 16-5,-4 0-16,13-3 0,0 0-1,-27 0-4,1-6 16,13-5-1,-16-13-3,-503 15 13,0-101-15</inkml:trace>
  <inkml:trace contextRef="#ctx0" brushRef="#br0">15978-450 734,'-15978'450'0,"16043"-450"0,0-52 16,0 0-13,-16 0 0,0 0 13,0 19 0,-4 0 1,15 13-8,0-15-13,4 0 16,17 12 17,-16-8-8,4 0 4,0 1 0,0 0 0,0 0 4,-10 0 0,-4-1 16,4-4-1,-16 0 8,0 0-4,3 2 0,9-3 1,15-14-4,0-15 10,0 0 0,-10 8-15,0 5-8,-3 16-4,0-1-16,-5 0-374,15 0-4,-74-15 0</inkml:trace>
  <inkml:trace contextRef="#ctx0" brushRef="#br0">16224-755 284,'-16224'764'-3,"16249"-764"-5,-1-25 0,-4-4 0,0 0 8,0 16 9,0 121-16,-9 0 19,0 9-4,4 0-9,4 1 31,13 12-65,-31 0-1,-12 0-9,1-4 0,10 4 0,0-1 7,-47 0-4,4-9 0,-5-3-8,0 0 7,9 16 9,4 20-16,-13 0 4,0 0-8,1 0 9,9 0 15,-4-1 8,-15-5 0,2 0 0,-4 0 0,4 4 0,32 9-8,-4-32-13,5-1 0,0-5 0,0 9-4,-459 0-5,1-91 0</inkml:trace>
  <inkml:trace contextRef="#ctx0" brushRef="#br0">15382-290 730,'-15382'290'0,"15447"-290"0,0-52 0,0 0-13,0 13 0,0 0-4,0 38 15,13 0 5,-15-9-4,1 0 4,0 0 0,5 4-20,16-9 0,-3-16 9,-8-1 0,-4 4 0,0-1 0,16 0 1,4 4 15,-1-4 0,-15 5 4,0 0-4,0-7 0,0 0-1,16-5-4,0-16 4,4 0 0,-4 8-32,0 0 0</inkml:trace>
  <inkml:trace contextRef="#ctx0" brushRef="#br0">16847-723 572,'-16847'723'0,"16898"-723"0,0-41 16,0 0-10,-16 0 0,0 0-4,19 54 0,-5-7 9,15 4-4,1-15-3,7 1 0,-5 1-52,0 4-1,-13 16-13,1 0-16,4 4 0,0-8 3,53 0 8,0 8 16,-12-3 2,-16 3 3,0 0 5,5-19 0,-8-5-3,15 3-4,-1-15 1,9 0 0,-5-5-12,0 9 4,-2 16 0,-11-1-16,1 4 0,0-1-1,31 0 4,1 7 0,5-5 1,0 4 1,0 16 0,-1-52-16,-4-3-12,0 0-8,0 0 13,-4-441 15,0 0-91,-15 0 0</inkml:trace>
  <inkml:trace contextRef="#ctx0" brushRef="#br0">16505-758 806,'-16505'758'0,"16577"-758"0,0-58 0,0 0-14,0 0 0,0 15 13,7 34-15,0 5 4,0-8-4,1 0 8,7 0 32,-9 1-11,-32 9 4,-3 0 0,-5 0 0,-13 5 0,0 14 3,-5 0-10,4 0 0,9-7-1,0-13 3,0 15 9,1 13-15,-5 3 2,0 1-4,1 0-5,1 0 16,8 7 31,-16-3-8,6 0-5,-3 2 0,13 3 0,16-9-3,-59-16 10,-1-15 0,-1-7 0,0-5 4,-441 15 1,-5-91-15</inkml:trace>
  <inkml:trace contextRef="#ctx0" brushRef="#br0">16917-450 806,'-16917'450'0,"16989"-450"0,0-58 0,0 0-14,0 9 11,0 16 4,5 54-16,-13-4 8,0 9 3,2 0-5,-3 0 0,-4 7-52,0 0-11,-12 15 0,4 0-15,0-4 0,16 0 3,-20-16 0,1-6 0,0-4-2,0 0 0,0 16 0,3 28-16,0-11 0,0 0 0,0 0 0,0-281 15,0 0-54,-15 0 0</inkml:trace>
  <inkml:trace contextRef="#ctx0" brushRef="#br0">17400-762 766,'-17400'762'0,"17468"-762"0,0-54 0,-5 0-14,0-3 0,0 16 8,4 12-16,-14-4-1,0 1 3,0 0 5,1 0 15,-14 8 20,-15 4-4,4 0 5,4 1 0,-5 3 0,16-8 1,10-16 8,-1 2 0,5 1 1,0-4 3,0 16 4,5 1-16,-5-5 0,0 5-3,0 0 9,-4 0 0,-5 3-9,15 9-3,-1-15 0,0-1 0,0-5 0,16 13 9,-5-16-4,-4-1 16,-5-8 0,-16 14 0,0 0-1,-1-33 0,5 1 0,0-4-4,0 0 12,4 0 0,-12 0-10,0 8 4,-2 15 1,-8-1-15,-6 8 0,0 1 0,49 0-4,-5 9 16,0 1 3,-16-5 0,0 15 0,8-8-15,-9-8-2,0-4-4,0 0 0,0 0 0,9 12 4,0-9-5,1 16 0,-7 0-16,-9 12 0,0-4 4,1 0 0,-5 0 16,-5-3 0,-16 1 4,0 0 4,7-23 0,-18-7-4,15 13 4,-1-15-8,-1 0 0,-5 1 2,0 5-1,0 16 4,-3 0-16,-4 4-674,0-1 3,-136 0 0</inkml:trace>
  <inkml:trace contextRef="#ctx0" brushRef="#br0">17180-926 806,'-17180'926'0,"17252"-926"0,12-58 16,0-1-14,-16 14-3,0 0-6,4 36 0,-3-1 4,15 8-3,0-15-9,0-304 0,9 8-60,0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5:21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2999 3870 946,'-2999'-3848'12,"3083"3848"-22,-12-67 0,0 0-17,0 0 0,0 0 13,0 13 0,-13 0-1,16 0-8,0-16 0,-4-300 16,14-3-60,-16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3:45:18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-300 3184 414,'300'-3153'12,"-264"3153"-27,-12-28 15,-4 0-8,-15 0 0,0 0 9,-4 59 0,4 0 10,0-4 0,3 16 13,4 0-16,9 0-16,0-5 0,-2 0-13,-8-1 0,9 8 0,16 9 0,-35-16-5,4-7 0,-8 0-2,15-1 0,0-15 1,4 15 0,-1-1 4,0-8-3,0 0 4,4 0 16,13 4 16,-16-4 3,4 0-13,-3 1 15,0 0 0,1 4 7,3-16 0,-3 1 0,-8-4 0,0-1 7,0 0 0,-3-17 0,-4-1-3,0-4 1,-1 0 8,7 0 16,10 5 0,-16-14-5,-1 0-14,0 0 0,-3 1 0,15 4 7,-6-15-5,-4-1 0,1-3 0,0-1 3,0 16 1,4 4-16,-5-7 0,0 0-5,0 0 4,4 0 16,14-3-12,-16-5-1,-1 0-13,-7-1 0,0 0-550,15 0-4,-109-15 0</inkml:trace>
  <inkml:trace contextRef="#ctx0" brushRef="#br0">-181 3422 356,'181'-3405'15,"-149"3405"-17,-15-32 16,0 0 0,-16 13 16,0 0 0,3 76 0,-4 1 10,15-18-4,2-15 1,7 0 0,-1 4-40,0 0 4,-8 16 0,-7-2-16,5 7 0,0 13 4,-6 0-18,-4 0 15,-13-3-1,-15 0 7,0 0 18,4 0 0,-9-8 0,16-5 0,0-16-4,0 0 16,5 1-19,-16 3-9,-4 0-3,-4-8 0,12 1-305,0 23-4,-68 15 0</inkml:trace>
  <inkml:trace contextRef="#ctx0" brushRef="#br0">-133 3812 673,'133'-3817'15,"-73"3817"10,-11-48 0,-5-4-12,0 17 12,0 15 10,0 43-15,-5 3 6,0-9-7,2 0 0,4 0 16,-4 3-21,-16 0-3,-4 0 4,0-1 0,0 3 0,16 4-3,6-16-3,0 1 0,-1-4 0,0 4-1,0 15 14,1-3-15,-9-4 0,0-22-4,0 0 13,0 0 16,13 0-29,-16-4-8,-15 0-13,0 2 0,4 1-325,15-4-1,-65-15 0</inkml:trace>
  <inkml:trace contextRef="#ctx0" brushRef="#br0">1385 3562 687,'-1385'-3531'12,"1446"3531"-23,-8-49 0,1-4-12,0 0 0,0 16 4,4 56-16,0-8 9,0 0 0,2 0 5,-4 0 16,-1 4-31,-16-3 0,-5 0-6,-4-2 0,10 5 0,15 8-1,-29-15-8,0-10 0,-5 0 0,0 0 4,0 16 5,0-34-1,-5 4-6,-15-13-4,-2 0 0,0-212 0,17 4-42,0 0 0</inkml:trace>
  <inkml:trace contextRef="#ctx0" brushRef="#br0">1490 3804 759,'-1490'-3804'0,"1558"3804"0,0-55 15,0 0-13,-15 0 0,0 0 9,0 31 0,4 0 3,16-13 0,1-16 13,-8 0 0,14 4-14,0-10-4,-2 16-4,5-1-16,5-5 0,0 4 8,-18 0 0,0 0 15,-5-4-8,-15 10 4,-272 16 3,4-53-16</inkml:trace>
  <inkml:trace contextRef="#ctx0" brushRef="#br0">564 3254 381,'-564'-3232'12,"598"3232"-22,-12-34 0,0 0 0,0 14 12,0 0 3,-5 64 0,1 5 5,16-5 0,2-16 0,-1 0 0,9 5-36,0-9 0,-7 15-4,-1-2-15,4 1 0,0 5 7,-3 0-5,1-1 16,-9-9 0,-16 5 9,0 0 0,3 8 0,-1-8 2,16-8 1,0-16-4,-1 0 0,8 9 0,0-8-1,0 15 0,-4 0-15,-5 5 0,0 4-1,24 0-3,-4 4 16,-5 1 2,-16-5 3,0 0 5,0-12 0,0-3-2,15-9-5,-1-15 4,5 0 0,5-5-14,0-5 1,-2 16-8,-5-1-16,4 1 0,0 0-4,-2 0-4,-1 0 0,0-3 0,16 4-4,0-16 13,4-8 0,-9-4-1,15-17-8,-1-15 9,0 0 0,13 0 6,0 0 0,0 16-18,-8 1-16,0-3 0,0 5 3,-25 0 4,0 0 0,0-3 0,16 9-1,-11-16 4,4 21 0,0-3 4,0 5-1,1 0 8,1 0 15,5 3 1,-15-5 0,0 0-4,-7 0 0,0 7 0,16 14 0,-16-16-10,-3 0 0,-8-1 0,0 17 4,0 15 13,-3 0-15,-8 3 17,0-10-3,-3 0 1,3-1 16,13 4-2,-16-4-4,-1 0-14,1 0 0,5 7 0,16 8 0,22-16 1,4 5 0,-1-4 1,0 5 8,0 15 9,4-7-15,-5-1-2,0-4-3,0 0 5,4 0 16,-1 4-11,-16-4-4,-2 0-4,-1-1 0,3 5 0,16 6-4,1-16-5,4 1 0,-9-1 0,0 4-3,0 15 5,4-3-15,-4-4-1,0-5-1,0 0 5,1 0 16,8 0-13,-16-4 0,0 0-9,-8 0 0,5 4-699,15 4-4,-142-15 0</inkml:trace>
  <inkml:trace contextRef="#ctx0" brushRef="#br0">2341 3211 406,'-2341'-3211'0,"2377"3211"0,0-28 15,0 0-8,-15 0 0,0 0 18,12 30 0,-18-12 5,16 0 0,1-16 0,0 0 0,13 12-11,0-4 7,-1 16-14,-7-1-16,10 3 0,0 8 5,-3 0-4,-1-1 15,-9-3 0,-15 4 4,0 0 9,3 13 0,-8 0 2,16-10 5,1-16-4,-5 0 0,9 4 11,0-4 1,2 16 0,-1 1-16,-1 0 0,0 10 0,5 0-10,1 1 0,-3-5 0,0-1-3,0 15 9,7-2-15,-9-4 0,0-4-3,0 0 0,3 0 16,4-3-20,-16-4-1,-4 0-5,-7-1 0,1 7 0,15 8-3,12-15-4,-4 1 0,-5-1 1,0 1-3,0 16 3,4-10-16,1 0-1,0-9-8,-1 0 0,-4 0 16,5 3-2,-16-5-3,0 0-4,-3 0 0,-1-5 0,15 5 8,-9-15 0,-12-3 0,-8 4 0,0 3 0,0 16 5,1 4-16,5-1 0,0-14-4,0 0 9,4 0 16,9 4 4,-16 0-7,0 0-9,3 1 0,13-4 0,15 5 4,-6-15-5,-3-2 0,-4-1 0,0 8 0,0 16 5,5 2-16,0-5 0,0-8 0,0 0 8,0 0 15,8 5-10,-15-3-1,-1 0-5,0-8 0,0 8 12,16 13-8,3-16 0,0 0 16,-8 1 0,-16 3 3,0 0 10,-4-7 0,-1 4 0,0-3 0,-8 0 3,0 12 15,5 4-1,-15-4 0,-1 0-1,-4 0 0,5 4 0,0 4 8,1 16 1,-4 0-16,-5-4 0,0 30 16,61 31-3,3-46-31,-6 1-9,0-7-9,-1 0-1,1-1 0,0 0-4,0-5 3,-1 16-8,-7 0-16,0 4 0,0 5 0,-10 0-1,-1 8 15,-8-7-8,-15 3 4,-747 16 10,0-154-16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1:41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1942 70 370,'-1942'-70'0,"1975"70"5,12-33 0,-5-12 0,0-5 16,0 15 1,11 82-15,0-7 10,0-10-1,1 0 1,1 1 16,4 15-41,-16 1-8,-8 0-10,0-1 0,5 4-1,16 4 8,-8-16-4,0-2 0,-13-3 0,0 8-1,0 15 1,8 5-15,-1-8 1,0-8-4,0 0-1,20 86 32,14-5-76,-32 0-11,-15 0-4,-11-3 0,3-5-411,15 14 1,-81-15 0</inkml:trace>
  <inkml:trace contextRef="#ctx0" brushRef="#br0">1692 577 442,'-1692'-546'16,"1732"546"-18,-8-32 0,0 0-8,0 5 3,0 0 4,1 64 0,-5 0 12,15 1-1,3-15-1,1 0 0,10 8-26,0-5-1,-5 16-5,-7 0-16,5 3-1,0 5 1,-17 0-6,0-3 15,-3-9-1,-15 4 5,0 0 0,4 13 0,0-8 2,16-9-1,1-16 5,5 0 0,-1 0 0,0 1-4,0 16-5,-8 0-16,0 3 0,0 5 5,-13 0-10,-8-2 15,-3-4-1,-15-1 0,-425 16-4,4-85-16</inkml:trace>
  <inkml:trace contextRef="#ctx0" brushRef="#br0">1841-15 363,'-1841'33'7,"1873"-33"-18,-7-32 0,0 0 0,0 0 0,0 16 0,0 77-16,0 0 9,0 0 0,2 0 9,0 0 15,4 0-41,-15 0 0,-8 0-4,-3-2 0,4 3 0,16 9 3,0-16-9,1 0 0,0-8 0,0 0 4,0 15 14,4 3-15,-10 0 1,0-3 0,0 0 3,4 0 0,14 4-5,0-9-5,-2 16-5,1 0-16,1 4 0,16 8 0,15-16-8,3 3 0,-10-3 1,0 1 4,0 0 4,-1-7 0,1 1-2,15-6-8,0-15 1,7 0 0,4 5-16,0-8-1,-4 16-10,-3-1-16,1 3 0,0 8 5,-1 0-8,-1 0 16,-5-7 0,-16 0 7,0 0 1,4 8 0,-6 5 2,15-8-9,0-15-35,20 192 47,18-4-212,-47 4-16,-43 0 4,-15-8 0,9-4-546,16 5-4,-110-16 0</inkml:trace>
  <inkml:trace contextRef="#ctx0" brushRef="#br0">438 0 496,'-438'26'16,"482"-26"-17,-12-35 0,-1 4-9,0 6-5,0 15-1,1 54-15,4 0 9,0-8 0,1 0 4,4 1 16,0-4-23,-16 1 8,-5 0-1,-1-1 0,-5 1 0,16 6 7,-11-16-6,-7-2 0,1 4-1,0 4 7,0 15-4,1 10-15,0 7 1,0-5-8,1 0 5,4 0 0,0 5 8,0-9-1,2 16 0,-8 0-16,0 8 0,0 4 5,9 0 1,-1 3 16,-14-4 0,-16 4 4,0 0 5,0-20 0,-4-4-4,15-9 0,-1-15 4,1 0 0,5-1 1,0-5-4,1 16-9,0 0-16,5-3 0,0 0 3,-7 0-4,-7-2 15,3-5 0,-15-3 1,0 0 4,-1 2 16,0-3 0,-16-9-8,0 0 0,4 0 0,4-4-4,0 1-4,-1 16-10,-4 0-16,1-4 0,0 4 8,19 0-4,-8 4 15,-9-3 1,-15 8-1,0 0 1,0-26 0,0 0-6,16-5-3,-1-16 5,-1 0 0,-1 1 5,0 5-1,1 16-4,-7 0-16,0-1 0,0 12 9,-8 0 1,-1-2 15,-4-3 0,-15 8 3,0 0 5,4 8 0,-1 1 0,16 1-5,1-16 4,8 0 0,9 0 11,0-5 1,1 15 0,-1 1-15,10 0 0,0-1 4,-16 0 0,0-3 16,0 0-1,-16 5 4,0 0 3,4-1 0,1-4 0,16-8 0,0-16 12,0 0 0,13 8 6,0-4-4,1 0-8,0 0 0,8 4 0,15 4-1,-1-15-3,1 0 0,-10-4 0,16 5 4,0-16-5,4 0 0,5-1 0,0-14-3,0 0 5,4 0 16,0-1-2,-16-4 1,0 0-5,-8 0 0,0 4 0,15 4 0,-13-15-3,-1 0 0,-14-7 8,0 13 4,-796 16 4,4-158-16</inkml:trace>
  <inkml:trace contextRef="#ctx0" brushRef="#br0">1333 39 410,'-1333'-39'0,"1369"39"0,0-28 0,-9 8-8,0 4 4,0 16 5,-1 61-16,-4-3 11,0-9 4,3 0 0,0 0 15,8 3-42,-15-3 5,-8 0-6,-9-1 0,1 13-1,16 9 3,21-16-5,0 5 0,-4-3 1,0 0 7,0 16 4,12-6-16,0 0-2,0-4-4,0 0 4,0 0 15,5 4 10,-15-1-4,1 0-3,-8 1 0,8 0 0,16 4 8,-2-16 0,-12-1 0,-4-3 0,0 9-1,0 16 0,5-15-16,0-9-4,0 0-7,0 0 4,-1 0 15,9-3-12,-15 0 0,-4 0-5,-16 0 0,9 8-496,16 5 0,-99-16 0</inkml:trace>
  <inkml:trace contextRef="#ctx0" brushRef="#br0">2741 82 277,'-2741'-82'0,"2765"82"0,0-24 0,-5 8 0,0 5-4,0 16 0,-4 68-16,0 12 9,0-8-1,2 0 3,1 0 15,14 11 5,-15-9 1,0 0-4,-5 1 0,-1 9 0,16 5 3,-42-16-4,4-9 0,-5 0-2,0 5 4,0 0 8,8 1 0,-4-4 0,16-9-4,0-16-4,4 0 15,4 3 25,-15 5-3,5 0-9,-8 1 0,8 0 0,0 1 4,-19 0-5,-7-3 16,1-5-1,-16 3 0,0 0 10,1 0 0,-5-5 0,16-5-7,0-16 5,3 0 0,5 1-27,0-1-5,-6 15-4,-15 0-15,0 0-8,0 4 12,-12 0-4,-12-8 16,0 0-3,-16 0 0,-453 15 9,-12-90-15</inkml:trace>
  <inkml:trace contextRef="#ctx0" brushRef="#br0">2614 39 316,'-2614'-22'12,"2642"22"-17,-12-28 16,0 0 0,-16 0 0,0 0 13,0 87 0,0 0 11,15-8-12,2-15 12,8 1 0,10 0-51,0-5 4,-10 16-5,-7-3-16,10 3 0,0-1 4,-5 0 0,0-2 15,-13 0 0,-15 9 8,0 0 9,-5 14 0,-5 5 4,16-8-8,0-16-1,8 0 16,5 4-11,-16-4-1,-1 0-5,-3-1 0,5 4 0,0-1 4,14 0-4,-1 3 15,-8-7 1,-15-1 8,0 16 9,-1-13-16,-4 1-2,0-9-5,-1 0 0,5 0 0,0 4-1,0 0-1,-1 16-9,-7 0-16,1 3 0,15 8 5,-6-15-14,-5-1 0,-3-7 0,0-1 8,0 0 9,3 5 0,-8-7 1,0-9-12,0 16 8,8 0-1,9 11-24,-15 1-11,-10 0-10,-12 8 0,5 0-8,16 4 4,-48-16-9,-4-14 0,-3-11-3,0 7 7,-461 0 6,-4-92 0</inkml:trace>
  <inkml:trace contextRef="#ctx0" brushRef="#br0">3351-164 219,'-3351'164'0,"3371"-164"0,0-20 0,0 0 0,0 0 0,0 15 17,8 104-15,-17-8 16,0 13 12,4 0 5,0 1 16,-1-1-54,-16 1 5,-11 0 0,0-3 0,-1-1 0,16 1 5,-35-16 4,-5-7 0,-5 1-2,0 1-1,0 15-5,9 27-15,-4-5 6,0-5 1,1 0 5,3 0 0,4 8 1,0-4-3,0 16-9,-1 0-16,9 4 0,0-5-7,0 0 0,3 0 16,-12 4 0,-16 3 0,0 0 14,4 0 0,-9 1 0,15-4-5,0-15-5,4 0 0,0 0-24,0-4 0,-4 16-9,-8 0-16,4 5-1,0-4-1,21 0 0,-4 4 15,-4-4 0,-15 0 5,1 0-1,-5-37 0,1 4-8,16-9-3,0-16 0,-1-544 16,-5 5-108,-16 0 0</inkml:trace>
  <inkml:trace contextRef="#ctx0" brushRef="#br0">1302 1681 349,'-1302'-1655'20,"1333"1655"-26,-20-31 15,0 0 0,-15 13 7,0 0 14,9 55 0,-10-8 5,16-4 0,0-16 1,3 1 0,12 9-11,0-9-5,-2 16-12,1-1-16,4 0 0,0 8 3,-9 0-8,1-2 15,-5-1 0,-15-4 4,0 16 13,1 2-16,-8-1 0,0-14-3,0 0 5,7 0 0,-1-4 6,0-4 1,2 15-12,-5 0-15,7 5 0,16 1-1,4-16-4,-3 1 0,-5-1 0,0 4-7,0 0 9,7-13 0,-8-3-2,16-5-8,-1-16 4,0 0 0,5 7-3,0-4-7,0 15-10,-4 0-15,5 0 0,0 0 4,-12 0 1,-12-2 0,-10-4-1,16 5 0,0-16-1,4 5 0,1-8 1,0-14-3,0 0 14,-1 0 31,4 5 3,-31 0-5,1 0-4,-4 0 0,8 5 0,0 14 3,0 0-5,0 0 0,-8-3 0,0 8 3,0 16 13,4 6-16,-4 1 2,0-4-5,0 0-1,4 0 15,14 4-15,-15-9 4,-2 0-4,-8-1 0,8 1 0,16 9 3,7-16 1,-4 0 0,-1 4 1,0 4 0,0 16 10,4-5-16,-1 0-2,0-4 0,0 0 4,4 0 15,0 4 2,-15 1 0,1 0-10,-8 0 0,10 3 0,16-1 9,-13-16-4,-4-8 0,-9-4 8,0 5 8,-707 16 12,-5-141-16</inkml:trace>
  <inkml:trace contextRef="#ctx0" brushRef="#br0">2039 1767 410,'-2039'-1754'23,"2075"1754"-13,-15-28 0,-4 0-8,0-1 4,0 15 10,3 81-15,-5 5 15,0-9-5,4 0 5,9 0 16,4-1-46,-16-5 4,-9 0-8,-3-1 0,4 7-1,15 5 4,-21-15-5,0-4 0,-4-4-1,0 0 4,0 16 8,8 26-16,1-4 5,0-9-4,0 0 4,4 1 16,0-3 1,-16 0-1,0 0-4,-8 0 0,4-4 0,15 5 5,-17-15 0,-9-3 0,-1-3-1,0 5 3,-444 16 5,-3-89-16</inkml:trace>
  <inkml:trace contextRef="#ctx0" brushRef="#br0">2048 2067 532,'-2048'-2041'20,"2096"2041"-26,-20-39 16,0 0-9,-16 18 7,0 0 12,5 60 0,-8 4 11,16-4-8,1-16 4,7 1 0,4 5-33,0-8-5,-6 15-1,1-2-15,5 3 0,0 0 5,-8 0 4,-5-1 16,-4-3-1,-16 5 7,0 0 3,5 34 0,-3-5 6,15-5-4,2-15-1,5 0 0,1-1-13,0 0-3,-3 16-4,-5 0-16,-1 1 0,0 5 0,0 0-8,-5 0 16,-6-7 0,-16 5 4,0 0 5,-4-20 0,-5 0-5,15-13-4,-1-15 0,0-499 0,0 0-100,0 0 0</inkml:trace>
  <inkml:trace contextRef="#ctx0" brushRef="#br0">2083 1580 640,'-2083'-1554'4,"2140"1554"-26,-4-45 0,4-4-12,0 10 4,0 16-1,0 52-16,0 0 8,0 0-8,1 0 5,4 1 16,-5 4-42,-16 4 0,-8 0 1,-4-1 0,4 4-1,0 9 0,15 15-9,0 3-15,-1 4 1,0-3 0,0 0 8,4-2 0,-4-1-1,16-9 5,0-16 5,-4 0 0,-5 11 6,0 0 1,0 15-4,-8 1-15,0 3 0,0 4 9,22 0-9,-5 4 16,-4-3 1,-16 5 7,0 0-1,4-17 0,-4-7-3,16-9-4,-1-16 1,7 0 15,3 4-10,-15-8-3,-1 0-4,-5-1 0,-5 5 0,0 4-1,-3 16-8,0 0-16,-5-3 0,0 5-1,0 0 8,5 0 0,-4-9-1,16-4 1,0-16 8,0 0 0,5-5-23,0 0 1,0 15-13,-4 0-15,8-4-540,16 9 0,-113-16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1:44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61 367,'0'-52'8,"32"52"-5,-12-32 0,-4-4 0,0 9 4,0 16-9,4 32-16,0 0 0,0 17-8,0 0 5,1 0 16,5-1-15,-16-1 0,-3 0-8,-4-1 0,8 8 0,15 9 4,36-15-4,-3 7 0,-1-1 2,0 6 0,0 16 3,8-6-16,5 0 0,0 0-8,-1 0 8,8 0 16,14-1-8,-16-9 1,-2 0 0,-4 0 0,0 0 0,15 5 4,10 1-1,0 1-16,5-8 1,0 4 4,0 0 9,8-14 0,-4-4-3,0-5-8,-1 0 4,8 0 15,1 4 6,-15 0-4,2 0-14,-8 0 0,9 8 0,16 9 0,-3-16 0,3-1 0,5-7 0,0-1 4,0 16 0,4-6-16,1 0-1,0-14-4,0 0 9,4 0 15,9-1 0,-15-5 1,-1 0-4,-8 0 0,0 4 0,16 0 8,-2-16-5,-8 0 0,-8 3 0,0 0-3,0 0 13,8 3 16,-4-4 1,-16-10-4,0 0 1,0 0 0,13 3 4,0-9-3,1 15-8,-8 0-15,-5 4 0,0 0 4,-8 0-4,-4-2 16,-10-7 0,-16 6 7,0 0-1,-4-6 0,-9 4-2,15-4-8,0-15 1,0 0 0,-1 8 3,0-9-4,0 16-4,-4 0-16,-4 4 0,0-10 4,-10 0-8,0-1 16,0 0-1,-16 5-7,0 0 8,3-11 0,-9 0 0,15-4-4,9-15-9,4-9 0,9 4-14,0-13-4,-7 16-9,-4-2-16,-4 5-725,16 0 3,-146-16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2:11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-159-472 572,'159'490'0,"-108"-490"-22,-3-41 16,-10-9-10,-16 1 4,0 0 9,4 45 0,-10-4 7,15-3 1,2-15-1,-1 0 0,18 8-26,0-13 0,-4 16-14,-4-2-16,10 8 0,0 3 4,-5 0-8,3-1 16,-4 1 0,-16-1 4,0 0 14,3-2 0,-5 4-1,15-8 1,0-15 4,3 0 0,9 8 31,0-5-4,5 16-4,-4 2-16,4 4 0,15 5 4,-12-15 0,0-3 0,-1-4 0,0 1-3,0 0 9,7-9 0,-1-8-3,16-3-4,0-16 8,1 0 0,8 3-1,0-3-4,-1 16-1,-7 0-16,9-1 0,0 10 1,-22 0-6,-1-12 15,-4-3 2,-15 5 4,0 0 13,-5 10 0,-13 1 9,0-5-8,-1 0 9,4-8 32,9-1 14,-32-5-3,-4 0-12,0-1 0,8 4 0,0 9 0,19 0-9,-1 4 0,-18 1 1,0 9 4,0 15 5,0 3-15,-9-5 1,0-9-7,0 0 4,16 0 16,5 3 1,-16-9 1,0 0-13,-1 0 0,4 1 0,15 14-1,-16-15-14,4-3 0,-13-7-1,0 4 3,0 16 9,1 0-16,-13-1 0,16 0 1,0-16 0,-5 0 0,13 5-2,0-4-1,0 0-9,-7 0 0,4 0 0,15 9 3,-42 1-4,-3-9-16,-5-4-1,0 5-1,-543 0 4,-3-108 0</inkml:trace>
  <inkml:trace contextRef="#ctx0" brushRef="#br0">14 106 270,'-14'-93'8,"38"93"-4,-1-24 15,-9-7 0,-15 9 12,0 0-1,0 51 0,6 3 5,16-10 1,2-16 5,3 0 0,4-3-10,0-4 4,-1 16-5,-9-1-16,5 5 0,0 4 3,-27 0-9,-3-6 15,1-4-1,-15 4-1,0 0-1,1 8 0,-3-4 2,16-5-8,0-16 9,4 0 0,8-4 6,0-8-4,0 15-5,-4 1-15,1-4 0,0 12 1,27 0-8,-5 4 16,-5 0 2,-16 1 5,0 0 8,-9-18 0,-4 5-4,16-14-9,-1-16 10,5 0 0,-1-1 9,0 0 1,3 15-12,-1 0-15,8 5 0,0 4-1,-9 0-4,0-2 16,-9-3 0,-16 1 3,0 0 3,5-11 0,-8 3-2,0-9-4,-1 16 9,4 0-16,4 8 2,0-8-4,0 0-5,4 0 0,4 4 0,31 5 8,-1-31 0,-4 0 0,-9 0 0,0 4-1,0 0 5,5-27 0,0 0 0,0-5-4,-9 0 1,-1-538 15,12 5-107,-15 0 0</inkml:trace>
  <inkml:trace contextRef="#ctx0" brushRef="#br0">2006 149 673,'-2006'-149'0,"2066"149"4,15-48 0,-4-3-12,0 0 4,0 16 0,-5 41-16,5 9 7,0-10-12,0 0 5,7 1 0,9 5-21,0-9-5,-4 16-4,-7 0-16,8 4-1,0 0 3,-23 0 5,-7 0 15,-9-8 0,-15 0 12,0 16 0,-1-31-16,0 1-10,0 0-12,-3 0 0,0 0 0,0 0 25,0 0 0</inkml:trace>
  <inkml:trace contextRef="#ctx0" brushRef="#br0">2067-413 763,'-2067'413'0,"2135"-413"0,0-55 16,0 0-13,-16 0 0,0 0 0,0 32 0,0 0 4,0 0 0,1 15 0,0 0-15,13 12-48,0-4-4,-9 0-9,-8-3 0,0 0-229,31 9 11,-45-31 0</inkml:trace>
  <inkml:trace contextRef="#ctx0" brushRef="#br0">2256 59 640,'-2256'-55'23,"2313"55"-4,-23-45 0,0 16-12,0 0-4,0 0 5,3 37 0,-1 1 6,15-8-1,1-15 12,1 0 0,10-4-14,16-9 3,-2-16-9,-15-1 0,4 12 0,0 9 0,-27 0-4,-1 0 16,-9-11 0,-16 0 0,0 0 13,4 0 0,-8-4 0,15-5 0,9-15 17,-7-9 0,10-1 38,0-6 0,3 16-16,-8 1-16,4 5 0,0-1-1,28 0 1,0 6 16,-9-7 0,-16 0 3,1 0 0,4-35 0,0-7-7,15-4-1,-2-15 8,5 0 0,9-5-5,0-13 5,0 16-8,-5-1-16,3 5 0,0 5-1,1 0-13,4 0 15,-9 1 0,-15 5 3,0 0 3,4-4 0,1 4 0,16-4-4,0-16-14,20 109 31,13-5-92,-31 5 5,-18 0-4,-8-4 0,4 3-1,16 4 1,-46-16 0,-4-10 0,5 0-2,0 4-8,-505 0 0,0-102 0</inkml:trace>
  <inkml:trace contextRef="#ctx0" brushRef="#br0">2673-58 730,'-2673'80'8,"2738"-80"-14,-4-52 16,-8-4-13,-16 0 0,0 0 14,4 35 0,-6 3 4,15-8-7,1-15-4,16 0 0,0 3-15,0-1-7,-2 16 1,8-1-16,8-5 0,0 9 5,4 0-8,3 1 16,-14-3 0,-16 5 7,0 0 8,-8 7 0,-8 1 2,15-5-1,0-15 4,1 0 16,1-4 12,-16 0-1,4 0-5,-3 0 0,9-4 0,0 13 3,-5 0-13,-11-1 15,0 0 0,-15 0 0,0 0 0,0-23 0,0 0-5,16 0-11,-1-16 4,-1 0 0,1 0-1,0-1-7,-1 16 5,-1 0-16,-5-3 0,0 9-1,1 0-4,5 0 15,0-8 0,-15-5 3,0 0 10,1 3 0,-6-1 1,16-8 1,0-16 5,4 0 0,-1 3 12,0 1 0,2 16-5,1 1-16,8 3 0,15 5 4,-7-15 1,0 0 0,-14 1-1,0 8 3,0 0 6,4 3 0,-6 0 1,0-8 0,0 0 0,0 0 16,0 0-13,-16 0 0,-2 0 0,0-1 0,5 11 0,15 8 9,8-15 0,-8 1 0,-9-1 1,0-4 5,0 16 0,0-5-16,0-1 0,0-4-7,-1 0 4,8 0 16,4 3-3,-16 1-3,-1 0-5,-5 0 0,13 5 0,15 9 0,1 1-9,-5 0-16,-9 1 0,0-4 0,0 0 0,3-27 0,0-3-5,0 0-4,0 0 5,0-1 16,4-1-43,-1-1 1,-8-15-8,-8-1 0,9 0-593,0 13 0,-118 0 0</inkml:trace>
  <inkml:trace contextRef="#ctx0" brushRef="#br0">694-460 540,'-694'460'12,"742"-460"0,0-39 16,-9-5-9,-16 5 5,0 0 8,12 63 0,-8-1 10,15-5-4,3-15 5,9 0 0,-1 3-32,0 5 4,-5 16-8,-4-2-16,3 4 0,0 5 4,-5 0 0,0 0 15,-13 0-1,-15 9 4,0 0 4,0 0 0,-9-4 0,16 0 4,0-16 0,-8 0 0,18 4 9,0-13-4,3 16-5,-7 0-16,4-1 0,0 10 0,-12 0-5,-3-3 15,0-9 0,-15 4 1,-437 0 5,3-88 0</inkml:trace>
  <inkml:trace contextRef="#ctx0" brushRef="#br0">940 32 630,'-940'-28'15,"996"28"-4,1-45 0,-9-1-11,0 5 5,0 16 8,-1 50-16,-8 1 8,0 0-1,2 0-1,5 0 16,10 7-28,-16-10-8,-4 0 1,-3-2 0,4-1 0,15 0 5,6-15 0,-1 2 0,0-7 0,0 4 3,0 16 5,1-10-16,-5-9-1,0 1 1,-1 0-1,-4 0 0,5 0 0,15 4 0,0-15-13,-8 0 0,13 0 0,0 5-4,7 16-1,-4 2-16,-8-4 0,0 4 4,0 0 9,-7-11 0,-9 3-3,16-13-7,0-16 9,3 0 0,13 0-2,0-9-3,-1 15-13,-1 0-15,9 1 0,0 0 7,7 0 0,-3 2 16,-9-1 0,-16 4 4,0 0 13,8 5 0,-12-3 0,16-5-1,1-16 0,8 0 0,9-4 2,0-9 4,0 15 0,-8 0-15,0 8 0,0 0 0,1 0 8,12 0 16,-8-12 0,-16 5 15,0 0 4,1-9 0,-5-4-2,15-4-1,0-15 0,5 0 0,13 0 5,0-4-1,1 16-9,-3 0-16,4 0 0,0 5-1,-27 0 0,1 0 16,-9-12-9,-16 9 8,9 15 8,0-62-15,-4-5-6,0-13-3,0 0 9,-7-486 0,4-5-97,0 0 0</inkml:trace>
  <inkml:trace contextRef="#ctx0" brushRef="#br0">1422-7 460,'-1422'16'19,"1463"-16"-9,-19-33 15,0 0-8,-15 0 0,0 0 0,0 80 0,0 0 15,16 0 0,2-16 0,0 1 0,13 4-53,0-4 0,-10 16 0,-4-3-16,0 0 0,0 8 4,-10 0-4,-4-2 0,0-4-1,0 1 0,0 15 12,0-4-15,-4 0-1,0-5 0,0 0 1,0 0 31,13 4-39,-31-9-3,-8 0-5,-5-2 0,1 4-254,0 12 0,-51 0 0</inkml:trace>
  <inkml:trace contextRef="#ctx0" brushRef="#br0">1624-222 723,'-1624'222'0,"1688"-222"0,0-51 0,0 12-13,0 0 0,0 15 13,3 42-15,-8 1 6,0-10-1,0 0 5,5 1 16,0 3-18,-16 0 1,-4 0-13,-5-1 0,9 8 0,16 8 5,2-16-4,-5 1 0,-9 0 0,0 5 1,0 15 13,3 7-15,-9 0 0,0-5-4,1 0 19,24 295 47,7-4-268,-47-7-20,-52 0-6,-11-12 0,1-5-461,16 13-7,-93-16 0</inkml:trace>
  <inkml:trace contextRef="#ctx0" brushRef="#br0">3835 270 712,'-3835'-248'3,"3899"263"-9,1-52-15,-13-4-12,0 0 0,0 16 9,4 32-16,-9-4 4,0 0-8,1 0 0,-3-270 16,5-5-55,-16 0 0</inkml:trace>
  <inkml:trace contextRef="#ctx0" brushRef="#br0">3870-140 813,'-3870'140'0,"3942"-140"0,0-57 16,0 0-15,-16 14 4,0 0 3,0 30 0,-4-4 3,15-13 0,1-15 9,0 0 0,9 0-34,0-18 0,0 0 0,0 0 0,0 0-277,16 0 0,-53-16 0</inkml:trace>
  <inkml:trace contextRef="#ctx0" brushRef="#br0">3550-327 774,'-3550'327'0,"3618"-327"0,0-54 15,-4-8-14,-15 4 8,0 0 0,0 29 0,0 0 3,16-9-4,1-16 0,8 0 0,0 4-17,0 1 0,-4 16-14,-4-1-16,4 3 0,0 1 9,-11 0-5,-4 12 15,4-1-12,-15 5 1,12 0 9,8 24 0,-5-9 4,0-13 1,2 0 9,0 0 16,0 3 11,-16 4-3,3 0 0,-4 0 0,5 3 0,15-1 1,-8-15 1,-4 0 0,-1 0-1,0 5-8,0 16 22,15-29-16,-8-7-6,0-14-8,0 0 13,12-1 16,4-4-11,-16-4-1,12 0-13,-7-12 0,0 0 12,15 14 12,4-15-1,-4 0 0,-13-8 1,0 13 4,0 16 13,4 9-16,-4-1 2,0-13-7,0 0 0,8 0 16,-1 0-6,-16 1 0,-1 0 4,0 0 0,1-4 0,15-1 7,3-15-4,-3 0 0,-9-8 0,0 0 12,0 16 8,-1 4-16,1 5 2,0-13-4,0 0-1,7 0 15,-8-3 9,-15 4 3,1 0 1,-3 1 0,3 0 0,16-4 3,-13-16 1,-3-4 0,-1-1 0,0 4 1,0 16 1,-4-6-16,0 3-2,0-9-11,0 0-5,8 0 15,5 3-8,-15-5-3,-8 0 5,-12 9 0,4 8-9,16-4-4,-40-16 4,4-15 0,-4-8-2,0 13 0,-583 16 0,0-117-16</inkml:trace>
  <inkml:trace contextRef="#ctx0" brushRef="#br0">-214 1182 205,'214'-1160'8,"-196"1160"-22,-8-18 16,0 0 0,-16 0 0,0 0 0,0 110 0,0 0 18,15-13 4,4-15 13,-4 1 0,0 0-68,0-9 11,-13 16-4,1-4-16,4 4 0,0 13-1,-16 0-8,1-3 16,-9-4-1,-16 4 7,0 0 9,5 12 0,-4-5 3,15-1 1,0-15-4,-1 0 0,5 8 4,0-5 1,1 16-4,-5 0-16,4 4 0,15 1 5,-3-15-1,3 0 0,-9-4 0,0 1 4,0 0 8,4 0 0,-4 0 0,16-5 0,0-16 5,-4 0 0,0 0-9,0 0 0,-3 0-5,-4 0 16,5-3 0,-16 13-1,-2 0-9,0-1 0,-4-7 0,0 9-1,0 15 4,-3-30-15,0 0 0,0-5-9,0 0 5,-7-538 16,0 0-114,-16 0 0</inkml:trace>
  <inkml:trace contextRef="#ctx0" brushRef="#br0">71 1646 806,'-71'-1624'16,"143"1624"-18,-12-58 0,-4-4-14,0 0 0,0 0 9,7 36 0,-9-7 5,15 0 0,1-15 0,0 0 0,9 12-18,0-9-12,-3 16 0,0-1-16,0 0-316,15 9 4,-63-15 0</inkml:trace>
  <inkml:trace contextRef="#ctx0" brushRef="#br0">1414 1658 352,'-1414'-1658'0,"1446"1658"0,0-32 16,0 0 0,-16 13 12,0 0 0,-1 30 0,-13-11 0,15 0 0,0-15 13,8 0 0,0 0 22,0 0 0,5 0-13,-8 1 0,14 4 0,32 3 3,-30-32 1,-3-7 0,-10-8-1,0 6 4,0 0 7,8 12 0,-3-8 1,0-5-8,1 0 0,4 0 15,5 4 2,-15-5-3,1 0-9,-5 0 0,14 0 0,16 8 4,1-16-8,-4 0 0,-14-3 0,0 9 3,0 15 9,0-3-15,-13 0-1,0-9 0,0 0 9,1 0 16,4-1-2,-16-13 8,0 0-13,-12 0 0,9 8 0,16 4 4,-10-16-5,-8-2 0,-12 1-1,0 3-1,0 15 14,8 13-15,-13-4 2,0-13 0,1 0 4,0 0 16,9 4-13,-16-5 0,-2 0-8,-4-1 0,13 4 0,16 13 0,-7-16-18,0-2 0,-4 0 0,15 5 4,0-15 12,8 25 0,-3-1 5,0-10-3,0 0 5,4 1 16,4 7-17,-16-4 1,-3 0 4,-1-1 0,0 1 0,0 5 3,-11 15 0,5-9-15,-10-5 12,0 10 0,-12 0 8,9 33 16,1-5 0,-16-10-4,0 0 14,16 64 31,4-7-73,-31 1-5,-14 0-10,-15-10 16,5 3-621,-16 4-3,-131 0 0</inkml:trace>
  <inkml:trace contextRef="#ctx0" brushRef="#br0">1800 1471 363,'-1800'-1458'7,"1832"1458"-4,1-32 0,-9-8 0,0 8 12,0 16 5,4 34-16,1-1 0,0-14 1,0 0 4,-1 0 15,9 5 2,-15-8-1,1 0-5,-3 0 0,8 7 0,16 1 5,-14-16 0,-5-3 0,-9-3-1,0 4 3,0 16 5,0 8-16,-5 1 1,0-4-5,1 0 0,1 0 31,5-1 20,-31-1-3,4 0-8,-1 1 0,4-3 0,0 4 0,-3 0 1,0-1 0,-5-12 0,0 0 0,0 16 8,7-5-16,-8-7-1,0 0 0,0 15 0,0 0-15,0 0-2,0 0 0,-1 0-8,-11 0 0,8-1 0,16 4 0,3-16 0,-3 0 0,-8-9 0,0 8 5,0 0 5,-1-13 0,0-3-3,15-9-8,0-15 9,7 0 16,4 1 0,-16 0-1,-1 0-4,-7 0 0,0 4 0,0 8 7,-7 0 1,1-2 16,-10-4 0,-16 6 3,0 0 8,8-34 15,-5-7-8,-15-13 3,0 0 5,1-522 16,0 7-104,-16 0 0</inkml:trace>
  <inkml:trace contextRef="#ctx0" brushRef="#br0">848 1311 414,'-848'-1298'0,"884"1298"-13,-4-28 0,0 0-8,16 0 4,0-16 9,-4 42 0,-1 0 7,0-8 0,2 0 0,4 0 16,13 0-5,-16 1 4,-1 0-14,-4 0 0,13 4 0,15 13 4,-11-15-8,0-2 0,-5-1-1,0 4 1,0 16 14,8-6-16,-9-4-1,0-9 3,0 0 0,5 0 15,0-1 8,-15 1 5,0 0-10,-5 1 0,5 4 0,16 4 1,14-16-4,-1 2 0,-9 1 1,0 0-1,0 16 9,8 0-16,-9-3 0,0-18-1,0 0 9,0 0 15,9 4-14,-15-13 4,-4 0-5,-11 0 0,5 7 0,16 0-4,-1-16-4,-3-1 0,-5-1 0,0 4 1,0 16 5,-1 4-16,-5-4 1,0-4-3,0 0 1,0 0 15,7-1-35,-15 1-3,0 0-9,-4 0 0,9-8-528,16 13 0,-104-16 0</inkml:trace>
  <inkml:trace contextRef="#ctx0" brushRef="#br0">852 1295 730,'-852'-1295'0,"917"1295"0,0-52 0,0 0-13,0 0 0,0 15 9,16 22-15,0-5 2,0-9 5,0 0 4,0 0 16,-4 7 0,-16 0-3,0 0-4,-1 0 0,4 8 0,0 4 1,0 0-4,-1 1 15,-4 0 0,-15 4 4,0 0 4,8 4 0,-4-7 1,16-4-1,0-16-1,-4 0 0,5 0 10,0-4 1,3 16-1,-9 0-16,5 1 0,0 5 3,-5 0-5,-3-1 15,-5-5 0,-15 5 1,-431 16 9,-1-86-16</inkml:trace>
  <inkml:trace contextRef="#ctx0" brushRef="#br0">2607 1514 536,'-2607'-1514'0,"2655"1529"0,0-39-15,0 0-9,0 0 0,0 16 0,11 72-16,0-11 12,0-9 12,2 0 13,4 1 15,10-1-49,-15-6 1,-10 0-12,-5-1 0,0 5-1,16 8 4,4-16-8,-5 1 0,-10 1 0,0 6-1,0 0 8,5 0 16,0-1 0,-16-5-3,0 0 5,3 0 0,9-7 19,15-5-4,4-15-4,-8 1 0,0 12 0,16 0-12,-55-16 0,0 0 0,0 0-16,0 0 0,-382 16 0,0-77-16</inkml:trace>
  <inkml:trace contextRef="#ctx0" brushRef="#br0">2655 1174 406,'-2655'-1134'8,"2691"1134"-40,-8-28 16,0 0-8,-16 0 0,0 0 0,0 72 0,0 0 14,16-5 12,2-16 1,-1 1 0,13 1-74,0-5 0,-15 15-4,-12 0-15,4 8-216,0 10 3,-39 0 0</inkml:trace>
  <inkml:trace contextRef="#ctx0" brushRef="#br0">2923 1432 417,'-2923'-1410'11,"2960"1410"-22,-11-29 0,0 0-8,0 0 0,0 0 0,0 46 0,8 12 8,15 1 4,2-15-9,-5 0 0,0 9-32,0 0-5,-7 16-4,-3-1-16,13 8 0,0 8 7,8 0-8,-4 0 16,-18-3 1,-16 9 7,0 15 18,0-1-15,-10 1-1,0-16-5,0 0 8,-3 0 0,8 3 16,0-3-3,3 16-14,-9 1-16,5 1 0,16 8 4,1-16 5,-5 1 0,-9-11 0,0 4 8,0 0 5,-4 1 0,-9-4 0,15 0 0,0-15 0,0 0 0,0 0-13,0 4-12,-2 16-8,-7-1-16,17-1 0,0 14 5,8 0-6,-9 2 15,-12-3 0,-15-4 0,0 0 8,-5-12 0,-4 1-1,0-5-4,-1 16-4,4 0-16,4 0 12,0-4 0,2 0 9,-1 1 0,9 5 0,16 8 4,-25-16-8,-1-4 0,-18 1-2,0 4 3,0 15 13,1-27-15,-12 11-6,0-10-4,-1 0 1,5-512 16,0 7-104,-16 0 0</inkml:trace>
  <inkml:trace contextRef="#ctx0" brushRef="#br0">3629 1615 241,'-3629'-1584'-4,"3650"1584"-31,0-21 15,-18-4 0,-15 9-3,0 0 18,-1 111 0,-13-4 17,16-18 1,4-16 4,-1 1 0,5 8-75,0 0-3,-15 16 0,3-3-16,4-4-1,0 14 8,-11 0-5,0-1 15,-14 4-1,-15 6 0,0 0 8,0 14 0,-9 4 4,16-9 4,0-16 5,0 0 0,-4 4 3,0 3 3,1 16-3,-3 0-16,8 7 0,0 5 9,-3 0-1,-5 0 15,-8-3 0,-15 4 3,0 0 14,8-3 0,-10-7-1,16-8-5,0-16 4,4 0 0,5-3-9,0 0-4,-1 15 4,-1-1-15,4-3 0,0 5 3,-8 0-9,-15-2 16,0 0 0,-16 13 8,0 16 0,-4-8-16,0-4-1,0-4-8,-1 0 4,-3 0 0,0 3 4,15 1-8,1-15-6,-7 0 0,5-1 0,16 23 1,-15-16-14,0 11 0,-9-5-11,0 0 5,10 0 0,3 4 0,-4 1 1,0 0-4,0 0-5,3 0 16,5 1 7,-16-5 3,2 0 0,0 0 0,10 5 0,15 8 7,-2-15-9,-4 0 0,-13 0 0,0 0 0,0 16 9,8 5-16,-9 0 1,0-9 0,0 0 9,0 0 15,13 12-8,-15-9 4,0 0-12,-5-1 0,12 1 0,16 13 4,-4-16-12,-1-1 0,-14-3 0,0 0 4,0 16 18,3-1-16,-9-3 0,0-9-12,0 0 14,7 0 15,12 1-13,-15-4-4,-16 0-13,-8 3 0,18 8-682,16 13-5,-136-16 0</inkml:trace>
  <inkml:trace contextRef="#ctx0" brushRef="#br0">3791 1397 536,'-3791'-1370'15,"3839"1370"-18,-11-39 0,-9-4-9,0 17 4,0 0 5,-4 36 0,-9 0 4,16-13 0,2-16 13,-4 0 0,-4 4-26,0 4 0,-4 15 5,-4-2-15,-1 0 0,0 1 4,7 0 4,0 2 16,-5-4 0,-16 5 0,-245 15 0,4-49-15</inkml:trace>
  <inkml:trace contextRef="#ctx0" brushRef="#br0">4134 1127 590,'-4134'-1127'0,"4186"1127"0,0-41 16,0 0-11,-16 4 16,0 0 5,0 41 0,-5-1 7,16-8-3,0-16-1,4 1 0,5 7-16,0 0-4,-3 15-8,1-1-15,8 3 0,0 0 9,-3 0 0,-5-1 16,-9-4 0,-16 4 8,0 0 5,1 10 0,-4-1 1,15 0-8,1-15-1,5 0 0,10 3-2,0-5-8,-1 16 0,-3 0-16,4-1 0,0 5 1,11 0 0,-5 3 0,-5-7 0,16 5 4,0-1 0,-8-68-15,-1 0-12,0-8-4,-4 0 9,-4-354 0,4-4-71,0 0 0</inkml:trace>
  <inkml:trace contextRef="#ctx0" brushRef="#br0">4441 1463 367,'-4441'-1441'27,"4473"1441"-22,-27-32 16,0 0 0,-16 8 12,0 0-8,-12 77 0,9 15 9,15-9-3,2-15 0,0 0 0,5 0-56,0-5-1,-10 16-9,-3-2-16,9 4-1,0 4-1,-30 0-8,-3-5 0,-1-4-2,0 1 0,-194 16 4,-4-40-16</inkml:trace>
  <inkml:trace contextRef="#ctx0" brushRef="#br0">4493 1108 493,'-4493'-1108'0,"4537"1108"9,8-36 0,-18-4-8,0 5 3,0 15 4,-7 80-15,4 8 15,0-12 0,2 0 8,-8 1 16,13 8-59,-16-13-8,-12 0 0,0-3 0,4 12-288,16 1-1,-59-16 0</inkml:trace>
  <inkml:trace contextRef="#ctx0" brushRef="#br0">4678 1529 730,'-4678'-1516'20,"4743"1516"-9,-13-52 15,-4-7-13,-15 5 12,0 0-1,0 34 0,0-4 4,16 1-1,1-16-1,1 0 0,5 4-25,0 0 0,-5 15-9,-12-1-15,8 4 0,0 10 7,-18 0-9,-3-4 16,-9-8-1,-16 9 4,0 0 4,0 32 0,-4 0 7,0-9-4,0 0 8,-8 1 16,10 8 31,-16-9-8,7 0-9,-4 1 15,0 12 0,-15 13-7,-5 0-9,-5-1 0,-4-4 0,0 5 5,0 16 3,-1-30-16,-3-4-7,0-10-3,-1 0 1,3 0 16,4 1 4,-16-4-5,0 0-5,-7 0 0,0 7 0,15 0 5,-4-15 0,-1 0 0,-4-3 0,0 0 3,0 16 4,4 12-16,1 5 1,0-10-1,1 0 5,4 0 15,4 4 0,-15 0 4,0 0-8,0 0 0,4 0 0,16 4 3,-34-16-4,1 0 0,-1 0 0,16 6 4,-551-16 8,-1-102 0</inkml:trace>
  <inkml:trace contextRef="#ctx0" brushRef="#br0">5130 1280 435,'-5130'-1280'0,"5169"1280"0,0-31 15,0 0-8,-15 0 0,0 0 17,11 56 0,-17-11 9,16 4 8,3-16 1,4 0 0,4 3-34,0-1-3,-6 16-12,0-2-16,8 3 0,0 10 9,-6 0-10,-1 0 15,-13-7-1,-15 5 3,0 0 13,1 16 0,-9-1 3,16-9-3,1-16 9,-1 0 0,4-3-6,0-4 0,-1 15-4,-8 0-15,-1 4 0,0 14-1,28 0-9,-7 4 16,-4 4 2,-16 4-4,0 0 0,0-42 0,0 0-8,16 0 0,-1-16 0,0-1 0,9-8 7,0-1-7,2 15-8,-5 0-15,9 5 0,0 4-1,9 0-4,-7 1 0,-9-1 1,0 4 1,0 16 5,0-7-16,0 3-2,0-9-7,0 0 4,3 0 16,10 9-1,-16-6-1,-1 0-3,-3 0 15,12 3 89,16 1 8,-68-31-5,4-13 0,-4-3-3,0 0 7,-1 0 8,7 9 0,-8 1 3,0-9-8,0 0 9,12 0 16,4 3-19,-16-9 1,-3 0-4,-4-1 0,5 3 0,16-1 5,10-16 0,-1 2 0,-4-3 0,0 5 23,60 31-1,0-55-31,5-8-11,0-9-11,-2 0 4,3-722 16,5 4-144,-16 0 0</inkml:trace>
  <inkml:trace contextRef="#ctx0" brushRef="#br0">6867 1081 183,'-6867'-1081'0,"6883"1081"0,0-16 16,-9-4 0,-16 0 0,0 0 9,4 110 0,-8-4 18,16-6 4,4-16 1,0 1 0,4 4-66,0 1 0,-14 15-5,-4-2-15,4 8-1,0-4 3,-18 0-1,-3-4 16,-3-4-1,-16-1 8,0 0 10,-1 3 0,-10 1 1,15 0 0,0-15-3,7 105 32,12 1-72,-32 0-5,-14 0 0,-3-3 0,5 0-1,0 8 3,-6 0 1,-3 0 15,-5-12-1,-15 13 8,0 0 4,0-22 0,1-1-4,16-9-3,-1-16 8,4 0 0,5 0-4,0-4 0,-8 16-10,-8 11-16,6 8-11,15 8-5,19-15-9,9-3 0,0-4-1,0 0 4,0 0 0,-1 7 0,-8 1 2,0-5-12,0 0 4,12 0 16,0 3 13,-16-8-3,3 0-5,4 1 0,-4-1 0,15 4 9,-11-15 0,-5-2 0,-12-3-1,16-28 15,99 15 14,0-86-31,0-11-18,0-4-1,-3 0 12,-3-1 0,10-5 0,0-5-3,0 0-5,-8 0 0,10-4 0,16 17 4,-38 0-13,-4-7-16,-5-11-1,0 1 3,-597 0 17,12-119 0</inkml:trace>
  <inkml:trace contextRef="#ctx0" brushRef="#br0">7332 1198 525,'-7332'-1198'0,"7379"1198"0,0-38 0,-4-4-9,0-1-4,0 16 1,4 37-16,-1 0 6,0-8 0,1 0 4,0 0 15,9 4-19,-15-13 0,-3 0-4,0-1 0,-1 0 0,16 9 8,19-16-4,0 4 0,-13 0 1,0 8 3,0 16 5,9-3-16,0-4-1,0-9 3,0 0 9,-3 0 15,13 7 3,-15-4-3,1 0-1,3 0 0,1 0 0,16 4 5,-1-16 0,-5 0 0,-5 0 0,0 5-3,0 16 14,3-22-16,-10-7-5,0 0-8,-1 0 10,7 0 15,12 1 20,-15-9-4,4 0-3,-12 1 0,3 0 0,16 14 7,-21-16-5,-10-5 0,-8-5-1,0 8 4,0 15 5,-8-56-15,-5 4-11,0-8-11,-3 16 4,-1-397-16,4 1-80,0 0 0</inkml:trace>
  <inkml:trace contextRef="#ctx0" brushRef="#br0">7744 886 460,'-7744'-877'11,"7785"877"-4,-7-33 0,-14-4-8,0 4 0,0 15 5,4 63-15,-4 0 10,0 0 0,3 0 4,8 0 16,0 3-44,-16 0 5,-9 0-9,-5-2 0,0 13 0,16 9 3,2-16 0,4 0 0,-9-8 0,0 0 12,0 15 1,0 13-15,-1-4 2,0-4 0,1 0 4,1 0 16,0 6 0,-16 0-6,0 0 1,-5 0 0,-1 4 0,16 5-4,12-16-1,-4 2 0,1-7 1,0-1-1,0 15 10,1-19-15,-5-8-4,0-5-5,-1 0 5,-3 0 16,5 4-6,-16-5-8,-2 0 9,-8 0 0,-1 0 0,15 5 1,0-15 1,-1 0 0,-14-12 0,0 8 5,0 16 6,-1-2-16,3-3 0,0-4 3,0 0-4,-3 0 16,9 3 1,-16-5 0,0 0-4,-3 0 0,4 11 0,15 0-4,10-15-4,5 1 0,-5-1 1,0 5 4,0 0 0,4-3 0,-9 0-1,16 0 0,0-16 0,0 0 0,13 4-1,0-9 7,0 16-4,1 0-16,0 0 0,0 4 0,12 0-4,3 1 15,-8 1 1,-15 8-1,0 0 4,5-30 0,-4-1-12,16-9-3,8-16 5,3-8 0,17-3 8,0-9 0,-8 15-8,-5 8-15,4 5-682,16 9 0,-137-16 0</inkml:trace>
  <inkml:trace contextRef="#ctx0" brushRef="#br0">8056 1334 439,'-8056'-1317'-4,"8095"1317"-12,0-31 0,-5 0-8,0 4 1,0 16 5,-1 21-16,4 0 3,0-8-4,1 0 3,4 0 16,5 4 14,-16-4 0,2 0-9,0 1 0,13-4 0,15 1 4,3-15-1,0 1 0,-5-4 0,0 6 8,0 16-1,0-5-16,-4 0-1,0-9-4,0 0 13,-4 0 16,0 4-4,-16 0 0,0 0-13,0-1 0,9 0 0,15 13 0,9-15-5,-4 3 0,-8-4 0,0 4 1,0 16 5,3-12-16,-5-4-3,0-9-8,0 0 5,8 0 15,13 5-15,-15-13-9,-3 0-9,0-1 0,9 0 0,16 4 5,22-16-4,-5 4 0,-9 0 1,0 4 1,0 16 0,-1-20-16,-4-4-4,0-8 5,-1 0 3,-1 0 15,5 0 21,-15-4 0,4 0-5,-3 0 0,0-1 1,0 9 16,-24 16-9,-11-5-16,-8-5 0,0 4 8,-1 0 13,8 0 16,-13-12 0,-16-9 9,0 0 4,3 0 0,9 3 5,15-4 5,0-15 0,-4 1 0,0 8 0,0 4 3,9 16 0,5 2-16,-4-1 0,0 4 1,0 0 5,7-7 0,-5-3-1,15 0-5,0-15 5,28 23 32,4-4-7,-32 4-12,-2 0-8,-4 0 0,8-3 0,0 5 3,-23 0 0,-11-11 15,-9-5 10,-15 9 1,-10 0 8,-4 0 0,-4-4-16,16-13-4,1-16 18,0 1 16,4 0-32,-16 0-4,-6 0-5,-8-2 0,5 4-572,15 0-3,-114-15 0</inkml:trace>
  <inkml:trace contextRef="#ctx0" brushRef="#br0">8595 1100 280,'-8595'-1086'27,"8620"1086"-14,-27-25 0,0 0 0,0 0 12,0 15 4,8 100-15,0-1 16,0-4-7,2 0 5,7 1 16,-1 5-72,-16 1-5,-15 0-10,1-2 0,5 3-1,15 0 4,-3-15-4,-3-1 0,-1-1 0,0 1 1,0 16 0,3-9-16,-1-4-3,0-4-3,0 0 1,-5 0 16,12 5 13,-16-8-4,2 0-5,-9 1 0,9-7 138,31 0 0,-107-31 0,0-20 0,0-11-5,16 4-1,-1-16 9,0-34 0,1-7 0,0-10-5,-12 0 5,-3 3 15,8 4 9,-15-8-5,0 0 0,-3-9 0,4 8 9,0 0-1,16 0 0,5 7 16,-4-5 1,-16 4 9,1 0 1,7 27 0,-1-4 6,15-9 1,1-15 5,3 0 0,4 8-23,0-13 0,-5 16 0,0-1-16,0 0 0,0 9 12,-8 0 0,-1-2 16,-5 1 0,-16 5 0,0 0-1,7 0 0,-3-3-1,15-5-1,0-15 0,5 0 0,4-1-1,0-4 1,0 16-9,-5 0-16,9 1 0,16 5 4,-2-16-5,-5 0 0,-5-7 0,0 5 0,0 0 5,3 18 0,-5-11 3,15 0 0,1-15 0,0 0 16,0 0-16,-16 0 0,-3 0 0,0-1 0,4-3 0,0 9-5,-2 0-8,-4 0 15,4-4 0,-15-5-3,0 0 9,-1-4 0,0-3-2,16-8 0,0-16 8,-1 0 0,4 1 6,0-3 3,2 16-6,-3 0-16,1 3 0,0 9 5,2 0-5,-1 0 0,-9 1 0,15 9 7,0-15 1,4 7 0,-1 4 1,0-13 0,1 0 17,12 45 32,1 3-53,-17-5-3,-10-15-4,4-3 0,-5-5 0,0 9 9,2 0-8,-5 0 0,-1-3 0,0 0 0,0 16 10,3-10-16,-10-3 0,0-4-12,0 0 9,16 0 15,8-5-40,-15-8-3,0 0-9,-8 0 0,9 4-708,16 4 4,-141-16 0</inkml:trace>
  <inkml:trace contextRef="#ctx0" brushRef="#br0">9324 1287 489,'-9324'-1287'0,"9368"1287"9,8-36 0,-9-8-8,0 13 4,0 0 4,0 80 0,-4 0 13,15 1-8,3-15-1,0 1 0,4 4-53,0-4-8,-12 16 1,0-1-16,-1 5-1,0 0-5,-14 0 0,0-4 16,-4-4 0,-16 4 4,0 0 0,5 16 0,-4-5 4,15-5-4,0-15 5,4 0 0,0 8 0,0-9 0,0 16 0,-11 0-16,4 3 0,0-4 8,25 0 0,-4 6 16,-4-8 1,-16 4 0,0 0 4,5-16 0,-8-1-4,15-5-4,0-15 5,0 0 0,-1 5-19,0-3-5,-4 16-1,0-1-16,-4 4 0,0 4 1,10 0 4,3 2 15,-8 0 0,-15 5 4,0 0-1,4-10 0,-4 4-2,16-1-5,0-16 1,9 0 0,5 4 20,0-6-5,3 16-3,-3 1-16,4 8 0,0 4 3,-20 0-4,-3-4 0,-5 0-1,0 5 3,0 15 9,1-7-15,-5-1 0,0-4 1,-1 0 4,-1 0 16,13 1 25,-16-4-1,4 0-4,-3 2 16,4 3 0,-16 4 1,-24 0 5,-5-5 0,-5-3-1,0 10-4,0 15 3,3 3-15,5-3 0,0-4-8,0 0-1,0 0 16,10-4-26,-16-1 0,-5 0-4,-3 0 0,4-5-680,15 5 0,-136-15 0</inkml:trace>
  <inkml:trace contextRef="#ctx0" brushRef="#br0">10206 1311 763,'-10206'-1311'0,"10274"1311"0,0-55 0,0 0-13,0 0 0,0 15 0,0 39-15,0 0 5,0 0 0,0 16 13,-4-297-16,0 4-60,0 0 0</inkml:trace>
  <inkml:trace contextRef="#ctx0" brushRef="#br0">10241 1061 903,'-10241'-1061'0,"10321"1061"0,0-64 16,0 0-16,-16 8 12,0 0-8,-12 23 0,14 12 1,15-14-12,0-15 13,3-307 16,-13-3-61,-16 0 0</inkml:trace>
  <inkml:trace contextRef="#ctx0" brushRef="#br0">-732 3522 522,'732'-3517'8,"-686"3517"-1,-8-37 15,-4 0-9,-15 0 0,0 0 0,0 45 0,0 0 7,16 0 0,2-16 0,0 0 0,26 8-24,0-4-5,-5 15-22,-3-1-15,18 4 0,0 4 8,0 0-9,-4-1 16,-13-8 0,-16 17 15,0 0 1,1-2 0,-5 4 0,16-9-9,0-16 5,5 0 0,4 7 5,0-8-3,1 15-5,-1 0-15,4-3 0,0 1 7,13 0-5,1 4 0,-5-1 0,16 1-3,0-16 4,3-8 0,0 0-2,16-9-3,0-16 0,-1 0 0,5 9 2,0-5-1,0 0-4,-8 0 15,4 5 0,-15-4 3,-6 0 0,-3-1 0,-5-1 0,16 5 4,0-16-4,-3-7 0,-1-5-2,0-8-3,0 15 8,-1 0-15,5 5 4,0-5-9,0 0-8,-3 0 0,0 0 0,16-1 4,-10-16 6,-8-2 0,-6 0 0,0 1-4,0 31 8,0-4-31,-4 0-8,0-4-8,11 0 4,4-11 0,5-4 0,0-1 0,0 0-4,-7 0 0,5 3 0,16 12 0,0-16-8,1 13 0,0-5-4,0 8 0,-1 16 5,5-8-16,-4-5 12,0-5-3,-12 0 5,7 12 15,13-4-12,-15-9 5,10 0-5,-5-10 0,10-3 39,31 8 3,-26-31-4,0-5 16,-9 1 0,-16 4 3,-8 0 9,8 18 0,-8-4-3,0 3 1,-1 0 5,3 0 0,5 0 1,16-5 0,0-16-13,4 0 0,13 0 0,0 9 0,-3 0-4,4-1 15,-5-4 0,-15 9 4,0 16 9,7 5-16,-5-7 0,0-8 0,1 0-1,4 0 16,14 4-2,-16-14-1,-1 0 1,-3 0 0,4 4 0,0 4 3,-2 15-4,-3-1-15,-9 0 0,0 5 0,0 0-1,7 2 0,5-3 1,16-13-9,0-16 4,5 0 0,5 8-14,0-1-5,11 15-8,-3-11-15,4 0 10,0 9 3,-10 0-9,-3-11 16,-4-8 3,-16 4 0,-663 16 9,7-132-16</inkml:trace>
  <inkml:trace contextRef="#ctx0" brushRef="#br0">128 3830 799,'-128'-3843'16,"199"3843"13,-12-57 0,-9 3-14,0 5 1,0 16-1,0 36-16,5-4 4,0-4 4,0 0 0,-4 1 16,4-4-7,-16 0 7,-2 0-5,-3 0 0,5-4 0,15 0 0,-16-15 0,0-3 0,0 0-1,0 0 0,-333 16 0,0-67-16</inkml:trace>
  <inkml:trace contextRef="#ctx0" brushRef="#br0">1190 3908 298,'-1190'-3882'16,"1217"3882"-26,-16-27 0,0 0 0,0 0 0,0 15 13,7 79-15,-13-7 10,0 0 0,3 0 13,0 0 16,9 4-45,-16-4-8,-9 0-5,-3-2 0,5 3 0,16-1-4,-14-16 1,0-3 0,-10 0-1,0 1-3,0 15 4,3-7-15,1-4-2,0-10 4,0 0 5,-3 0 16,4 7 14,-16-4-4,2 0-5,0 1 0,-4 8 0,15 0 0,17-15 9,-8 3 0,-9 1 1,0 0 7,0 16 0,0-12-16,0 0-3,0 0 0,0 0 0,0 0 16,4-8 1,-16-4 8,0 0 0,-8 0 0,0 8 0,15 0 0,-19-15 0,0-4 0,0-12-1,0 0 12,0 16 0,0 14-16,-9-8 2,0-4 1,1 0 5,-1 0 16,8 8 2,-16-14-4,0 0 1,-4 0 15,-4 4 0,-15 8 0,-9 0-9,0-2 0,-4 1 0,0 5 3,0 16 8,0 1-16,-4 0 0,0-5 3,0 0 5,1 0 15,9 0-6,-15-5 4,-2 0-9,0 0 0,5 0 0,0 5-1,6 16-1,5 0-16,-9-4 1,0 5 0,0 0 13,7 0 0,-9-3 0,16-4-4,0-16 4,7 0 15,23 1-1,-15-14 0,0 0-14,-9 0 0,14 5 0,0 5 8,-2 0-1,-9-1 16,-4 1 0,-16 5 4,0 0 8,-5 11 0,-5 5 3,16-3-4,0-16 4,-5 0 0,17 1-12,0-9 4,-3 15 1,-8 0-15,0 4 0,0-1-1,-12 0 1,-7 0 16,-5 0 0,-16 0 0,-627 15 9,-3-121-15</inkml:trace>
  <inkml:trace contextRef="#ctx0" brushRef="#br0">646 3502 417,'-646'-3480'8,"683"3480"-14,-8-29 0,1 0-8,0 4 0,0 15 5,0 55-15,0-4 9,0-5 0,3 0 4,1 0 16,1-5-31,-16-1 8,-7 0-4,-4-1 0,5 4 0,16 4 4,0-16-4,-4 0 0,-5 0 0,0 0 0,0 15 4,4-4-15,-3 0-2,0-6-1,0 0 5,5 0 16,5 0 3,-16-5 0,1 0-13,-8 0 0,13 12 0,16-4-1,2-16 0,5 0 0,-5-4 0,0 1 7,0 0-1,-3-2 15,0 3 0,-15-8 1,0 0 0,3 0 0,-1 4 5,16 1-3,1-16-9,-1 0 0,0 1 0,0 4 3,-24 15 0,-4-8-15,-9-3 0,0 10-1,0 16-1,1-23-16,0-1-10,0-8-3,-3 0 3,-1-342 16,1 1-69,-16 0 0</inkml:trace>
  <inkml:trace contextRef="#ctx0" brushRef="#br0">742 3592 529,'-742'-3583'16,"789"3583"-9,-8-38 0,-4 3-9,0 8 1,0 15 0,0 46-15,1 3 7,0-5 1,2 0 4,3 0 16,1 1-13,-16-1-1,-2 0-8,5-1 0,8-1 0,16-4 4,-23-16 4,-3-5 0,-8 3-1,0 4 0,0 15 4,5 5-15,-8-1 1,0 0-4,0 0-1,8 0 16,1 0 12,-16-1 0,2 0 1,-7 1 0,-5 3 0,15 5 0,11-15 0,0 2 0,-5-7 1,0 4 3,0 16 10,0-45-16,-5-3-16,0-5-13,0 0 1,5-340 16,8 3-68,-16 0 0</inkml:trace>
  <inkml:trace contextRef="#ctx0" brushRef="#br0">1633 3694 630,'-1633'-3672'23,"1689"3672"-22,-23-45 0,0 0-11,0 9 16,0 0 4,-1 27 0,-4 1 3,16-14-5,1-16 10,5 0 15,12 4 3,-15-8-1,1 0-9,-7 0 0,4 3 0,16 9 5,-49-16-4,-1-10 0,-9-3-1,0 5 0,-1 0 3,3 49 0,-8-3 9,16-8-5,3-16 3,5 0 15,5 0 1,-15 0-1,1 0-13,-3 0 0,13 0 0,0 4-1,12 0-4,-11 3 16,-13 12 0,-16 4-4,0 0 9,0-7 0,0-8-1,15-8 3,0-15 8,-3 0 0,0 0-19,0 0 0,-4 16-13,-7-1-16,13 7 0,0 4-8,19 0-4,-4 3 0,-9-3 1,0 9-1,0 16 9,0-11-16,-5-3-3,15-4-1,0-15 5,1 0 16,12-1-9,-16-4 1,-3 0-8,-5 0 0,8 5 0,0 13 3,-17 0-4,-3 0 0,-13-5 0,16 9 5,0-1 8,3-32-15,-4-3 0,0-13-5,0 0 8,1-470 0,5 4-94,0 0 0</inkml:trace>
  <inkml:trace contextRef="#ctx0" brushRef="#br0">2817 3619 367,'-2817'-3619'0,"2849"3619"0,0-32 0,0 12 0,0-4 0,0 15 0,3 63-15,-1-3 5,0 5 4,2 0 0,-5 0 16,0 5-34,-16 0 4,-6 0 0,-5-2 0,0 1 0,16 9 3,-4-16-9,1-2 0,0-1 0,0-4 1,0 15-5,3-1-15,5-3 0,0-1-5,0 0 1,1 0 16,4 3 21,-16 0-3,4 0 0,-4 1 0,4-1 0,15 9 5,-7-15-13,-16 0 0,0 0-1,0 0 0,0 16 5,12 0-16,-5-12 0,0 0 0,0 0 0,0 0 16,17 0-16,-16-8 0,-3 0-9,0-1 0,13-8 0,0 9 4,-10 15-9,-8-1-15,-4-3-8,0-5 3,12 0 1,4-12 0,-5-7-10,16 4-5,2-16-4,8 0 0,9-3 8,16 0 3,0-16-5,0 0 0,5 1-8,0 0 3,18 0-1,-4 4 15,-8 4 1,-15 0 1,0 0 0,7 22 0,0 0 5,16 0 0,1-16 0,0 0 0,18 0-10,0-9-4,-1 15-9,4-1-15,0 0 0,0 4 4,-1 0-4,-4 0 16,0 0 0,-16 0 7,0 0-4,5-12 0,8-4-2,16-4-8,-1-16 9,15 51 31,8 5-52,-31-3-4,-14 0-1,-5 0 0,-9 1 0,0-8 0,0 16 4,-12 0-16,0 0 0,0 13 7,0 15 9,1-29-15,-9-4 1,0-13-4,1 0 0,0-523 0,18 0-105,16 0 0</inkml:trace>
  <inkml:trace contextRef="#ctx0" brushRef="#br0">2230 3580 741,'-2230'-3580'0,"2296"3580"0,0-53 0,0 0-13,0 0 0,0 15 0,0 32-15,17 8 3,0 1-8,1 0 8,0 0 16,9 4-18,-16-4-8,-3 0-9,0-1 0,0 0 0,15 4 1,-50-15 0,-1-11 0,-8-4-1,0-1 0,-1 0 1,4 26 0</inkml:trace>
  <inkml:trace contextRef="#ctx0" brushRef="#br0">2388 3346 406,'-2388'-3346'0,"2424"3346"0,0-28 0,-5 12-8,0 5 4,0 0-4,-1 68 0,-1 1 13,16 1-4,3-16 4,3 0 0,18 9-56,0-5-1,-10 15-13,-11-2-15,0 7-1,0 0 9,-23 0 0,-1-5 16,0-8-1,-16-5 5,0 0 5,3 14 0,-8-4 8,16-1 5,0-16 9,-5-8 0,4 8 53,0 1 1,4 15-14,-13 1-15,4 8 0,0 10 1,8 0-5,-5 2 16,-13-3 0,-16 8 3,0 0 10,0-18 0,-10-3-3,15 5-8,-1-15 5,3 0 0,12 1-30,0-4-5,-7 16-8,-3-1-16,8 0 0,16 4 0,-41-16-8,0-9 0,-9-8-2,0 0 0,-340 15 0,0-68-15</inkml:trace>
  <inkml:trace contextRef="#ctx0" brushRef="#br0">3155 3655 320,'-3155'-3624'7,"3183"3624"-31,-7-28 0,0 0 0,0 0 0,0 15 9,12 32-15,-9-12 1,0 4 12,0 0 5,-4 0 0,17 7-14,0-8-3,-3 16-18,-12-1-16,0 15 0,0 4 9,-3 0 1,-5 0 16,-10-7 0,-16 5 8,0 0 5,-1 9 0,-5 4 2,15 0 1,0-15 4,-9 0 0,5 5 13,0-5-4,2 16-8,-1 1-16,-5 1 0,0 5-1,29 0-5,-3 5 16,4-4 2,-16 1 4,0 0 8,-1-27 0,-4 1-6,15-8-12,-1-15 8,0 0 0,0 0-8,0 0 0,-1 16 0,0-1-16,0 0 0,0 8 8,4 0-8,-8 1 15,-8-4 0,-15 8 4,0 0 8,-8-1 0,-8 0 0,16-8-7,0-16 8,3 0 0,8 0-3,0 1-3,-1 16-13,-1 0-16,8-11 41,31 14 3,-72-31-9,5 0 0,-5-5-16,0 5 5,-482 16 8,3-96-16</inkml:trace>
  <inkml:trace contextRef="#ctx0" brushRef="#br0">3607 3495 687,'-3607'-3464'23,"3668"3464"-31,-23-49 0,-5 12-12,0 5-1,0 0 9,9 20 0,0-1 0,15-13 1,1-15-1,-1 0 0,1 9-21,0-1-9,0 16-3,5 0-16,3 3 0,0 14 0,14 0-9,1 2 16,-9-5 0,-16 1 0,0 0 8,5 28 0,-5-1 5,15-4-8,2-15 1,5 0 0,-1-1-2,0 4-3,0 16 1,-1 0-16,4-3 0,0 9 3,-5 0-5,-3-2 15,-17-4 0,-15 9-1,0 0 12,5-34 0,-8-4-8,16-8-8,0-16 8,-4 0 0,0 0 0,0 0 0,0 16 0,0 0-16,0 0 0,15 17-8,-20-15-12,-4-5 0,-10-4-2,0 5 1,0 0 5,3 27 0,-1-3 19,16-4-5,-3-16 9,1-1 0,4 3-3,0 4 0,0 16-8,-3 0-16,18-8 26,31-1 7,-38-31-4,1 0 0,-9 3 0,0 5 8,-12 0 12,0-1 0,-8 8-1,0-22 0,0 0 13,0 0 15,9 4 14,-15-4 4,0 0-18,-8 0 16,0 0 0,-16 4 8,11 0-4,4 1 0,0-5 1,0 0 9,0 16 5,-4 3-16,-5 3 0,0-14 1,0 0 10,-1 0 15,8 5 4,-15-12-8,2 0-14,-1 0 0,4 5 0,16 5 0,-2-16 0,-1-1 0,-5-7 0,0 14 4,0 16 13,3-7-16,-14-7 0,0-12 0,-1 0 4,0 0 15,13 3-11,-15-14-3,10 0-12,-4-10 0,9-4 10,16 17 0,-35-1 0,0-7-15,-18 0-2,0 18 0,0 0 0,0 7 0</inkml:trace>
  <inkml:trace contextRef="#ctx0" brushRef="#br0">4923 3729 540,'-4923'-3724'23,"4971"3724"-5,-15-39 0,-5 4-9,0 1-5,0 15 8,5 65-15,-4-4 11,0 0 4,3 0 0,-5 0 16,0 5-38,-16 5 0,-7 0-5,-4-2 0,4 3 0,16 1 1,-49-16-1,0-11 0,-4-5-1,15 0-7,-1-15 0,0-2 0,0 0-1,0 0 8,0 0 0,-8 0 16,0 0 53,-16 0 0,10 0 0,0 2 0,0 0 1,16 0 0,-1-16 0,0 0 0,0 0 0,0 0 0,-297 15 4,-8-60-15</inkml:trace>
  <inkml:trace contextRef="#ctx0" brushRef="#br0">4879 3374 799,'-4879'-3374'0,"4950"3374"0,0-57 16,0 0-14,-16 0 0,0 0 18,11 30 0,-9 1 3,15-9-12,1-15 0,0 0 0,17 4-34,0 0 0</inkml:trace>
  <inkml:trace contextRef="#ctx0" brushRef="#br0">4274 3822 385,'-4274'-3822'0,"4308"3822"0,0-34 0,-9-8 0,0 5 1,0 15-5,-1 72-15,0 0 8,0-4-4,2 0 4,5 0 16,5 3-36,-16-5-4,-7 0-4,0-2 0,0 4 0,16 13 4,-5-16-9,0-2 0,-4 0 0,0 4 0,0 15 5,4 0-15,-5 4 0,0-4-4,0 0 8,4 0 16,1-1 6,-16 0 5,2 0-5,0 0 0,5-1 0,31 4 5,6-31 0,0 0 0,-9-5 1,0 9 5,0 0 4,3-11 0,-4-7-2,0 0 0,-1 0 5,3 0 16,3-3-1,-16 1 0,0 0-9,-12 0 0,4 8 0,15 10-1,-13-15-14,-7-2 0,8 0-1,0 28-27,26 47-6,8-40-47,-3-1 0,0-10-3,-14 16-4,7 4-16,5 1 10,0-5 3,0 0-13,-4 0 0,9 5 0,16 0 3,9-16-5,4 4 0,-4 4 1,0 0 0,0 0 9,-4 22 0,-9 4 4,15 0 0,0-15 0,0 1 0,0 0-9,0 0 0,-3 16 0,0 0-16,0 8 0,15 8 7,-18-15-8,-3-11 0,-4-4 12,0 0 0,-12 0 12,3 18 0,-3-3-3,16-14 4,-1-16 9,-4 0 0,4 3-4,0-4-11,-1 16 0,8 0-16,0-8 0,0 5 12,-9 0-5,-12-12 15,0 0 2,-15 9 0,-578 16 8,4-115-16</inkml:trace>
  <inkml:trace contextRef="#ctx0" brushRef="#br0">4480 3600 727,'-4480'-3600'0,"4544"3600"0,0-51 16,0 0-13,-16 0 0,0 0 22,8 40 0,-4 0 6,15-5-8,1-15 9,-4 0 0,4 0-31,0-4 0,-5 16 0,-4-2-16,-4 0-280,0 8 4,-56 0 0</inkml:trace>
  <inkml:trace contextRef="#ctx0" brushRef="#br0">4625 3463 565,'-4625'-3450'20,"4675"3450"-13,-20-40 0,0 0-10,0 0 12,0 16 5,3 46-16,-5-3 7,0-5 0,2 0 1,3 0 16,4 5-27,-16-5-1,-6 0 1,1-1 0,0 3 0,15 8 1,-21-15-8,-1-10 0,-5 0 1,0 4-3,0 16 5,7 33-16,0-7 6,0-8-5,2 0 3,5 0 15,10-1 28,-15-5-3,7 0-5,-1 1 0,10-3 0,16 8 8,-18-16 0,-9-3 0,-13-11-1,0 9 12,0 16 8,0-46-16,-8-4-13,0-9-8,-1 0 13,3 0 15,0 1-30,-15 1-4,-7 0-6,-4-1 0,1-3-296,16 4 3,-60-16 0</inkml:trace>
  <inkml:trace contextRef="#ctx0" brushRef="#br0">5151 3678 774,'-5151'-3664'31,"5219"3664"-14,-19-54 0,0-12-14,0 0 15,0 15 8,1 36-15,-3 0 5,0-10-5,1 0 10,1 0 16,8 4-20,-16-9-5,-4 0-4,-11-1 0,9 12 0,16 0-4,-27-16 0,-4-6 0,-9-4 0,0 0 0,-1 15 13,4 17-15,-13-4 0,0 0 0,0 0 0,0 9 16,13-8 63,-16-9 0,13 0 5,-4 3 0,-4 5 0,16 3-5,-11-16-3,0-1 0,-5-3-1,0 4-5,0 0 9,4-35 0,-8 1-6,15-10-9,-2-15 5,9 0 0,5-1-12,0-5-3,-2 16-9,-1-1-16,0 1 0,0 9 7,3 0-9,4 0 15,-4-3 0,-15 4-1,0 0 9,12 12 0,-13-4 2,16-4 4,1-16-1,4 0 16,5 8-13,-16-5-5,-2 0-8,5-1 0,9 0 0,0 8-1,-7 0-4,5-2 15,-5-4 0,-15 9 3,0 16 5,1-45-16,0 0-9,0-10-5,-1 0 10,-3-522 16,0 4-104,-16 0 0</inkml:trace>
  <inkml:trace contextRef="#ctx0" brushRef="#br0">5524 3565 363,'-5524'-3547'19,"5556"3547"-18,-19-32 0,0 0 0,0 0 0,0 16 9,16 92-16,-5 0 11,0 1-5,2 0-1,1 1 15,0 4-61,-15 1-1,-12 0-5,-3-2 0,4 0-1,16 0 7,-9-16-4,-3-1 0,-4-5-1,0 4 5,0 15-4,3-8-15,-1-3-2,0 1-4,0 0 0,3 0 32,4 1 33,-32-9-4,6 0 4,-5 2 0,-3 1 0,0 8-8,-4 0 0,0-1 0,-5 4 0,0 5-4,0 15 0,0-5-15,0 0-2,0 0 0,0 0 0,0 0 16,5-8-38,-16 3-3,-13 0-3,-5 0 0,4 4 0,16-1-3,-8-16 5,-1-2 0,-8 1 0,0 4-5,0 15 4,4 23-15,0 1 16,0-4-5,-2 0 4,5-1 0,0 3 33,16 0 0,6-16-4,-3 2 0,4-1 0,0 0 8,-14 15 0,1-2-15,-4-1-1,0 0 0,0 0 9,4-4 0,-10 4-1,16 1 0,0-16-5,0 0 0,10 4-11,0-10 0,-2 16-4,-4-1-16,13 4 0,0 0 7,-1 0-8,1 0 15,-5-12 0,-15 0 12,0 0 0,3 14 0,0 1 2,16-5-4,1-16 10,7 0 16,4-3-8,-16-9-1,-2 0-9,5 0 0,4-4 0,15 10-1,-12-15-5,-3-2 0,0 0-1,0 4-1,-645 16 5,1-128-16</inkml:trace>
  <inkml:trace contextRef="#ctx0" brushRef="#br0">7135 3409 442,'-7135'-3409'0,"7175"3409"-5,4-32 0,-4-4-8,0 1 4,0 0-6,-4 74 0,6 0 14,15-5 0,2-15 4,0 1 0,0 4-45,0-4-4,-9 16-5,-4-1-16,9 4-1,0-4 4,-15 0 0,-1-2 16,-4 1-1,-16-1 4,0 0 5,0 3 0,0 0 1,15-9 0,0-15 4,3 0 0,5 1 11,0 0 0,3 16-9,-5 0-16,9 1 0,0 4 8,13 0 5,-1 4 16,-10-7 0,-16 10 0,0 0 4,4-13 0,0-12-3,15 0 0,0-15 0,0 0 0,4 11-19,0 10-3,-4 16-14,-8-1-16,13 8 0,0 0-4,-4 0 5,4-8 15,-5 0 11,-15 0-1,-11 0 4,5 17 0,1-4-3,16-9 0,-1-16 8,3 0 0,1 1 3,0-5 0,1 16-4,-4 0-16,4 3 0,0 0-3,-6 0-4,4-2 0,-9-1 0,15 4 5,0-15 1,-4 16 0,-1 3 3,16-13-3,1-16 5,4 0 0,4-1 6,0-5 1,1 0-8,-4 0 16,0 3 0,-1 9-3,-10-15-9,3-2 0,-9-7 0,0 8 4,0 0 6,0 0 0,-1-5-1,0-9-3,0 0 1,4 0 16,8-4-13,-16-4 0,-2 0 0,-8-8 0,0 0 12,31 4 4,-58-31 0,-4-12 0,0 0-2,0 0-3,-528 0 9,7-106 0</inkml:trace>
  <inkml:trace contextRef="#ctx0" brushRef="#br0">7398 3608 730,'-7398'-3608'0,"7463"3608"0,11-52 0,-9-3-13,0 0 0,0 0 5,0 47 0,-5-4 6,15-4-4,2-15 0,4 0 0,4 0-29,0 0-4,-6 16-8,0 0-16,8 0-1,0 9 0,-19 0-5,7-12 15,-8-3 1,-15 0 4,1 16 9,0 31-16,-5 0 7,0-9-1,0 0 10,1 1 0,3 4 39,0-3 4,7 16-10,-9 1-16,14 9 1,0 12 0,-17 0-3,3-4 15,-5-7-1,-15 4 7,112 32 9,1-131-32,5-9-27,0-5 1,-9 0 5,-4 0 0,3-4 8,0-3 0,-8 0 0,-8 0 0,-5 4 0,31 9-8,-34-31-9,4-10 0,0-8-3,0 0 1,-423 0 5,-5-85 0</inkml:trace>
  <inkml:trace contextRef="#ctx0" brushRef="#br0">7775 3226 640,'-7775'-3226'19,"7832"3226"-4,-11-45 0,-5 4-12,0 5-1,0 15-1,5 60-15,1-1 11,0-1-3,1 0 5,8 1 0,0-5-36,0 0 9,-7 16-4,-5-2-16,0 1 0,0 4 3,-12 0-5,0-4 16,-4 1 0,-16 1 3,0 0-1,8 12 0,0-7 3,15 0-1,0-15-4,0 0 0,9 0 21,0-5 1,4 16-4,-9 0-16,4 1 1,0 9-1,5 0-4,-3 1 16,-5-4 0,-16 9-1,0 0 0,1-24 0,0-12-5,15 0 0,-1-15 0,0 0 0,0 0-21,0 0 0,-8 16 0,0 0-16,0 0 9,0 0 0,-22 0 0,0-5 15,0 0-1,-15 9-8,0 0-1,0 19 0,1 1 0,16-9-5,0-16 9,0 0 0,4 0 18,0 0-3,1 16-4,-1 0-16,0 1 0,0 4 3,-8 0 5,-4-2 15,-10 1 0,-15 6-1,0 0-1,8-1 0,0-3 0,16-4-1,0-16-1,8 0 0,6 0 8,0-1 0,0 0-13,4 1 16,0 0 0,-16 8 4,-4 0-8,-4-1 0,0 0 0,0 9 12,0 15 0,0 13-15,-5-1 3,0-8 1,0 0 4,4 0 16,9-1 0,-16-9 1,0 0-9,-1 0 0,9 1 0,15 9 3,-13-15-9,-3-3 0,-5-4 0,0 5 3,0 32 14,-3-36-32,-10 0-8,0-4-12,-2 0 4,8-562 0,5 3-113,0 0 0</inkml:trace>
  <inkml:trace contextRef="#ctx0" brushRef="#br0">8196 3580 601,'-8196'-3580'0,"8249"3580"0,0-42 0,0 0-11,0 0 0,0 0 22,8 44 0,-9-8 8,16-4-4,0-16 4,0 1 0,0 1-53,0-4-1,0 15 0,-4 0-15,0 0-12,16 4 0,-20-16-4,0-5 0,-9-3-1,0 8 3,0 0-3,0 38 0,4 4 18,15-14-4,-2-15 10,1 0 0,-1 3 44,0-4 4,8 16-9,-12 1-16,5 4 1,0 4 8,-3 0-5,-4-1 16,-3-3 0,-16-1-1,0 0 9,8-18 0,-9-4-3,15-8-4,-1-15 8,4 0 0,0 0-36,0-4 4,-8 0 0,-4 0 16,0 4 0,-16-1 4,9 0 6,0 6 0,-6 0 1,0 1 4,0 16 5,4 21-16,-1-1 5,0-4 1,1 15-1,4 0-15,6-1-6,0-1 1,-1 16-4,-5 0-16,4 9 0,0 5-1,-7 0-1,5-1 0,-4-5-1,0 5 5,0 31 4,-5-7-31,-4 5 0,0-1-5,-1 0 5,1 0 0,5-1 3,0-1 1,1 0-8,-9 0 0,8 5 0,16 5 0,-7-16 0,-9-2 0,-9-7 0,0 13 8,0 15 4,-4 10-15,1 0 3,0-5-4,0 0 22,-16-711 32,0 9-16,-32 0 0</inkml:trace>
  <inkml:trace contextRef="#ctx0" brushRef="#br0">8512 3495 237,'-8512'-3477'19,"8533"3493"-18,-11-21-16,-5-4 0,0 1 8,0 0 8,-1 123 0,-4 5 20,15-8-4,4-15 3,3 1 0,10 1-96,0-5-1,-18 16-9,-3-4-16,4 4-1,0 10 3,-29 0-5,1 0 15,-13-5 0,-15 8 1,0 0 5,3 16 0,0-3 1,16-9-4,0-16 5,-1 0 16,0 1 7,-16 4-4,2 0 0,-8 0 0,-5 12 0,0 5-12,11 0 0,0 3 15,0 0 0,-15 0 0,0 16 9,0-22-16,-9 0-4,0 0-12,-1 0 0,4 0 0,9-4-29,0-5 1,-5 0-4,-13-2 16,13 5 0,-16 5 3,23 0-5,-3 0 0,-4-5-9,0 4 5,9 15 9,7 0-15,-9-7 0,0-4 3,0 16 4,4 0-16,5 1 32,0-5 3,11 0-13,8 1 0,13-4 203,47 4 4,-173-47-17,0-34 0,0 0-8,0 9 4,0 0 4,7-18 0,-8 5-3,0-5-8,-1 0-5,4 0 15,10 7 8,-15-5-3,2 0-5,-1 0 0,1 1 0,16 4 3,4-16 0,1 2 0,-9-8 0,0 5 7,0 16-1,-3-2-16,1-5 0,0 0 1,0 0-1,-4 0 15,5-8-8,-15 0 0,-1 0 0,0-1 0,0 0 0,16 0 0,10-16 0,0 1 0,5-8 1,0 3 0,0 15 6,-3-26-15,-6-1 0,0 1-4,0 0 4,1 0 16,5 3 11,-16-9-4,-3 0 4,1-8 0,0-5 12,16 0 9,0-16 0,-1 0 0,-4-4 0,0 0 5,0 15 4,3 13-15,-4 4 3,0-5-4,0 0 1,4 0 16,8 8-3,-16-13-4,0 16 0,0 0-16,4 0 0,0 9 8,-6 0-8,0-2 0,-5-8 0,0 4 15,0 0 0,1-5 0,-4-1 0,15 0-3,-1-15-4,4 0 0,8 3 2,0-4 1,1 16 0,-5 0-16,0 5 0,15 5-1,-33-15-5,1-6 0,0-5-2,0 0 1,-689 16 4,0-137-16</inkml:trace>
  <inkml:trace contextRef="#ctx0" brushRef="#br0">9192 3655 799,'-9192'-3624'11,"9263"3624"-31,-11-57 0,0 0-14,0 0 0,0 15 17,4 30-15,1-8 3,0-9 0,1 0 8,-3 0 16,1 3-34,-16-1-4,0 0-3,-8-10 0,-1 5 10,31 4 3,-55-31-4,-4-3 0,-4 0-1,0 4 5,0 0-4,-1 59 0,4 0 24,0-13-4,-2 0 9,4 0 16,-5 1 73,-16 5-1,14 0-9,-4 3 0,0 4 1,15 0 8,-41-15 5,-7-8 0,-5-5-1,0 0 0,-1 16 0,4-31-16,-5-3-7,0-4-1,0 0 5,0-1 16,-5-3-23,-16 5 3,0 0-14,-4 0 0,5 5 0,15 0 3,15-15 0,0 5 0,0 0 0,0-5 4,1 0 5,4 26 16,0 0 5,-16-5 0,0 0 1,8 1 0,8 0-9,16 0 4,-1-16-8,-5-1 0,3 9 0,0 10 0,-15 15-5,-1-3-15,-8 5-1,0 8-5,0 0 18,5 4 0,-14-1 1,16-3-3,0-16-1,7 0 0,13 1-4,0-4-1,-1 15-13,1 0-15,9-1 0,0 8 0,5 0 0,-3 2 16,-4-1 0,-16 0-3,0 0 5,3-2 0,4-3 0,16-5-8,0-16 9,4 0 0,9-1-7,0-4-3,-1 15-1,0-1-15,1-8 0,0 8 0,-19 0-4,0 0 16,-4-4 0,-16-1 4,0 16 5,0-50-16,4-4-4,0-8-8,-1 0-1,1-629 15,5 3-125,-15 0 0</inkml:trace>
  <inkml:trace contextRef="#ctx0" brushRef="#br0">9824 3506 774,'-9824'-3506'0,"9892"3506"0,0-54 0,0 0-14,0 0 0,0 16 0,0 40-16,0 0 4,0 0 0,2 0 13,8 0 15,5 0-46,-15 0 0</inkml:trace>
  <inkml:trace contextRef="#ctx0" brushRef="#br0">9863 3861 874,'-9863'-3861'0,"9941"3861"0,0-62 0,5 12-16,0 4 0,0 0 4,-1 22 0,-13-11 2,16 0 0,0-16 13,4 0 0,4 0-24,0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4:0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-448 94 244,'448'-94'0,"-426"94"0,0-22 0,0 0 0,0 0 0,0 16 13,8 82-16,-13-8 12,0 0 0,2 0 13,0 1 15,5 4-33,-15-5 4,-8 0-13,-8 0 0,13 7-1,16 5 5,-14-16-5,0-2 0,-4 3-1,0 0 1,0 16 4,3 7-16,0 1 2,0-9-4,0 0 9,3 0 15,-4 4-19,-15 0 1,-3 0-13,-9-1 0,8 5 0,16 5-1,28-16-9,5 4 0,-5-9 2,0 5 5,0 0 0,3-11 0,0-3-3,16-4-1,0-16 4,5 0 15,-4-5-8,-15-1 5,-3 0-4,-9 0 0,1 5 0,0 3 3,-3 16-3,-7-1-16,-6-8 0,0 6 7,0 0-1,5 2 0,0-9 0,15-8 1,0-15 3,-4 0 0,1 0-7,0-4-4,-2 16-1,3 0-16,-4-3 0,0 5 0,14 0-5,0 2 16,-9-12 1,-16 9 4,0 0 0,-3-13 0,-4 3-2,15-5-8,-1-15 9,0 0 0,5-3-4,0-5-1,-1 16-9,-3 0-16,9-1 0,0 9 4,-6 0-5,-3-2 16,-4-1 0,-16 9 5,0 0 13,-1-1 0,-9 5 0,15-4-5,0-15 4,0 0 0,14 9 0,0-5-5,0 16-9,4 0-16,9 0 0,0 0 8,-1 0 9,-8-8 15,-9 1 12,-15 9-1,-4 0 13,4 8 0,-9 0 0,16-4 0,1-16 4,4 0 16,9 0 4,-16 0-4,1 0-9,0 0 0,9 4 0,0-5 0,-6 0 5,0-2 0,-4 4 0,15 4 0,0-15 0,4 0 0,-5 0 0,0 1 0,0 16-1,-1 0-16,1 5-3,0-1-4,-1 0-4,0 0 16,1-1 0,-16-1 1,2 0 0,4 0 0,-4-4 0,0 4 0,0 15 4,3-12-15,-3-3 0,0-14-8,0 0 8,8 0 31,10 0-28,-31-9-1,-12 0-9,-7-1 0,0 0-735,0 8 4,-146 0 0</inkml:trace>
  <inkml:trace contextRef="#ctx0" brushRef="#br0">162 0 475,'-162'0'0,"204"16"0,0-34-16,-4 8-8,0-1-8,0 0 5,0 59 0,-4 8 9,15-9-4,3-15 4,4 0 0,5 0-25,0-5 3,-5 16-4,1-1-16,-1 4 0,0 10 7,-7 0-5,-4-1 16,-4 5-1,-16 0-1,0 0 9,8 7 0,-5 1 2,15-4-1,0-15 4,8 0 0,4 0 6,0 5 0,2 16-8,-4 0-16,8 4 0,0 8 0,-8 0-8,0 0 16,0 0-1,-16 5-4,0 0 8,-4 9 0,-4-3 3,15 0-5,0-15-1,0 0 0,10-3-36,0-5-1,-7 16-4,-7-8-16,8 4-481,15 5-5,-103-15 0</inkml:trace>
  <inkml:trace contextRef="#ctx0" brushRef="#br0">548 488 543,'-548'-488'0,"596"488"0,0-38 0,4 4-10,0-4-4,0 16 0,0 53-16,0 0 9,0 0 0,2 0 22,-4 0 16,0 0-31,-16-4 0,-5 0-18,4-2 0,22-4 0,15-5-4,5-15 1,5 1 0,-9-5 0,0 4 0,0 16 4,4 1-16,-3-4 1,0-10 0,0 0 5,1 0 15,4-1 14,-15-4 4,4 0-5,-4 0 0,5-4 0,16 0 9,-11-16-1,-5-1 0,-8-4-1,0 5 0,0 0 4,5-7 16,-5-1-2,-16-4-4,0 0 0,0 0 0,4 5-1,0-4-5,0 15-8,0 0-15,3 0 0,0 5 1,-2 0-4,-1-1 16,-9 0 0,-16 4 1,0 0 0,7 1 0,0 0 0,16-4-8,0-16 0,8 0 0,4 4-5,0-4 0,-1 15-5,-4 0-15,1 8 0,16 4 4,-6-16-5,0-2 0,1-4 0,0-1 7,0 0 9,1 15 0,-4 4 2,15-9-8,1-15 5,7 0 0,12 5-2,0 1-1,0 16-18,1 0-16,13-1 0,0 9 5,-6 0-4,-1-2 16,-5-4 0,-16 0 5,0 0 14,-1 1 0,-5 1 0,15-9-9,0-15 13,1 0 0,9 3 2,0-4-7,1 16-9,-12 0-16,5 12 0,0 17-1,-5 0-5,-7 0 16,-4-8-1,-16 5 4,0 15 8,-7-38-15,0-1-7,0-4-8,-2 0 5,1 0 16,3 3-38,-16 1-4,-8 0-9,-3-2 0,0-1-585,0 4 9,-118 0 0</inkml:trace>
  <inkml:trace contextRef="#ctx0" brushRef="#br0">895 320 536,'-895'-320'0,"943"320"0,0-39 16,0 0-9,-16 13 12,0 0 4,7 53 0,-3-3 9,16-6 0,2-16 5,-5 0 0,5 9-29,0 0-5,-6 15-10,1-1-15,10 0 0,0 4-1,-2 0-5,1-1 16,-3-1 0,-16 3-3,0 0 9,4-25 0,-8-1 0,15-9-3,0-15 4,0-280 0,9-4-60,0 0 0</inkml:trace>
  <inkml:trace contextRef="#ctx0" brushRef="#br0">1193 234 349,'-1193'-234'0,"1224"234"0,0-31 0,0 0 0,0 0 0,0 16 0,0 77-16,0 0 10,0 0 0,1 0 0,0 1 15,13 8-27,-15-13-8,-6 0-4,8 0 0,-5 4-1,16 9-1,-24-16-4,1-5 0,-1 4-1,0-4-5,0 15 5,9 18-15,-9-1 3,0-9-7,1 0 4,8 0 16,10-1-18,-16-6 1,-3 0-3,-1-1 0,-1 1 0,16 5-1,19-16-4,1 4 0,-1-1 1,0 5-3,0 0 4,3-35 0,-4-7-14,15-5-4,11-15 5,7-426 16,5-3-85,-16 0 0</inkml:trace>
  <inkml:trace contextRef="#ctx0" brushRef="#br0">1500 36 241,'-1500'-32'15,"1521"32"-4,-7-21 0,0 0 0,0 0 7,0 16 5,1 120-16,-5 7 20,0 4-3,4 0-4,3 1 15,5 5-80,-15-5 3,-16 0 0,0-3 0,0 0-1,16 0 0,-9-16-5,4-1 0,1 1-1,0-1-1,0 16 5,8 1-16,0-1 0,0-8-3,0 0 3,0 0 15,5 0 8,-15-4-3,1 0-5,-5 1 0,5-4 0,16 4 0,-5-16-5,-3-2 0,5-9 0,0 0 5,0 15 5,-1-38-15,-5-7-12,0 0-4,0 0 0,-8-416 16,0 0-84,-16 0 0</inkml:trace>
  <inkml:trace contextRef="#ctx0" brushRef="#br0">1487-3 770,'-1487'34'15,"1555"-34"-23,-11-54 0,-3-8-14,0 4 4,0 0 8,4 32 15,-4 0 3,-15-4 0,1 0 4,0 0 0,5 7-11,0-5-3,-1 16-4,-8-1-16,4 8 0,0 4 8,13 0 1,-5 2 16,-9 1 1,-16 4 0,0 0 0,3-12 15,-4 1-3,-15-5-4,0 0 5,-1 0 0,0 9 21,16 0-5,4-16-9,-3 1 0,-5 4 0,0 10 3,-4 0-10,-3-1 15,-4-4 0,-15 1 3,0 0 3,1-13 0,-4-1-4,16-4-3,0-16 5,4 0 0,-1-5-11,0-4 1,-2 16-5,-8-1-16,5 4 0,15 8 3,-47-15-8,-11-10 0,0 0-1,0-4-3,-434 16 3,-1-86-16</inkml:trace>
  <inkml:trace contextRef="#ctx0" brushRef="#br0">2049-50 802,'-2049'50'0,"2121"-50"0,0-58 0,0 0-14,0 0 0,0 16 8,11 24-16,-8 1 1,0-4-4,1 0-5,4 0 15,9 7-1,-15-4 1,0 0-5,-1 0 0,0 5 0,16 5 7,6-16-1,4 1 0,-8-4 0,0 9 4,0 16-1,8 16-16,-3-4 4,0-1 0,1 0 0,4 0 15,9-4-1,-15-4 4,-1 0-1,-8 0 0,10 0 0,16 4-4,0-16-1,0 0 0,-3-3 0,0 8-5,0 0 4,1-37 16,1-5-14,-16 0-7,11 0-1,3-505 15,5-3-101,-15 0 0</inkml:trace>
  <inkml:trace contextRef="#ctx0" brushRef="#br0">2996-421 248,'-2996'421'0,"3018"-421"0,0-22 0,-4 8 0,0 4-8,0 0 0,0 126 0,-5 12 21,15-3-4,4-15-1,3 1 0,4 5-93,0-3-1,-19 16-5,-3-3-16,4 8-1,0-4 3,-5 0-1,0-2 16,-3 1 0,-16 4 7,0 0 0,8-7 0,-5 4-2,15-8-4,0-15-1,8 0 0,1 7 27,0 0 1,5 16-5,-4 0-16,0-1 1,0 1 5,-9 0 3,-4-1 16,1-1-1,-16 4-3,0 0 4,8 10 0,-3-5 3,15-1-11,0-15 0,8 0 0,4-8-25,0 1 0,-5 16-5,0-1-16,4-4 0,0 9-4,4 0 0,-3 0 15,-4-9 0,-15 9 5,0 0 0,-5-28 0,-1-3 0,16 1-8,0-16 4,-8-536 16,0 0-113,-16 0 0</inkml:trace>
  <inkml:trace contextRef="#ctx0" brushRef="#br0">2500 63 345,'-2500'-58'8,"2531"58"-5,-8-31 0,0 0 0,0 0 0,0 16 9,4 50-16,-5-8 4,0-4 4,1 0 0,0 0 16,0 7-4,-16 0-7,-1 0 0,0 0 0,-4 12 0,15 4 4,-7-15-5,-1-2 0,-8-3 0,0 0 31,96 31 4,-4-76-31,0-4-15,0 1-4,-3 0 3,0-1 0,5 1 12,0-4-5,2 16-1,0 1-16,5 1 0,0 5-1,-26 0-1,-4-6 16,1-7-1,-16 3-1,0 0 5,5 11 0,-4-8 1,15 0-8,1-15 4,-1 0 0,9 1-18,0-4-4,-4 16-10,-4-1-16,6-3 0,0 12-5,16 0 0,0 3 16,-8-7 1,-16 4 3,0 0 4,-3-4 0,-4-1-1,15-4-3,0-15-1,-1 0 0,9 9-3,0-12-5,-1 16-6,1 0-16,6-5 0,0-6 9,12 0 1,-5 3 15,-5-3 0,-15-4 3,0 0 5,1-9 0,-5-1-2,16-9 1,0-16 0,-1 0 0,1 5-3,0-1-1,-1 16-4,-3 0-16,-1 7 0,0 1 8,5 0-4,-4 1 15,-5 0 0,-15 4 5,0 0 1,3-11 0,-1 3-1,16-13-3,-1-16 14,4 0 0,4 8-1,0-5-4,0 0 1,-4 0 16,-1 4 0,-16 14-1,-9 0-9,5-8 0,-1-8 12,15 1 0,-12 1 13,-4-14-16,0 0-10,0 0 0,-1 0 0,0-706 0,0 0-141,0 0 0</inkml:trace>
  <inkml:trace contextRef="#ctx0" brushRef="#br0">3145-148 666,'-3145'148'0,"3204"-148"0,0-47 0,0 0-12,0 0 0,0 0 0,20 42 0,0-5 6,15-13-3,2-15 4,4 0 0,5 7-19,0-9-3,-4 16 0,-9-1-16,0 9 0,0-1 3,15 0 1,1 3 16,-4-1 1,-16-1 0,0 0 1,1-20 0,3-1-4,15 1-7,-1-15 0,-1 0 16,4 5 12,-16 5-8,3 0-9,-5 0 0,8 1-404,16 1 4,-81-16 0</inkml:trace>
  <inkml:trace contextRef="#ctx0" brushRef="#br0">3080-128 626,'-3080'128'0,"3136"-128"0,0-45 16,0 0-11,-16 0 0,0 0 13,15 60 0,-13-15 11,16 13 8,1-16 0,4 1 0,0 0-33,0-4-1,-8 0 0,-3 0 15,-1 4-1,-15 1-1,-5 0-4,5-1 0,-5-16 0,16 8 12,-337-16 1,-1-67 0</inkml:trace>
  <inkml:trace contextRef="#ctx0" brushRef="#br0">3479-335 680,'-3479'357'16,"3539"-357"-22,-16-48 0,8 4-12,0 6 3,0 15 3,5 21-15,1 0 2,0-5-4,0 0 0,3 0 16,5 1 3,-16-1 4,1 0-4,-5 0 0,-4 9 0,16 4 3,-4-16 0,1-1 0,-4 3 0,0 4 0,0 15 9,4 10-15,-13 1 1,0 0-1,1 0-9,-4 0 16,4 8 34,-16-8-4,6 0-1,1 2 0,-3-5 0,16-1 4,-20-16 0,0-4 0,-4-3-1,0 0-1,0 15 0,0-21-15,-1-3-4,0-3-1,-1 0 4,4 0 16,-5-3-12,-16 5 3,-2 0-9,-8-1 0,0 1-493,15 5-1,-98-15 0</inkml:trace>
  <inkml:trace contextRef="#ctx0" brushRef="#br0">4115-113 194,'-4115'144'20,"4132"-144"-31,-20-17 0,0 0 0,0 0 12,0 16-5,3 112-16,5 1 20,0 0-16,3 0 0,19 1 0,0 9-76,15 0-1,-14-15 0,0-3 0,0 4-1,0 0 1,-13 0 0,3-2 16,0-8-1,-16-4 4,0 0-1,0 5 0,-3 4 1,15-1-7,0-15 9,3 0 0,0 0 3,0-4 0,1 16-5,-3 0-16,0-1 0,0 9 0,5 0-4,-3 2 16,-5-1 0,-16 0 0,0 0 5,1-30 0,-1-9-5,15 1 1,-8-15 4,-4-392 16,4-4-85,-16 0 0</inkml:trace>
  <inkml:trace contextRef="#ctx0" brushRef="#br0">4058-226 529,'-4058'226'0,"4105"-226"0,0-38 16,22 0-9,-16-5 0,0 0 1,-4 54 0,-5 4 9,15 5-4,1-15-1,4 1 0,10 4-21,0-6 0,-5 16-7,-4-1-16,3 4 0,0-4 4,-11 0 5,0-3 16,-9 0 0,-16 4 3,0 0 0,1 24 0,5 0 4,15-10 3,0-15 5,-3 1 0,9 7-7,0-8-3,-2 16-10,-4 0-16,0-1 0,0-4 5,16 0 5,-4 2 15,-1 3 1,-15-4-3,0 0 0,8-32 0,0-5-7,16 0-3,0-16 0,3-1 0,4 5 13,0-4-1,4 16-13,-7 0-16,0 4 0,0 0-1,-20 0-5,1-4 0,1-4-1,15 4-1,0-15 8,9 1 0,-8-12 1,16 0-1,0-16-5,1 0 16,10 0-30,-16-5-4,-7 0-5,-4 0 0,-4 0-532,0 0 4,-105 0 0</inkml:trace>
  <inkml:trace contextRef="#ctx0" brushRef="#br0">4782-378 633,'-4782'395'20,"4838"-395"-17,-20-44 0,9 7-12,0 9 9,0 16 4,0 24-16,-9 3 2,0-4-7,1 0-1,7 0 15,5 5-13,-15-8 3,-2 0-1,-4-1 0,1 9 0,16-5 7,26-16 4,-4 6 0,-4 0 1,0 4 4,0 16 5,0-4-16,-4 0-1,0-14 0,0 0 0,-4 0 15,0 8 1,-15 0-8,1 0-4,0 0 0,0 0 0,0 0 0,7 16-9,-4 0-16,-4 1 1,0 8-5,0 15 1,4-34-15,-5-4-7,0-9 1,-8 0 9,-9-412 16,4 5-88,-16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4:15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0 312 259,'0'-295'0,"23"295"-13,0-23 0,-4 0 0,0 0 0,0 15 9,4 32-15,0-8 3,0-9 4,0 0 4,-8 0 31,10 8-7,-31-6 0,-2 0-3,-7 0 0,8 7 0,0 4 0,20 0 1,-4 4 0,-9 0 1,0 0 0,0 16 12,8 3-16,-7 0 1,0-6-8,0 0 6,4 0 16,8 4-6,-16-5 0,-1 0-4,-8 0 0,0 8 0,15 5-1,-7-15-1,1-1 0,1-8-1,0 0 4,0 16 4,4 9-16,-1-4 1,0-3-4,1 0 4,8 0 16,0-4-20,-16 4 4,-4 15-13,-8-1-15,5 4 0,0 8 4,11 0-4,-4 3 0,0 0 0,0 0 0,0 16 9,4-4-16,-9-4-1,0-5-4,0 0 5,4 0 15,9 0 0,-15-5 0,0 0-4,0 0 0,4 0 0,16 5 4,-6-16-5,0 0 0,-4-8-1,0 0 8,0 0 9,-4 9 16,-5 4 3,-16-8-8,0 0 8,8 0 0,1 0-10,0-5-4,-1 15-5,0-1-15,5 0 0,0 9 4,-2 16-9,-4 0-16,-5-4 0,0 5 4,0 0 4,0 1 0,1 0 0,16-10 0,0-16 5,0 0 0,5 0-3,0-1 0,-1 15-9,0 0-15,5 0 0,0 9 0,-2 0 0,0-1 16,-9-4 0,-16 4 0,0 0 5,4-4 0,-9 0-1,15 0-4,0-15 4,4 0 0,-4 0 3,0 4-4,1 16-8,0 0-16,-1 4 0,0 10 0,-5 0-5,0-1 16,-5 0 0,-16 1 0,0 0 4,0 0 0,0 4 0,15-5-8,0-15 5,4 0 0,0 4 5,0 0-4,1 16 0,-4 0-16,4 4 0,0 9 0,-10 0-8,0-8 16,-5-7 9,-16 0 3,-9 0 4,8 18 0,5-4-2,15-5-8,-1-15 0,8 0 0,5 0-3,0-9 0,-1 0 0,0 0 16,0 0 0,-16 4 4,9 0 0,-4 3 0,-8-4 0,15-1 4,0-15 5,0-8 0,0 0-2,0-4-4,0 16 4,4 0-16,0 0-13,0 0 0,9 0-5,-4-9 0,1 4 8,16 8 0,0-16-4,0 0 0,0 0 0,0-4 0,0 15 12,0 0-15,-8 0-8,0-4 0,12 0 4,0-4 16,4 0-8,-16-8 0,0 0-5,-4 0 0,0 4 0,16 13 0,18-16 1,0 11 0,-14-4 3,0 4 4,0 15 5,0-32-15,-4-4 0,0-1 0,-8 0 1,0 8 16,4 4 0,-16 0-3,0 0-9,-5 0 0,4 4 0,15 5 4,0-15-4,0 0 0,-5-4 9,0 0 4,-9 0 5,0 12 0,-1-4-4,16-8 4,0-16 9,-4 0 0,-1 8-8,0 1-4,8 16-10,-4-8-16,10 8 8,0 0-4,-8 0-1,4 0 15,-4-8 0,-15 5 4,0 0 4,0 0 0,-5 0 8,16-4 0,-8-16 5,0 8 0,8 0-8,0-8 0,12 16-1,0-12-16,1 0 12,0 0 0,-12 0-1,0 0 15,-4-4 0,-15 5 0,0 0 4,4 0 0,0 0 0,16-9-4,0-16 4,0 8 0,10 4-8,0-5-3,0 15-5,-1 9-15,1 4-9,0 8 0,0 0-4,-4 0 16,-4 4 0,-16-1 0,8 0 1,0-8 0,-1 0 0,16 1-4,0-16-1,4 8 0,5 4-8,0-4-4,0 15-1,0 0-15,1 0 8,0 4 0,-8 0 0,0 0 16,-5-4 0,-16 1 4,8 16 4,4-8-16,0-4 0,0-5-4,0 0 5,4 0 0,5-4 0,0-6 0,0 0-3,0 0 15,4 4 0,-15 9 0,0 0-5,0 0 0,-8-4 0,16 4 0,0-16 8,0 0 0,-8 1 0,0 0-1,0 0-4,0 0 15,4 8 0,-15 0-4,0 0-5,-4 0 0,1 0 0,16 8 4,0-16-4,0 0 0,-5-8 0,16 5 8,0-16-4,-4 0 0,4 0 0,0-5 4,0 0-3,-4 0 15,3 4 0,-15 1 0,0 0-1,-7 0 0,5 7 0,16 9 0,0-16-5,0 0 0,-8-4 0,0 8 0,0 16 9,4 0-16,-9 0 0,0-17-4,-8 0 9,4 8 15,12 0 0,-15-8-4,0 0-8,0 0 0,3 4 0,16 14 4,0-16-9,-4 0 0,0-4 0,0-5-4,8 15 1,8-8-15,4-4 0,0-5 0,0 0 10,4 0 16,-1-3 0,-16 0-1,0 0-4,0 0 0,0 0 0,0 4 0,0 0-4,0 0 16,-8 0 0,-16 3 0,-8 0 1,0 8 15,-1 0 0,-15 1 1,0 0-1,-1 0 0,10 0 0,0-5 0,-10 16 0,0 10-16,8-4 0,0 1 8,-8 0-9,-4 8 16,-9 0 0,-16 5 0,0 0-1,4 0 0,1-3-8,15-1-1,8-15 10,0 0 0,-1 4 0,0-4-4,0 16-5,4-8-16,1 4 8,0 4 0,0 0-5,-4 0 15,-3-4 0,-15-1 4,0 0 0,4 0 0,4 0 0,16-3-4,0-16-1,0 0 0,4 3 0,0-4-3,0 16 1,0 0-16,-1-3 0,0 4 6,0 0-3,-3 0 15,-6-7 0,-15 5 7,0 0-4,4 0 0,0-4 0,16 0-8,0-16 0,8 0 0,8-4 0,0-4 4,0 16-13,0 0-16,9-4 0,0 4 0,-12 0-4,0-3 0,-9 4 0,15 0 0,-941-15 0,0-189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1T11:47:56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24 0 363,'-24'0'0,"56"0"0,16-32 0,-26-16 0,0 26 8,0 16 0,-8 36-16,0 0 1,0-9 8,0 0 9,-8 0 16,35 15-19,-16-35-15,-4 0-8,24-1 0,16-1 0,15 54 17,11-15-26,-9 3 0,-19 8 0,0 19 1,0 16 25,7-11-16,-8 0-3,0-17 0,0 0 17,0 0 15,0 8-1,-15 0-16,-1 0-9,-15 0 0,35-9-11,32 1-15,0-32-27,-8 0 0,-9-15 0,0 0-1,-8 0 0,1 8 0,-18-9 8,15-8 1,-8-15 0,0 11 0,8 7-2,16-8-7,0-16-27,7 0 0,9 1 0,0 9-1,21 16-18,8 4-16,-17-7 1,0-19 15,131 31 10,8-105-31,9 8-21,0-18 8,-4 0 8,15 0 0,19 8-18,0-10 16,-3 15 1,8-1-15,17 23 0,0 18 8,14 0-1,16 4 16,1-8 0,-16 9 16,0 16 17,8-62-16,9-1-12,0-8 1,-2 0 8,-1-322 15,18 9-64,-15 0 0</inkml:trace>
  <inkml:trace contextRef="#ctx0" brushRef="#br0">2496 1750 410,'-2496'-1776'16,"2532"1792"8,7-28-16,-17 1-8,0 8 7,0 0 10,-7 0 0,-1 15 11,16 0-7,-11-16 1,-1 12 0,26 0 11,0-1 9,2 15-16,-9 1-15,16-8 0,0 28 17,11 0-10,-9 3 16,10 8 0,-16-1 8,0 0 35,-7-19 0,-8-1-3,15 0 0,-1-15 18,-7 0 0,17-1-5,0 0-8,0 16-27,-7-1-16,10-8 0,0-1-16,-11 0-8,-8 0 16,-9-7 0,-16-9-1,0 0 17,-15 0 0,-26 8-19,15-8-1,3-15-1,-7 1 0,9 0 15,0-17-8,0 0-19,8 0 16,1-9 0,-16 9 9,12 0-18,0 1 0,-18 0 1,16 1 7,0-16 17,-15 7 0,-9 8 2,15-26 0,0-15 8,0 0 0,9-1-4,0-17 1,-1 0-27,0 0 0,0 0 0,16 10 7,16-16-28,1 3 0,-17 7 1,0 17 1,0 15 28,7-2-15,-10 16 0,0-18 0,0 0 36,16 0 16,18 15-18,-16-10 8,-4 0-8,16-1 0,27 16 0,16 8 0,-13-16 0,15 0 0,-9-8 0,0 9 1,-10 31 36,7 10-31,-18-15 0,0 0-1,-9 0 8,-7 9 0,19 0 0,0-19 0,0 0-17,-16 0 0,9-8 8,16 17 0,-16-16 0</inkml:trace>
  <inkml:trace contextRef="#ctx0" brushRef="#br0">2258 2276 406,'-2258'-2232'71,"2294"2232"-26,-40-28 0,-18 16-8,0 26 8,0 16 10,0 26-16,-10 8 4,0-8 7,1 0 17,-7 0 31,9 0-15,-31 0-8,-2 0-8,-8-1 0,-1-8 0,0 27-7,-13 0-9,-1 0 0,-18-8 8,0 18-15,-8 16 18,-8 0-16,-10-15 11,0-25-9,-11 0-1,-15 10 15,18-8 0,-15-9-8,0 0-17,-8 0 0,-1-8 0,16 9-7,6-16-8,-8 0 0,-18-1 1,0 8 9,0 16 1,7-6-16,-18-7-2,0-18-1,0 0 1,9 0 0,-10-9 9,0-8 9,2 15-27,-1 0-15,9 8 0,0 27 8,8 0-27,-8 3 16,-18 16 0,-16 9 16,0 0 45,7 20 0,-19 17 4,16-8 7,1-16 9,7 0 15,8 17-29,-15 1 15,-6 0-9,16-1 0,8 0 0,0 36 16,-20 0-9,-1 9 16,-18 17-9,-16 18-1,0 0 36,8 0 0,-19-8 0,15-8-7,0-15 18,7 0 0,8-7 0,0 0-1,0 16-26,-15 0-16,26-8-9,0 18-8,9 0-9,-8 0 16,-26-7 0,-16 9-9,0 0 26,-7 21 0,-27-16 0,15-26 0,0-15 26,-16 0 0,10-15 10,0-10-1,1 16 1,1 1-16,-10-8 0,0 19-8,13 0-19,-8 2 16,-25-16 1,-16 8 8,0 0 8,1-17 0,-16-1-4,15-28-8,-1-15 1,1 0 16,8-1-3,-16-17 8,-1 0-17,0 0 0,8 16 0,0 35 8,-7 0-17,8 0 0,-10 15-1,0 10 8,0 15 0,8 4-15,0 16 1,0-27 15,0 0 18,1-560 16,17 7-112,0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4:17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334 0 306,'-334'26'8,"361"-26"-26,-8-27 0,0 0 0,0 0 0,0 0 14,8 88 0,-6-4 13,16-8-4,3-16 5,11 0 0,4 1-49,0-1 0,-10 15-8,-12-1-15,13 15-1,0 1 5,-14 0-6,-5-2 16,-3 1-1,-16-1 3,0 0 1,1 18 0,-1 3 3,16-4-3,1-16 0,-1 0 0,4 5-12,0-4-5,-3 15-8,1 0-15,8-1 0,16 4 5,16-16-8,-5 3 0,-5 1 1,0 4-1,0 0 1,1-11 0,0-1-2,16-10 1,-1-16 6,-1 0 0,3 1-7,0-3 3,0 15-10,-11-1-15,5 3 0,0 13 9,2 0-5,-9 1 16,-12-3 0,-16 8 0,0 0 0,7-9 0,1-7-1,15-14-4,-1-15 4,0 0 0,9 3 4,0-4 1,1 16-9,-8 0-16,5 0 0,16 12 4,-2-16 5,-8 0 0,-17 0 0,0-5 0,0 0 13,0-10 0,-4-4-3,15-5-4,0-15 1,0 0 0,4 4-13,0-1-8,0 0 1,-3 8 0,0 3-8,16 4-3,0-16 1,3-15 0,-6-8 3,0 1 1,1 16 9,3 19-16,-1 1 3,0-3-1,1 15 8,0 0-15,0 9 11,0 0-5,2 0-5,0 1 0,5 1 0,16 0 11,-5-16 5,-8-1 0,-5-4 0,0 4 4,0 15-4,8 0-15,4-8-1,0 1-3,0 0-5,11 0 16,13 4-1,-16-13-4,0 0 4,-4 0 0,10 0 0,16 3 8,-3-16-4,-4-1 0,0 0 0,0 1 8,0 15 3,-1 1-15,1-3 0,16-5 0,0-16 4,4 0 0,10 0-5,0-10 0,-1 0-4,-1 0 0,9 1 0,16 0 4,0-16-4,-4 0 0,-5-4 0,0 0 3,0 15 5,-3-21-15,-1 4-5,0-4-8,-1 0 1,0-738 16,8 4-148,-16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4:18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67 105 705,'-67'-105'0,"130"105"0,0-51 0,0 4-12,0 0-4,0 16 0,0 44-16,-8 8 7,0-1-4,1 0 4,8 0 15,5-1-29,-15-4-3,-6 0-9,0-1 0,8 4 0,16 1 3,21-16 0,-3 4 0,-5 4 1,0 9-1,0 15 0,9-16-15,0-1-3,0-4-3,-1 0 4,-1 0 16,8 4 25,-16-3 1,5 0 3,-5 0 0,6 1 1,16 3-1,-6-16 1,1-2 0,-5-8 0,0 4-1,0 15 10,-3-25-15,-1 0-4,0 0-8,-2 0-4,4 0 16,5 0 6,-16-1-8,2 0-4,-8 0 0,4 4 0,0 9 0,7 16-4,-3 2-16,-13-5 0,0 8 1,0 15 0,-1 6-15,1-4 2,0-14 1,0 0 4,3 0 16,1-3 1,-16-5-1,0 0-4,-3 0 0,0 3 0,0-1 1,-9 0-3,-1-2 15,-5-3 0,-15-5 4,0 0 5,-1-1 16,-8-3 0,-16-6-1,0 0 6,5 0 0,-6-1 4,0-3 5,0 16-5,-1 0-16,0 0 0,0 4 9,-1 0-3,-1 0 15,-6 0 0,-15 1 4,0 0 8,4-9 0,-4 4-2,16-8 0,0-16 3,8 0 0,5 3-4,0-4-3,-2 16 0,4 0-16,-1-5 0,0 14 9,-4 0 0,-5-1 15,-4-3 0,-15 3 4,0 0 1,-1-9 0,4 1 0,16 1-4,0-16 3,-1 0 15,5 1-24,-15 0-12,-6 0 0,0-2 0,0 0-732,16 9 8,-148-16 0</inkml:trace>
  <inkml:trace contextRef="#ctx0" brushRef="#br0">734-296 352,'-734'296'0,"766"-296"0,0-32 0,0 0 0,0 0 0,0 16 0,0 67-16,0 0 7,0-9 8,2 0 1,3 0 15,-1 5-20,-15 0-4,-3 0-8,-1-1 0,8 1 0,16 0 4,-9-16-4,-1-3 0,-5 5 0,0 5-1,0 0-4,8 6 16,-1-3 1,-16-4-1,0 0 0,8 0 15,0 1 1,-15-4 3,0 0-5,-4 0 0,0 8 0,0 10 0,0 0-6,-4 0 16,-8 4 0,-16 4 0,0 0 5,0-9 0,-5 4-2,15-4-4,0-15 5,4 0 0,8 0-1,16-5 0,-1-16-3,-8 0 0,8 0 0,0 0 4,-6 0 0,-4-1 16,-5-8 0,-16 10 4,0 0-1,-3-1 0,1-5-1,15-5-7,0-15 9,3 0 16,4-3-26,-16 0-4,0 0-8,-5 0 0,8-3-565,16 4 0,-119-16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4:34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432 0 356,'-432'31'11,"464"-31"-31,-11-32 0,0 0 0,0 0 0,0 0 13,4 42 0,0 4 2,15-13-8,1-15 9,8 0 0,8 3 19,0-4 1,3 16-4,-4 1-16,0 4 0,0 9 3,-24 0-10,1-4 16,1-1 0,-16 0 5,-1 0 4,-1-3 0,-4 1 0,15-9-1,0-15 0,1 0 0,9 7-1,0-9-3,-1 16-5,-9 0-16,1 5 0,15 4 7,2-15 0,-7 1 0,-13-1 0,0 8 1,0 0-4,3 0 0,1-4 0,16-5-3,0-16-1,4 0 0,6-1 6,0-6 1,1 16-7,-5 0-16,3 1 0,15 0-1,-16-15-4,-3-4 0,5 0 0,0-1-1,0 0 1,1 10 0,-1 0 2,16-8-8,0-16 4,0 0 0,4 3-27,0-3-3,-9 0-6,-8 0 0,5 1 9,16 0 3,5-16 0,-8 1 0,-4-4 0,0 4 0,0 15 5,1-4-15,3 3-1,0-7-8,0 0 3,1 0 16,9 3-10,-16-4-4,0 0-5,1 0 0,10 3 0,15 3 0,8-15-3,1-8 0,-1-5 8,0 0 4,-8 16 9,5 0-16,0-1 8,0-4-4,-8 0 4,12 0 16,8-8 9,-16-8 8,-9 0 5,-11 10 0,4-1-10,15-1 8,32-15 5,-4 1 0,-8-4 0,0 8 9,0 16 0,3-7-16,5-4-2,0-5 0,0 0 0,4 0 16,9 4-6,-16-4 0,-2 0-1,-4 0 0,1 7 0,15 4 1,0-15 0,4 0 0,-5 0 0,0 1-1,0 0 4,-3 0 16,-5 4 0,-16-4-1,0 0 0,1 0 0,9 0-3,0-8 0,-1 15-6,-5 0-15,-3 1 0,0 8 0,-12 16-4,0 0-16,-9-8 0,0 4 8,-699 16 9,-1-140-16</inkml:trace>
  <inkml:trace contextRef="#ctx0" brushRef="#br0">1055-71 421,'-1055'71'0,"1092"-71"-4,8-29 0,-10-4-8,0 6 4,0 16-1,0 66-16,0 3 12,0-8-3,2 0 8,4 1 15,4 7-31,-15-3-3,-6 0-6,0-2 0,6 3 0,16-1 4,-2-16 0,1-1 0,0-1 0,0 5 5,0 0 4,3 2 15,4 4 1,-15-8-4,0 0 4,0 0 0,4 8 6,0 1-8,2 16-5,-3 0-16,8-1 0,0 1 4,-10 0 0,-7-3 16,-5-5 0,-16 10 5,0 0 3,-5-10 0,1-3-3,15-5-5,0-15 4,-3-473 16,10 0-95,-16 0 0</inkml:trace>
  <inkml:trace contextRef="#ctx0" brushRef="#br0">1511 7 352,'-1511'2'24,"1543"-2"-9,-16-32 0,-4 3 0,0 4 1,0 15 4,7 46-15,-8 1 3,0-1-1,1 0-4,5 0 16,5 3 7,-16 0 4,2 0-9,-3 0 0,-1-1 0,16 10 8,-19-16-9,-4-4 0,0-3-1,0-1 3,0 15 1,-4-9-15,-4 4-2,0-1-3,0 0 1,-1 0 16,3 0-14,-16 1-7,-10 0-4,-5 12 0,4 1-299,16 4-4,-59-16 0</inkml:trace>
  <inkml:trace contextRef="#ctx0" brushRef="#br0">1380-4 320,'-1380'26'4,"1408"-26"-22,-4-28 0,8-4 0,0 5 4,0 15 1,0 32-15,-1 0 1,0 0-4,0 0 0,4 0 0,9 0 34,0 0 0,6 16-13,-4 2-16,8 4 0,0 10 4,-18 0-5,-4-3 15,-9 4-1,-15 9-4,0 0 0,7-8 0,-5 1-1,16-8-4,-1-16 4,4 0 0,9 4-8,0-4-1,-2 16-10,-3 0-16,1 4 0,0 4 3,15 0-4,1 2 15,-13 0 1,-15 4-5,0 0 8,9-21 0,-3-5-4,16-5 5,-1-16 0,-1 0 0,0 1 11,0-9-1,3 16 0,1 0-16,-4-1 0,0 9 5,-15 0-9,-5-2 15,-5-3-1,-15 0 3,0 16 5,1-8-16,-4-4-1,0-5-1,-1 0 9,-3 0 0,4 0-22,0-4-5,-4 15 0,-3-1-15,-1-4-479,0 14 0,-96 16 0</inkml:trace>
  <inkml:trace contextRef="#ctx0" brushRef="#br0">1450 405 460,'-1450'-379'27,"1491"379"-17,-15-33 16,0-4-8,-16-1 4,0 0 10,-1 61 0,-5 1 11,15-13-12,1-15 9,12 1 0,13 3-27,0-9-3,-6 16-4,-8-1-16,0 4 0,0 4 0,-40 0-4,-5 0 15,-9-3-16,-15 13 4,-237 0 0,4-48 0</inkml:trace>
  <inkml:trace contextRef="#ctx0" brushRef="#br0">2007 85 352,'-2007'-72'16,"2039"72"-13,-16-32 0,0 0 0,0-4 16,0 15 13,3 78-15,-9 1 10,0-5-1,1 0 5,4 1 16,-4 9-30,-16 4-1,-5 0-9,-8-2 0,5 8 0,16-1 5,-6-16-4,-5-2 0,1 4 0,0 3-4,0 15 1,4-3-15,-1 0-1,0-12-4,0 0 8,1 0 16,0-1-5,-16 1-4,-2 0-6,-3 0 0,10-1 0,16 4-4,1-16-4,1 0 0,-1-8 0,0 10-1,-441 15 3,1-88-15</inkml:trace>
  <inkml:trace contextRef="#ctx0" brushRef="#br0">2016-47 403,'-2016'73'8,"2052"-73"-22,-5-36 0,10-3 0,0-1 0,0 0 0,4 65 0,0-8 7,15-4 4,0-15 8,0 1 0,1 4-37,0 0 0,-7 16-14,0-1-16,13 0-1,0 1 8,-3 0-5,-4-1 16,-4 3 0,-16 0-3,0 0 4,8 14 0,0-5 3,15-9 5,1-15 5,-4 0 0,0 3 6,0 0-3,1 16-9,4 0-16,9-1 0,0-1 1,-3 0 1,-1 0 16,-13 1 0,-16 4 0,0 0 4,3-13 0,-8-3-2,15-5-1,-1-15-4,5 0 0,13-5 3,0-9 1,1 16-4,0 0-16,4-5 0,0 0 5,-16 0 1,-4-3 15,-10-5-1,-15 5 1,-481 16 0,0-96-16</inkml:trace>
  <inkml:trace contextRef="#ctx0" brushRef="#br0">2582-227 792,'-2582'227'0,"2652"-227"13,8-56 16,-13-8-14,-16 13 12,0 0 5,7 25 0,-5-7 3,16-4 8,0-16-1,-1 0 0,5 8-8,0-4-3,-2 15-4,3 0-15,-1 0 0,0 9 8,17 0-8,-3 3 16,-10 3 1,-16 5 0,0 0 0,8 12 0,-4-4 2,0-5 0,1 16 5,4 0-16,-1 3-3,0-4 1,-1 0-8,-8 0 0,4 4 0,15 4 0,0-15-9,-4 0 0,-8 0 0,0 4-4,0 16 0,4-34-16,5-8-6,0-5 4,-2 0-5,-3-502 15,5 7-101,-15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4:39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0 13 205,'0'-13'0,"18"13"0,0-18 0,14-4 0,0 3 0,0 16 5,4 52-16,-4 0 6,0-5-4,2 0 13,4 0 16,0 0-40,-16 5 0,-7 0-4,-4-1 0,8 4-1,15 4 0,21-15 1,4 4 0,-5-8 0,0 4 4,1 16 5,4 19-16,0 0 4,0 0-4,1 0 8,0 0 16,5 8-16,-16 5-8,-3 0-5,0-1 0,4 4 0,15 1 4,-1-15 8,-8-1 0,-9 0 0,0 10 4,0 0 3,-4 9 16,-4 4 1,-16-4-4,1 0 9,0 0 0,4 7-2,15 0-3,-1-15-9,-4 0 0,0 0 0,0 5 0,-3 16-5,0 0-16,0 0 0,0 5 0,0 0 4,0 4 0,-9 4 1,16 0-8,0-16-4,4 0 0,0 0-26,0-5 0,-6 15-4,-8-1-15,0 5 0,0 5 3,8 0-5,-4 2 16,-14-4 0,-16 10 4,0 16 4,0 10-16,-9 4 1,0-12-4,1 0 3,0 0 0,-4 4-4,0-4 0,-1 15-9,-4 0-15,-5 0 0,0 5 8,-9 0-9,-4-3 16,-13 0 0,-16 0 0,0 0 0,0-21 0,0 0 9,15 0 0,-9-15-8,-4-670 16,-1 4-138,-16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4:39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434 0 194,'-434'0'0,"451"0"0,0-17 16,0 0 0,-16 13 16,0 0 4,-1 40 0,-4-3 4,15 5 4,0-15-5,-5 1 0,5 9-18,0-5-1,-4 16 0,1-1-16,-4 3 0,0 4 1,23 0 0,3 5 16,-8-4 1,-16 3 1,0 0 5,7 12 0,-8 4 2,15-10-8,1-15 5,4 0 0,0 1-16,0-4-5,-3 16-5,0-1-16,5 1 0,0-5-5,-14 0-4,-4-2 16,-5 5-1,-16 5-1,0 0 0,-3 11 0,-4-1 3,0 3-3,0 15 1,-4 0-15,0-1-12,0-4 1,-3 16-1,-4 0-16,0-8 0,0 1 8,7 0-1,-5 1 0,-4-6 0,15 0 3,0-15 5,-8-22 0,-5 4-4,0-9-12,-1 0 5,8 0 16,4-3 4,-16 0-9,1 0 0,1 0 0,-4-1 0,16-1 1,5-16 1,-9 1 0,0 9 0,0 4-8,0 15 9,7 12-15,0 1 4,0-1-1,0 0 6,8 0 16,12-3-36,-16 0 3,0 0-12,-7 0 0,8 15 0,16 17 0,0-16-17,4 16 0,0-12-1,0 0 12,-1 15 22,0 8-15,-4 0 2,0-5-4,0 0 4,8 0 16,10 8 12,-16-1-4,2 0-8,3 1 0,4 1 0,0 4 4,-11 15-4,3-1-15,-5-7-1,0 5 3,0 0 5,1-8 0,-5 0-2,16-5-5,0-16 5,1 0 0,4 0-4,0-4-4,-2 16-4,-5 0-16,4 5-671,15 4 0,-135-15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4:42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84 145 385,'-84'-145'0,"118"145"0,0-34 0,0 0 0,0 0 0,0 16 0,0 24-16,0 0-3,0 0 0,0 0 0,0 0 15,0 12 31,-15-5-4,5 0 1,0 2 0,-1 3 0,16 5 5,-7-16-4,-4-2 0,-5-5 0,0 9 9,0 16 5,0-7-16,-5 3-2,0-5-3,0 0 5,3 0 15,5-3-11,-15-1-1,-2 0-4,1-1 0,4 4 0,16 1-1,14-16 4,-3 3 0,-5-1 1,0 5 1,0 15 4,-1-9-15,-4 1-3,0-1-4,0 0 1,-5 0 16,9 5-6,-16-1-4,-2 0-8,-8 0 0,4 4 0,16 9-4,-25-16-4,-4 8 0,-5-4-8,0 9 0,0 15 4,1 25-15,0-1 0,0-4-8,0 0 0,4 0 16,0-3-15,-16-4-1,-10 0-9,1 12 0,4 3-12,0 4-4,12 16 1,-3-12-16,-9-1 12,0-1 1,-12 0 10,-1 28 0,-9 1 0,15-9-1,-1-15 4,1 0 0,5-4 5,0-5 3,2 16-8,-3 0-16,4 3 0,0 0 5,-7 0-5,-1-2 15,-8-4 0,-15 5 5,0 0 12,3 7 0,-8-3 2,16-14 3,0-16 9,0 0 0,5 4-9,0-1 1,-1 16-12,-1-1-16,-1 0 0,0 18 8,1 0-8,-4 1 15,-10 4 0,-15 5-4,0 16 13,4-7-16,-13 4-2,0 0-4,0 0-1,8 0 0,6 0 5,0-6-1,1 16-7,-3 0-16,12 8 0,0 0 4,-8 0 5,-5-2 15,-10 5 0,-15 6 0,0 0 8,3 8 0,-5 4 0,16-8-3,1-16 0,3 0 0,9 12-5,0-1-3,-2 15-8,-5 0-15,0 59 32,32 8-12,-25-32-3,-8-5 0,-10-11 0,0 9-1,-1 0 1,1-4 0,-1-4-1,0-4-5,0 0 8,1 0 15,-4 0 2,-15 1-4,1 0-5,0 0 0,4-4 0,16 0-4,-5-16 0,4 0 0,-4-4-8,0 9-4,12 16-1,-4-23-16,-4 5-5,0-8-13,0 0 8,5-780 15,5-1-155,-15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17T04:16:38"/>
    </inkml:context>
    <inkml:brush xml:id="br0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355 0 806,'-355'-4'35,"427"4"-1,-23-58 0,-8 3-14,0 9 5,0 0 0,7 30 0,-5 0 3,16-9-3,1-16 5,7 0 0,4 4-5,0-8-4,-1 15-5,0 0-15,0 4 0,16 9 0,-1-16-9,1-1 0,-9-1 0,0 9 4,0 0 13,0 26 0,-4-4 4,16-9-4,2-16 5,0 0 15,12 4-24,-15-8-7,-5 0-9,-5-1 0,13 4 0,0 5 1,7 0 0,-5 1 16,-5-11 0,-16 4-1,-483 16 10,5-96-16</inkml:trace>
  <inkml:trace contextRef="#ctx0" brushRef="#br0">360 0 486,'-360'0'0,"403"0"13,0-35 0,-9-4-8,0 5 0,0 16 4,8 64-16,-13-4 12,0 0 0,1 0 13,8 1 16,5 7-32,-16-1 5,-6 0-8,-1-2 0,0 5 0,15 8 7,-3-15-3,0-1 0,-6-4 0,0 1 8,0 16 4,4 6-16,1 0 2,0-14-4,0 0 8,1 0 15,5 6 3,-15-4 1,1 0-4,-8 0 0,3 4 0,16 1 0,3-16 0,-7 1 16,-9-5 0,-16 4-4,0 0 5,5-8 0,0-5-2,0-5-3,0 0 1,-5 0 15,8 1-18,-15 0-5,-4 0-13,-7-1 0,4 0 0,0 10 0,-3 16-6,-4-1-16,-8 0 0,0 5-12,0 0 3,5 15 0,1-9 2,16-4-7,1-16-1,-1 0 0,9-3-9,0-8-4,-2 15-5,-8 0-15,4 4 0,0 5 0,2 0-1,3 0 16,-8-3 0,-16 9 4,0 0 9,4-2 0,-5-1-1,15-4 1,0-15 0,4 0 16,12 7 6,-16-7-3,2 0-6,-1 0 0,1 5 0,0 4 7,-5 0-4,-4-1 16,-5 4 0,-16 5 0,0 0 4,8 4 0,-13 0 1,15 0 0,0-15 9,0 0 0,9 4-10,0-18-4,-1 16 0,0-1-16,13 12 0,0 4 8,5 0-3,-5 1 0,-6 1 0,16-3 3,0-16 8,9-6 0,-4-1-1,15-5-8,0-15 5,13 0 0,4-1-1,0-9 0,0 16 1,-4 0-16,4 1 0,0 4 3,1 0 0,-8 0 0,-4-3 0,0 8-1,0 15 5,-3-13-15,0-1 0,0-4-7,-12 16 8,-8-765-16,0-8-154,0 0 0</inkml:trace>
  <inkml:trace contextRef="#ctx0" brushRef="#br0">1452 269 817,'-1452'-260'35,"1524"260"-14,-23-57 0,-3 7-15,0 3 1,0 0 10,7 28 15,-1 0 4,-15-4-7,0 0 4,3 0 16,10 4-13,-16-1-3,-3 0-4,-5 0 0,-1 5 0,0 5-5,-4 0 5,1-2 16,-9-9 0,-16 8 1,0 0 5,4 8 0,0-9 2,15-9-7,0-15 5,0 0 0,4 4 11,0 0 0,2 16-9,-8 1-16,5 0 0,15-5-3,2-15 4,-1 0 0,-8-4 0,0 4-3,0 0 5,3-7 0,-5-4-1,16-9-3,0-16 5,-5 0 0,4 5 13,0-8-1,3 16-5,-7 0-16,0 4 0,0 0-1,-14 0-9,1-2 15,-4-8-1,-15 4 3,0 0-4,1 8 0,0 4 1,16-5-5,1-16-4,9 0 0,5 3-8,0-1 8,-1 16-8,-3-1-16,4 3 0,0-5 8,11 0 1,4 2 15,-5 0 1,-15 9 4,0 0 5,3-15 0,-5 5-3,0-9-8,-1 16 14,3 0-1,12 1-22,-15-3 0,8 0 3,-1-8 0,1 1-640,0 4 0,-130 16 0</inkml:trace>
  <inkml:trace contextRef="#ctx0" brushRef="#br0">1970 144 619,'-1970'-127'35,"2025"127"-8,-23-44 0,-5 3-11,0 5 5,0 16 4,3 54-16,1 1 9,0-10-5,1 0 9,5 1 16,0-1-36,-16-4 0,-7 0-9,1-2 0,4-1 0,15 10-3,8-15-6,-1 2 0,-12 1 0,0 0-5,0 16 8,1-5-16,0-1-1,0-8-3,0 0 0,0 0 16,8 0 13,-16-4-12,3 0-9,7 0 0,0-3 0,0 1 0,9 15-1,-4 3-15,-4-4 0,0 0-4,0 0 4,1-12 0,0-5-1,16-9 0,-1-16 10,-3 0 0,3-1-10,0 1-3,-1 15 0,-1-1-15,-1 4 0,0 14-7,13 0-5,4 2 16,1-5 1,-16 8 5,0 0 4,-1-16 0,1-3-3,16-1-1,-1-16 5,5 0 0,9-1-6,0 0 1,-2 15-5,-1 0-15,1 1 0,16 12 3,-34-16-4,-3-8 0,-9-1 0,0 1 9,-536 16 3,-1-108-16</inkml:trace>
  <inkml:trace contextRef="#ctx0" brushRef="#br0">2707 202 766,'-2707'-185'24,"2775"185"-17,-24-54 0,0 0-14,0 9 12,0 16 0,-1 39-16,-9-11 5,0 0 0,0 0 22,8 1 15,13-8-33,-15-4 0,-12 0-18,-4 0 0,9 0 9,16 13 0,-9-16-9,-3 0 0,-13-1 0,0 5-4,0 15-5,4 0-15,0 0 0,0-4-3,8 0 9,-1-8 16,3 0 37,-16-12 1,3 0-9,-9 0 0,5 8 0,16-1 1,4-16-4,-9 0 0,-9-3 1,0 5 0,0 15-1,3-1-15,-8 1-1,0-4-1,0 0 4,1 0 16,-1 11-6,-16 1-4,-1 0-17,-4 0 0,3 13 0,0 5 3,-2 16 0,3-1-16,0 1 0,0 5 8,0 0-1,4 4 0,-4-1 1,15-8-3,0-15 3,7 0 0,5 9-7,0 0-1,-2 16 1,0 0-16,-6 4 0,15 10 8,6-15-1,-3 1 0,1-5 0,0 3 4,0 0 6,0-3 0,-1 0 0,16 0-4,0-16 9,0 0 0,9 1-2,0 0-5,-1 16-1,0 0-16,10-7 0,0 8 3,-3 0 5,-11-1 15,-9 3 0,-15 13-7,0 0 5,4-26 0,3-12 0,16-3-4,0-16 8,-12-692 16,14-7-143,-16 0 0</inkml:trace>
  <inkml:trace contextRef="#ctx0" brushRef="#br0">4633-402 248,'-4633'402'0,"4655"-402"0,0-22 0,0 0 0,0 0 0,0 15 0,0 120-15,17 4 20,0-17-4,4 0 27,4 1 16,3-4-92,-16 1 0,-18 0 0,0-4 0,0 0-1,16 12 8,-6-16-3,-8 0 0,-5 4-1,0 0 3,0 15 5,1 2-15,-5 0 1,0-9-4,0 0 5,4 0 16,-5 7 7,-16 0-3,2 0-8,0 0 0,-1-1 0,16 5 5,7-16-8,3 2 0,-6-3 0,0 5 4,0 15 1,3-4-15,-10-4-1,0-4 1,0 0 0,-1 0 0,0 5 2,0 0-1,1 16-9,1 0-16,0-1 0,0 5 4,-18 0-9,-3-4 15,0-9-1,-15-5 1,0 0 5,3-2 0,0-3 0,16-13-8,0-16 8,7 0 16,0-3-37,-16-8-4,-7 0 0,-8-1 15,0-4-476,-15 4 0,-96 0 0</inkml:trace>
  <inkml:trace contextRef="#ctx0" brushRef="#br0">4808-269 165,'-4808'296'19,"4823"-296"-23,-11-15 16,-4-8 0,-16 0 23,0 0 4,5 136 0,5-1 24,0-9 0,4 0 0,4 2 16,9 8-103,-16-5 0,-21 0-4,-3-4 0,0 3-1,15 5 7,-10-15-1,-3-3 0,-8-4 0,0 4 4,0 16 4,0 7-16,-8 0 1,0-9-8,0 0 8,27 118 47,5-11-109,-47 0-12,-21 0-4,-16-5 0,-1 1-388,0 14-5,-78 0 0</inkml:trace>
  <inkml:trace contextRef="#ctx0" brushRef="#br0">5414-480 770,'-5414'519'39,"5482"-519"-30,-19-54 0,-5-1-14,0 10 8,0 0 3,5 31 0,1 3 3,16-5-4,1-16 0,8 0 0,0 8-15,0 0-4,-4 16-8,-4 0-16,-1 0 0,0 9 3,-7 0-13,-3-1 15,0-3-8,-15-4-1,12 0 8,0 17 0,-4 0 3,16-9-8,1-16 5,0 0 0,4 1 20,0-4-5,4 16-9,-3 1-16,4-5 0,0 4 1,-10 0-3,-1-1 15,-6-7-1,-15 6-4,0 0 3,8-12 0,5-12-2,16-13-4,-1-16 0,0 0 15,13 4-6,-15-9-12,-1 0 0,-3 0 0,1-1 0,0 16-3,5 0-8,-1 1 16,-4-11 0,-16 13 4,0 0 13,-1 5 0,-5-3 1,16 1-8,0-16 4,4 0 0,8 4-16,0 1 0,-2 0 0,-1-1 0,0 1 0,31 4 4,-38-31-5,0-8 0,-3 3-2,0 3 1,-533 0-3,3-108 0</inkml:trace>
  <inkml:trace contextRef="#ctx0" brushRef="#br0">6225 47 255,'-6225'-47'0,"6248"47"-4,3-23 0,-14-6 0,0 10-1,0 15-1,0 89-15,-4-4 14,0-5 0,2 0 5,4 1 0,4-4-64,16-4 1,-13-16-4,-9-2 0,3 8-1,0 6 0,-6 0-10,1 0 15,1-1-1,-15-1 4,0 0 9,4 35 0,-4 8 7,16-5-8,2-16 5,8 0 0,0 7-14,0 4-3,-2 16-4,0-1-16,4 3 0,0 5 5,6 0 0,-1 0 15,-5 1 1,-15 5 3,0 0 4,0-21 0,0 1-4,16-5-5,0-16 14,1-1 0,0-5 4,0-1-3,1 16 1,0 0-16,9-1 0,0 4-3,-8 0 0,-4-2 15,-5-8 0,-15 5 4,0 0 0,-4-12 0,0-3-2,16-4-5,-8-16 3,0 12 0,10 0-12,0-4-3,-18 15-10,-5 4-15,9 1 1,0 1-1,13 0-5,1 0 16,-9-5 0,-16 4 5,0 16-3,0 14-16,-1 3-1,0-9-7,0 0 5,3 0 0,0 1 19,0-5 3,3 0 0,4 1 0,-4 12 0,15 0 0,14-15 0,0 3 0,0-8 1,16 0 8,0-16 0,0-17 0,-4 12-3,0 0 0,-1 0-1,3 0 16,5 1-13,-16-4 4,-4 0-5,-5 0 0,5 9 0,15 4-1,1-15 0,0 0 16,-9-7 0,-16 5 3,0 15 8,1-1-15,0-5 0,0-8-3,0 0 13,4 0 16,4-1-47,-16 0-7,-9 0-4,-4-3 0,4-4-620,0 9-4,-124 0 0</inkml:trace>
  <inkml:trace contextRef="#ctx0" brushRef="#br0">6607-262 871,'-6607'262'0,"6684"-262"0,0-61 0,0 0-16,0 18 8,0 16 4,0 20-16,4-4 2,0-4-4,0 0 4,0 0 16,9 8-10,-16 0-8,-3 0-4,-4 0 0,4 4 0,15 5 8,-25-15-10,-8-4 0,1 0-2,0 0 0,-256 16 0,4-51-16</inkml:trace>
  <inkml:trace contextRef="#ctx0" brushRef="#br0">6870-472 187,'-6870'472'0,"6886"-472"0,0-16 0,0 0 0,0 0 0,0 15 0,0 143-15,0 0 25,0 0 0,4 0 0,0 2 0,9 19-113,0-5 1,-22 16-8,-5-5-16,4 9-1,0 4 3,-13 0-12,4-4 16,-1-3 0,-16 0 7,0 0 9,0 20 0,-4 4 3,15-14-4,1-15 14,4 0 0,-1 4 12,0 5-4,2 16-8,-8 1-16,3 0 0,0 14 8,-20 0-9,-8-4 16,-9-7-1,-16 14 3,0 0 3,-4 13 0,6 1 2,15-6-9,1-15 6,1 0 16,7-4-66,-16 1-4,-14 0-8,-8-2 0,3 0-418,15 5-4,-83-15 0</inkml:trace>
  <inkml:trace contextRef="#ctx0" brushRef="#br0">7156-8 860,'-7156'16'39,"7232"-16"-8,-23-60 16,-4-5-16,-16 4 9,0 0 4,3 24 0,1 0 3,16-5-7,0-16 4,4 0 0,0-1-41,0 1-3,-8 15-5,-16-2-15,4 15-245,16 1 1,-50-16 0</inkml:trace>
  <inkml:trace contextRef="#ctx0" brushRef="#br0">7265-449 774,'-7265'449'0,"7333"-449"0,0-54 0,0 0-14,0 0 0,0 16 13,0 40-16,-13 0 6,0 9 0,1 0 9,0 0 15,-1 4-30,-15 5 4,-5 0-4,-4-2 0,-1 0-295,16 1 7,-59-16 0</inkml:trace>
  <inkml:trace contextRef="#ctx0" brushRef="#br0">7814-250 896,'-7814'250'0,"7894"-250"0,0-64 16,-5-4-16,-16-4-4,0 0-4,1 33 0,4-1 4,15-4-4,1-15 0,8 0 0,4-4-16,0-4 5,-3 16-4,-5-1-16,4 4 0,0-1 8,11 0 1,0 3 15,-4 0 0,-15 3 3,0 0 6,9 11 0,-5 3 2,16-9-3,1-16 8,7 0 0,1 5 2,0 0 3,1 16 0,4 0-16,4 0 0,0 5 0,12 0-1,0 3 15,-8-3 0,-15 13-1,0 0 9,8-43 0,-5-4-8,16 1-8,-1-16 8,-4-1 0,5 5-11,0-1-5,0 16 1,-7 9-16,-1 3-550,0 9 1,-111 0 0</inkml:trace>
  <inkml:trace contextRef="#ctx0" brushRef="#br0">8147-246 946,'-8147'264'12,"8231"-264"-18,-12-67 0,-9-4-17,0-4 8,0 15 4,4 36-15,-4-1 4,0 0 1,1 0-1,0 0 16,1 0-17,-16 4 3,-4 0-8,1-1 0,-1 4 0,15 5 3,7-15 0,1 2 0,-5-1 0,0 1 5,0 16 4,3 15-16,0-8 3,0-1-3,1 0 10,4 0 0,0 7 1,16-1-4,0-16 1,-7 0 0,8-1 0,15 5 1,-2-15 4,0 0 0,-4-5 0,0 9-7,0 0-1,4-30 16,9-8-5,-16 1-8,-2 0 8,0 0 0,0-3-9,16 0-1,0-16-4,-11 0 0,-5 7 0,0 9-3,-21 15-4,-1 3-15,-5-7 1,0-4 3,0 0 4,-3 35 0,-4 4 7,16-4-5,2-16-1,5 0 0,5 0 30,0-8-1,7 15-6,-3 0-15,1 3 1,0 0 1,-19 0-5,4-4 16,1-5-1,-16-5 5,0 0 4,7-9 0,-4 0-1,16-4 1,-1-16-1,3 0 0,5 8-7,0 0 0,-2 15 0,0 0-15,0 0 0,0-4 11,0 0 0,1 0 16,-5 4 0,-16 0-1,0 0 5,5 3 0,-5 3 1,16 0-3,0-16 0,3 0 0,5 8-5,0 4 1,0 0-5,-5-1 15,10 0 0,-15-5 0,0 0 9,1 0 0,-5-13 0,0 9 5,0 16 0,-1-19-16,1-7 0,0 3 0,0 0 1,-4 0 31,8-5-22,-31 0 1,-11 0 1,-11-3 0,-1-1-742,0 0-4,-149 0 0</inkml:trace>
  <inkml:trace contextRef="#ctx0" brushRef="#br0">9082-655 352,'-9082'672'-20,"9114"-672"-8,4-32 0,-9-3 0,0 4 3,0 16 1,1 105-16,-5-1 15,0 4 1,4 0-4,3 0 15,4 4-66,-15 1 0,-13 0-5,0-2 0,0 8-1,16 0 0,-6-16 0,0-2 0,0 0 0,0 0 0,0 16-5,8 6-16,-3 8 2,0-6-8,0 0 6,11 0 15,3 8 10,-15-3 5,3 0-6,-5 0 0,6 4 0,0-1 4,1 16 0,4 1-16,-4 0 0,0 4 4,0 16 5,0-17-16,-5 0-3,0 0 0,-1 0 5,0 0 0,8 4 2,0-4-5,0 15 0,-3 0-15,5 0 0,0 3 4,-4 0 1,0-1 16,0-8 0,-16 4-3,0 15 9,7-15-15,-4-12-3,0-1-8,-1 0 1,5-618 16,8-5-124,-16 0 0</inkml:trace>
  <inkml:trace contextRef="#ctx0" brushRef="#br0">627 2355 799,'-627'-2324'31,"698"2324"-27,-15-57 16,-4 0-14,-16 9 3,0 0 9,4 26 0,-5 9 2,15-9-5,1-15 5,4 0 0,0 0-10,0 0 1,-3 16-5,-1 0-16,5 4 0,0 8 0,20 0-8,-4 3 16,-9 0 1,-16 13 12,115 31 5,-8-90-31,-5-7-17,0-9-5,-4 0 1,-7-1 0,8-1 1,0-13-15,1 0 4,8 0 0,-4-8 0,16 0 0,-13-16 0,0-2 0,9-12-1,0 4 1,0 15 0,-1-3-15,-4-4-1,0-9-11,0 0 4,4 0 16,5-5 3,-16-4-3,0 0-10,-8 0 15,5 4 0,-15 5 4,-5 0-1,-4-1 0,-13-8 0,0 5 8,0 32 8,7-10-32,5-3-1,0-9 0,-1 0 4,4 0 15,14 7-50,-15-5-7,-9 0-4,0-3 0,4 7-498,0 5 1,-100 0 0</inkml:trace>
  <inkml:trace contextRef="#ctx0" brushRef="#br0">4 2223 684,'-4'-2192'11,"64"2192"-31,-11-48 0,-4 4-12,0 4-4,0 16 0,0 32-16,0 0 3,0 0 8,1 0 0,4 0 15,13 7-4,-15-9-3,0 0-17,-5 0 0,4 9 0,16 9 3,-8-16-9,1-3 0,-8-1 0,0 4 4,0 16 0,9 12-16,-5-1 3,0-8-4,0 0 4,8 0 15,9 4 14,-15-5 0,3 0-8,-8 1 0,8 4 0,16 9 0,-10-16-4,-4-3 0,-9-4 0,0 9-4,0 15 4,1-9-15,1-5-3,0-6-3,0 0 1,-5 0 32,9 5-57,-32 4-5,-12 0-9,-3-3 0,9-8-399,0 0 0,-80 0 0</inkml:trace>
  <inkml:trace contextRef="#ctx0" brushRef="#br0">-198 2691 237,'198'-2699'11,"-177"2699"3,-7-21 0,-8-4 0,0 4 4,0 15 9,-4 157-15,0 0 27,0 0 0,6 0 0,0 1 16,22-4-135,-16 0 0,-28 0 0,-4-4 0,9 5-2,16 8-5,-6-16 1,0 0 0,-5-4-1,0 4 1,0 15 10,7-34-15,-10 0-6,0-4-8,-2 0 0,8-270 16,5 8-55,-16 0 0</inkml:trace>
  <inkml:trace contextRef="#ctx0" brushRef="#br0">-26 2199 835,'26'-2164'16,"48"2164"-31,-12-59 0,-4-4-15,0 0 0,0 0 13,15 24 0,0-3 1,15-8 0,1-15 8,-1 0 16,4 5 1,-16-3 0,0 0-10,-1 0 0,9 1 0,0 9 7,1 0 0,1 1 16,-9-1 0,-16 5 8,0 0-1,8 13 0,5-4 2,15-13 0,1-15 13,55 125 31,0-16-97,-31-9-11,-19 0 0,-9-4 0,-4-7-1,0 4-4,-29 0-4,-8-5 16,-9-8-2,-16 4 4,0 0 5,-3-29 0,-9-5-5,16 0-3,-2-16 0,-5-453 0,4 1-92,15 0 0</inkml:trace>
  <inkml:trace contextRef="#ctx0" brushRef="#br0">1132 2648 496,'-1132'-2644'31,"1176"2644"-4,-31-35 15,0 12-9,-15-4 3,0 0 4,1 64 0,0 3 10,16 0-11,2-16-5,8 1 0,5-5-45,0 0 1,-8 15 0,-12-3-15,5 20 0,0-1-5,-11 0 1,1-2 16,-1-5-8,-16 5 5,12 0-1,0 26 0,-8-16 5,16 0 0,1-16 14,11 0 0,3-3-4,0-4 0,-1 15 1,-8 0-15,7 0 0,0 6 0,10 0-5,-8 3 16,-5 0 0,-16 5-3,0 0 5,-5-28 0,-10 0-6,16 1-3,-1-16-1,-4 0 0,10-1-1,0-6 1,0 0-12,-5 0 15,4 1 0,-15 14 4,1 0-14,3 0 0,-9-3 0,0-4-1,0 16 5,9 9-16,-5-5 2,0-14-7,0 0 6,0 0 31,-1 11 8,-31 0 1,3 0-8,-1 0 0,8 4 0,0 0 8,-6 0-4,-3-1 0,-5 3 0,0 1 0,0 16 4,8-12-16,-5-4-2,0-8 0,-1 0 8,4 0 15,5 3-17,-15-5 5,-19 0 1,-4 4 0,4 0-557,16 4 7,-111-16 0</inkml:trace>
  <inkml:trace contextRef="#ctx0" brushRef="#br0">1768 2542 522,'-1768'-2551'16,"1814"2551"5,-8-37 0,-1-8-9,0 1 8,0 0 4,-1 76 0,-4 1 12,16-1 0,4-16 5,4 0 0,5 3-55,0-1-3,-10 16-8,-4-3-16,4 3 0,0 4 5,4 0-4,4 0 15,0-9 0,-15-4 5,0 0 8,7 6 0,-4-7 2,16-4-1,0-16-1,1 0 15,5 4 6,-15-4-9,2 0-1,-3 0 0,5 4 0,0 0 3,-15 0 0,-7-2 16,0-8-1,-16 0 0,-435 16 0,0-87-16</inkml:trace>
  <inkml:trace contextRef="#ctx0" brushRef="#br0">1750 2191 864,'-1750'-2191'0,"1826"2191"0,0-60 0,0 0-16,0 0 12,0 15 9,4 24-15,-9-16 3,0 0 0,0 0 0,0 0 16,13 11-27,-16-4 1,0 0 0,-8-9 0,0 0-273,16-1 4,-54-16 0</inkml:trace>
  <inkml:trace contextRef="#ctx0" brushRef="#br0">2259 2659 756,'-2259'-2659'0,"2326"2659"-4,-7-54 16,0-1-13,-16-1 4,0 0 5,-4 40 0,-4 0 6,16-5-7,1-16 0,-1 0 0,0 4-14,0 1-3,-2 15-5,-5-1-15,-1 9 0,0 6-1,0 0-6,-4 0 0,-8 5 0,0 5 3,0 16 4,4 8-16,0 0 2,0-5 0,0 15 5,4 0-15,0 4 2,0 0 4,1 0-5,-4 0 0,0 3 0,16 10 5,7-16-1,4 2 0,-4-8 0,0 0 3,0 16 8,9-26-16,1-1-5,0-5-3,-1 0 0,3 0 15,5 9 6,-15-1-5,1 0-3,0 0 0,8 5 0,16 4-1,-2-16 0,0 0 0,-4-3 0,0 5-1,0 16 8,-3-3-16,-4-1-1,0 0-3,0 0 4,-5 0 15,4 1 5,-15 1 0,1 0-9,-8 0 0,30-16 38,31 5 0,-51-15-9,-3-14-16,-17-5 0,0 4-3,0 0 4,3 0 0,0-3 0,0-8-4,0 0 4,-1 0 16,0-3 0,-16-5 0,0 0-4,-8 0 0,5 4 0,15 4 0,0-15-9,-4 10 0,-4-4-10,0 4 0,10 16 0,4 2-16,-4-8 0,0-5 0,0 0-4,-3 0 16,5 7-12,-16-1-8,0 0 0,-7 0 0,1 11 0,0 4 8,14 15-1,-4-2-15,-8 4-1,0 5 4,0 0-1,4 11 16,1 3 2,-16-5 1,1 0 4,8 0 0,0-1-4,0 1 4,-1 15-1,1 0-15,0 7 0,0-4 8,0 0 0,0-1 16,0-8 0,-16 0 8,0 0 0,0-1 0,0 0 0,16 0 0,0-16-4,12 0 15,8 11-7,-15-4-3,-2 0-8,3 0 0,8 5 0,0 0 3,0 0-5,4 0 16,1-4 0,-16 0 8,0 0 4,8 5 0,0-4 1,16-5 0,0-16 5,3 0 0,-4 1 9,0-1-8,3 15 1,4 0-15,4 0 0,0 0 0,-12 0 0,-4-3 16,-4-4 0,-16 4 4,0 0 4,0-12 0,0-8 8,15 1-4,-8-15 4,1 0 0,4-1 9,0-5-4,-9 0 1,-3 8 16,4-4-8,-16 9 3,-13 0-4,-7-8 0,-5-4-2,0 0-1,-789 16 5,1-157-16</inkml:trace>
  <inkml:trace contextRef="#ctx0" brushRef="#br0">4536 2145 442,'-4536'-2153'0,"4576"2153"3,-8-32 0,-8 0-8,0 4-4,0 15 0,4 60-15,1-3 12,0-10-5,1 0 1,4 1 16,3 1-23,-16 1 3,-5 0-4,-4-1 0,-1 8 0,16 1 0,0-16-5,1 0 0,-5-1 0,0 10 8,0 15-1,3-5-15,1 1-2,0-10 0,0 0-3,4 0 16,3 11 13,-16 1-3,2 0-5,-1 1 0,9 4 0,16 0 9,-10-16 0,-1-1 0,-4-4-1,0 9 8,0 0 3,0-4 15,-3 0-1,-15-1-3,0 0 5,3 0 16,13 4 3,-16 0-8,1 0-9,-4 0 0,5 4 0,0 4 5,-25 15 4,-9-4-15,5-4-2,0 13 1,0 0 22,-1-10 0,-9-7-14,16-9-5,3-16 5,-3-526 16,9-4-106,-16 0 0</inkml:trace>
  <inkml:trace contextRef="#ctx0" brushRef="#br0">4905 2308 795,'-4905'-2308'0,"4976"2308"-13,4-57 16,-5-8-14,-16 1 4,0 0 8,0 33 0,-9-4 4,0-8 1,1 0 4,-1 0 31,4 8-7,-31 1-1,-2 0-14,-3 0 0,9 8 0,0 5 4,3 0-5,0 0 0,-5-5 0,0 10 5,0 16 8,8 8-16,-8-1 3,0-1-3,0 0 0,3 0 16,10 5 4,-16 3-1,1 0-8,0 0 0,9 5 0,15 4-1,0-15-5,-4 1 0,5 1 0,0 0-5,0 16 9,5-19-16,4-9-4,0-8-3,-1 0 8,4 0 15,4-1-1,-15-3-7,-1 0 3,-4 0 0,5-4 0,16 4 0,-3-16 5,-8-1 0,-13-4 0,0 8 1,0 16 9,-1-9-16,0-7-2,0-9-5,0 0 5,5 0 15,4-5 1,-15-4 1,0 16-5,-8 0-16,1 3 0,0-5 5,10 0 0,0 1 0,-9-9 1,0 4 9,0 16 1,0-1-16,-5-1 0,0-9 5,0 0 1,-1 0 0,-1 8 8,15 0 1,2-15-4,-5 0 0,-4 8 0,16 4 8,6-16 0,0 2 0,-4 0 0,0-5 0,0 15 9,0-14-15,-4 8-2,0-5 4,-1 0 0,0 0 0,5 3-7,16-5 5,-2-16-9,-1 0 0,10 1 0,0 3 7,3 16-4,-4 0-16,-4 1 0,0 4-1,0 0 9,1-3 0,-4-1 0,15 0-7,0-15 4,-1 0 16,4 5 4,-16 9-9,0 0-13,-11 0 0,13 8 0,16 5 0,-47-16-1,-8-9 0,-3-8-1,0 8-4,-711 15-1,-3-143-15</inkml:trace>
  <inkml:trace contextRef="#ctx0" brushRef="#br0">5449 1817 813,'-5449'-1808'27,"5521"1808"-9,-27-57 0,-14 4-15,0 10 8,0 16 4,4 35-16,0-1 4,0 9 5,1 0-5,-1 0 15,5 5-9,-15-5-1,-2 0-12,-4 0 0,3 5 0,16 5 11,2-16-4,-4 0 0,-5-4 0,0 5 5,0 15 4,7 9-15,-9-4 3,0 5-8,0 0-1,4 0 16,5 0-1,-16-4 1,0 0-1,-9 0 0,10 8 0,16 4-4,4-16-5,-3 1 0,-4-9 0,0 4 5,0 15 5,-4-57-15,4-1-11,0-8-7,-3 0 3,0-450 16,6-4-90,-16 0 0</inkml:trace>
  <inkml:trace contextRef="#ctx0" brushRef="#br0">5826 2090 763,'-5826'-2090'19,"5894"2090"0,-11-55 15,-4 0-13,-15 4 4,0 0 4,3 24 0,-8 1 3,0-1-4,0 16 1,7 0-16,4 1-6,0 0-1,-1 0 0,1 0 0,-4 3 0,16 8 8,0-16-8,-3-1 0,-1-5 0,0 1 0,0 15 8,5 25-15,-4-9 6,0 0 1,1 0 5,-1 0 16,-1 1 4,-16 5-5,1 0-9,-3 0 0,9 4 0,15-1-5,-8-15 1,-3-2 0,-9-8 0,0 9 0,0 16 8,4-28-16,-3-12-6,0-1-4,0 0 0,1-1 16,4-1-11,-16 1-4,10 0-5,-3-10 0,5-1 10,15-1 5,-1-15-8,-9 0 0,4 1 0,0 0 0,0 16 1,3 6-16,-6 1 1,0-3-9,0 0 3,9 0 16,6-1 16,-16-1 1,4 0-9,-1 1 0,9 5 0,15-4 7,1-15 0,0 0 0,-14-4 0,0 5 12,0 16 0,0 1-16,0 0 0,0 0 0,0 0 0,0 0 15,18 8-14,-15-18-8,-2 0-4,8-1 0,-1 8 0,0 10-1,-2 0-5,5-1 16,4-5 0,-16-4 1,0 0 4,3-1 16,-4-3 0,-16-4-4,0 0 13,-1 0 0,0 9 0,0 4-8,0 15-13,-12 0-15,13 7 0,16 9 5,-54-16-5,-4-10 0,1-8-2,0 0-4,-630 16 3,4-126-16</inkml:trace>
  <inkml:trace contextRef="#ctx0" brushRef="#br0">6594 2078 824,'-6594'-2078'0,"6667"2078"-4,8-58 0,-5-8-15,0 0 4,0 16 5,0 27-16,-5 4 2,0-4-8,1 0 0,7 0 16,8 1-2,-16-4 4,0 0-4,0 0 0,4 3 0,15 1 5,5-15-1,-5 1 0,-4 5 0,0 0-1,0 16 8,9 11-16,-4-5 3,0 1 0,0 0-1,5 0 16,9-1-8,-16 0 0,0 0 0,-3-1 0,0-1 0,15 13 4,-3 1-4,-7-1-16,0-1 0,0 8 1,-491 0 1,-1-99 0</inkml:trace>
  <inkml:trace contextRef="#ctx0" brushRef="#br0">7002 2219 774,'-7002'-2228'-4,"7070"2228"0,0-54 15,-4-4-14,-15 4 4,0 0 1,0 40 0,-5 0 4,16-5 0,2-16 0,4 0 0,5 4-10,0-4-4,-3 15-5,4 0-15,4 0 0,0 5 8,-2 0 0,0-1 16,-5-1 0,-16 1 5,0 0-1,-1 14 0,1 5 2,16 4-1,1-16-1,1 0 0,6 7-6,0-1-3,-1 15-4,-1 0-15,4 0 0,0 5 1,9 0-1,-1 2 16,5-3 0,-16 9-1,0 0 4,1-20 0,0-1-4,0-4-11,-1 0 9,0 0 16,3 4-14,-16 1-9,-4 0-4,-3 0 0,4-7 0,15 9 3,-8-15-1,-4-11 0,-8-8 3,0 5 1,0 16 3,-1-5-16,1 1-1,0-13-9,0 0 4,5 0 31,-5 3 14,-31 1-3,12 0-5,-5-3 0,4 1 0,0-4 3,19 0 1,1 4 0,-6-5 1,0 1 1,0 16 4,7 12-16,-8-3 3,0-5 3,0 0 4,1 0 15,1 7-11,-15-5 8,-1 0-5,-8-1 0,5 8 0,16 0 0,-12-16 0,0-3 0,-9 0 0,0 9 0,0 16 0,12-4-16,-8 3 0,0-1-7,-1 0 0,12 0 15,0-1 4,-15 5 1,1 0-5,-5 0 0,5 9 0,16 4-1,-1-16 0,-3 0 0,-5-5 0,0 14 1,0 15 0,-1-19-15,0 1 0,0-9-16,8 0 8,8-8 16,10 0-42,-16 0-5,-12 16-1,-6-2-16,5-1-630,0 0-8,-126 0 0</inkml:trace>
  <inkml:trace contextRef="#ctx0" brushRef="#br0">7344 2082 630,'-7344'-2095'12,"7400"2095"9,-4-45 0,-5-1-11,0 0 1,0 16 9,-8 67-16,0 0 11,0-4 8,2 0 4,-8 1 15,8 12-36,-15 1-4,-7 0-9,-8-2 0,18 7 0,16 4 1,-19-16-5,-4-4 0,1 0-1,0 4 0,0 0 8,4 8 0,1-4 2,16-9-4,0-16 9,3-359 15,4 1-72,-15 0 0</inkml:trace>
  <inkml:trace contextRef="#ctx0" brushRef="#br0">7616 1848 838,'-7616'-1848'0,"7691"1848"0,0-60 15,-4 4-15,-15 4-4,0 0-5,12 30 0,1 3 3,16 0-3,1-16-5,4 0 0,4 7 5,0-3-3,1 16-1,3 0-16,0 4 0,0 5 1,-19 0-5,3-3 15,0-4-1,-15 5 4,0 0 4,4 18 0,-5-3 3,16-3-5,1-16 3,0 0 0,14 0 1,0-5-3,0 16-4,-5 0-16,5 1 0,0 8-1,14 0 0,-3 3 0,-4-4 1,15 8-5,0-15 1,5-58 0,0-4-11,16-5-4,-2-16 4,0-471 0,5-4-93,0 0 0</inkml:trace>
  <inkml:trace contextRef="#ctx0" brushRef="#br0">8011 2168 774,'-8011'-2164'27,"8079"2164"-4,-27-54 16,0 16-14,-16 0-4,0 0 5,7 44 0,-5-3 7,16-5-1,1-16 5,1 0 0,0 3-20,0-4-7,-3 15 0,4-1-15,-1-5 0,0 10 5,0 0-10,-4-1 16,5-5 0,-16 0 5,0 0 0,-4-16 0,0-8-3,16 0 0,-8-16 0,0-342 15,0 0-75,-15 0 0</inkml:trace>
  <inkml:trace contextRef="#ctx0" brushRef="#br0">8042 1778 403,'-8042'-1778'0,"8078"1778"0,0-36 0,-5-4 0,0 5 4,0 16 0,0 124-16,0 0 17,0 0 0,4 0 0,0 1 16,14 8-106,-16-1-4,-20 0 0,0-5 0,-4 0-1,15 4 3,-41-15 0,1-8 0,0-4-1,0 0 0,-232 16-13,-4-47-16</inkml:trace>
  <inkml:trace contextRef="#ctx0" brushRef="#br0">8235 2156 745,'-8235'-2152'28,"8301"2152"-4,-28-53 0,-4 15-13,0-1-3,0 0 5,7 45 0,0-3 7,16-8 0,0-16 3,-1 1 0,10 1-17,0-10-1,-3 15-4,-7-1-15,5 0 0,0 4 4,3 0 0,-1 0 16,0-11 0,-16 0 0,0 0 0,8 5 0,0-8 2,15 0 0,0-15 0,0 0 16,0 0 19,-16 0 0,4 0 0,-12 1 0,0 1 0,0 13-1,-33 0 0,-4-6 16,1 1-2,-16-1-5,0 0 0,-3-5 0,4 0 0,15-8-1,-1-15 4,1 0 0,9 7-3,0-9 1,-1 16 1,-5 0-16,-6 4 0,0 10 13,11 0-5,-5 2 0,-4 4 1,16 0 4,0-16 4,4-4 0,0 0-1,0-13-4,0 0 9,11 0 15,0 1 2,-15 4 4,0 0-9,-9 0 16,5 9 0,-16 0 0,-8 0-1,-5-2 0,-3 1 0,0 4 0,0 15 4,-1-1-15,0-3-1,0 0-8,0 0-4,4 0 16,8-4-3,-16 1 0,-1 0-5,-8 0 0,5-3 0,16 4 7,-10-16 0,-8 0 0,-5-7 0,0 5-1,-11 15 4,4 11-15,-4-3 0,0-9-4,0 0 5,-1 0 16,4 5 12,-16-9-1,7 0-4,-3 1 0,0-1 1,16 8 1,11-16-8,-4 3 0,-5-4 0,0-4 3,0 15 9,5-5-15,-9-4-1,0-13-1,0 0 4,5 0 16,5 7-9,-16-5 1,-3 0 0,-1 0 0,-4 8 0,15 4 4,-1-15-8,0 0 0,-1 1 0,0 5 3,0 16 0,7-4-16,-5 1-2,0 1 0,0 0-1,0 0 16,5 7 3,-16 0 1,1 0 4,-4 0 0,0 3 0,15 1 9,-3-15 3,-5-1 0,-4-7 0,0 9 3,0 16 5,5-22-16,-1-8-5,0-4-12,-1 0 13,15 0 16,-4 5-32,-16 4-9,-6 0 0,1-2 0,5 0 0,15 4 7,7-15-5,-3 2 0,1-1 0,16 0 5,0-16-1,3 23 0,-4 5 5,0-4-5,1 0 0,4 0 0,8 5 4,0-8 3,0 15-4,-4 1-15,3 12 0,16 1 7,15-16-5,1 10 0,-8 4-2,0 4 3,0 0 0,5-8 0,0-1 8,16-13 0,-8-16 0,1 8 0,8-5 20,0-3 5,3 15-6,-9 1-15,-3 5 0,0-5-5,-4 0 0,1 0 16,-4-4 0,-16-5-4,0 0 9,7-8 0,-4-7-3,16-5-4,0-16 5,0 0 15,-5-4-17,-15 0-4,0 0 1,-12 0 0,-1 5 0,16 5-9,-48-16-5,1-6 0,-4-5-2,0-5-7,-643 0 5,0-129 0</inkml:trace>
  <inkml:trace contextRef="#ctx0" brushRef="#br0">11244 1353 244,'-11244'-1361'27,"11266"1361"3,-15-22 16,-3 0 0,-16-1-1,0 0 0,13 136 0,5-1 24,15-10-3,4-15 10,7 0 0,4 12-110,0-9-4,-22 0 5,-4-5 16,-5 8-1,-16 9 4,2 0-4,4 0 0,-5 0 0,0 5 7,0 16 4,9 4-16,-9-5 2,0 0-3,0 0-4,3 0 15,8 1 6,-15-8-5,0 0-9,-3 1 0,9 0 0,32 0 3,14-32-5,-3 2 0,-3-8 1,0 3-4,0 0 5,4-16 0,-5-4-3,0-4-8,-1 0 0,0 0 31,0 0-5,-31 1 1,-1 0-1,-9 0 0,4-3 0,0-4 3,2 0-4,-7 0 0,-9-5 0,0-53-7,-569 31 0,-4-126-31</inkml:trace>
  <inkml:trace contextRef="#ctx0" brushRef="#br0">10832 1244 414,'-10832'-1240'4,"10868"1240"-4,-4-28 0,-4 0-8,0 4-4,0 15 0,4 106-15,0 0 20,0 9 0,4 0 4,4 1 16,13 7-87,-16 1-3,-18 0-5,-4-3 0,4 4-1,16 9 4,3-16-4,-1 1 0,-5-7 0,0 0 0,0 0 9,8 5 15,-8-4 1,-15-1-1,0 0 0,-7 0 16,1 8 8,-16-5-4,3 0 4,-4 0 0,-4 0 0,0 4 8,-14 0 1,-8-2 15,-10-4-1,-15 1 0,-435 16 4,0-87-16</inkml:trace>
  <inkml:trace contextRef="#ctx0" brushRef="#br0">11661 1981 673,'-11661'-1981'0,"11721"1981"0,0-48 0,0-8-12,0-9-4,0 16 5,1 40-16,0-1 7,0-5-4,1 0 0,-3 0 16,5 11-13,-16-5-8,-3 0-9,1 0 0,10 3 0,15-1 4,13-15-9,4 3 0,5-3 0,0 0 3,0 16 13,4-17-16,-13 4-3,0-5 0,-1 0 1,3 0 16,12 5 19,-16-17 8,4 0 0,-9 1 0,5 13 0,15 8 7,-3-15-8,-4-1 0,-1 0 0,0 5 5,0 16 0,3-18-16,0-4-3,0 8 0,-1 0-4,-4 0 15,9 1 3,-15 0-9,1 0-4,-3 0 0,8-1 0,16 10 1,3-16-6,-4 0 0,-8-12 0,0 18 0,0 16-1,7-11-16,5-10-1,15-13-9,-1-15 17,0 0 0,-4 4 2,0 0-11,1 0-8,-1 0 0,7-3 0,0 10 0,-2 16-9,-1 0-16,-9-3 0,0 5 0,0 16-1,7-4-16,-3 1-2,0-10-5,0 0 9,5 0 0,-9 3 11,15 1-3,3-15-10,3 0 0,5 0 0,0 5 9,0 0-5,-1 1 16,-9 0 0,-16 5 8,0 0 4,0-2 0,-9 8-1,15 0-4,0-15 0,4 0 0,5 7-8,0-5 1,-2 16-4,-1 0-16,9 5 0,0 8 3,-4 0-8,1 0 16,-10-5-1,-16 10 1,0 15-5,3 4-15,18 0 1,0 0-7,0 0 0,3 0 0,-1-3 8,0 6 0,3 0-6,-9 0 16,10 1 0,-16-1 4,-42 0-3,-4-8 0,3-12-1,16 1 4,-765-16 4,-4-153 0</inkml:trace>
  <inkml:trace contextRef="#ctx0" brushRef="#br0">12210 1751 378,'-12210'-1751'0,"12243"1751"0,0-33 16,-9-4 0,-16 4 0,0 0 5,4 101 0,0 0 14,0-13-8,2 15 5,4 1-15,8 4-68,0 0 0,-14 0-18,-4-2 0,9 4-1,16 0 4,12-16-4,4 3 0,0-4 0,15-4 8,0-15 3,-1-21 0,6 5-4,0-10 0,-1 0 1,3 0 16,8 4 24,-16-4 1,5 0-5,-5 1 0,-4 48 160,47 9-9,-140-47 4,-7-28 0,0-12-6,0 5-4,-1 0 8,-4-9 0,1-4-3,0 4-11,0 0-5,-4 0 16,14 3-25,-16-1-7,0 0 1,-8 0 0,4-4-522,15 13 0,-102-15 0</inkml:trace>
  <inkml:trace contextRef="#ctx0" brushRef="#br0">12433 1883 705,'-12433'-1883'0,"12496"1883"0,0-51 0,0 0-12,0 5 12,0 0-10,4 43 0,1-1 5,16-14-3,2-16 18,0 0 0,-8 7-7,0-1 1,-2 16-4,-1 0-16,0 1 0,0 8-1,-2 0-4,4-1 15,-8-7 0,-15 17 4,0 0-5,-5-2 0,5-3-1,16 0 0,0-16 5,-5 0 0,-5-7 5,0 13 12,2 15 0,-12 0-15,22-12 144,32 5 1,-126-32-10,-1-26 0,-12-8-5,0 13 5,-1 0-9,-1-1 0,0 1-1,15-9-9,0-15 4,5 0 0,-4 7 2,0 5-4,0 16-14,1 0-16,1-1 0,0-1 1,12 0-4,-1 2 16,0-7 1,-16-9 3,0 0 5,5-2 0,0-1 0,15-14-3,0-15 5,-1 0 0,0 12-12,0-5-3,-2 0-8,3-1 16,13 4 0,-16-5 4,0 0-4,0 0 0,-4 0 0,15 4 0,0-15 4,8-4 0,5-4-1,0-9-1,0 16 9,1 0-16,4 4-21,0 1 0,-18 0-1,-8 3 0,9 0-709,31 0 0,-141-31 0</inkml:trace>
  <inkml:trace contextRef="#ctx0" brushRef="#br0">12947 1291 442,'-12947'-1278'19,"12987"1278"-13,-19-32 0,0 0-8,0 0 0,0 16 4,12 64-16,-4-12 11,0 0 0,2 0 0,19 1 15,9 1-30,-15-9 3,-5 0-9,-3-2 0,9 3 0,16 0 8,-13-16 0,0-2 0,0-3-1,0-4 3,0 0 8,4 11 16,-8-4 1,-16-9 4,1 0 0,4 0 0,13 0 15,0-5 4,3 15-4,0 1-15,1 0 0,0-1-4,-13 0-4,-4-4 16,-5-4 0,-16 5 0,0 0 13,1 10 0,0-9 2,15-9-3,0-15 5,-1 0 0,4 1-20,0-5-5,-4 16-8,-3-1-16,13-12 0,0 0 12,-11 0 0,-12-3 16,0 0 0,-16 0 0,0 0 0,0 15 0,-13 0 2,15 9-4,1-15 4,4 0 0,0 0-17,0-9-12,-3 16 0,-4-1-16,0 5 0,0 9-1,1 0 0,-4 0 16,0-3 0,-16 27-16,61 31 3,7-64-31,1 1-8,0-13 4,-12 0 12,-1 4 0,-3 9-4,0-1-1,-1 0-4,5 0 0,-9-1 0,31 18 4,13-31-5,4 0 0,-8 0 0,0 4 8,0 0 0,0 24 0,-5 0 7,0-4 0,1 16 0,4 1-16,5 3-15,0-5 1,-3 0-13,-4-1 15,13 4 0,-15-8 7,-2 0-5,-3 0 0,0-5 0,0 0 9,0 16 0,-1 0-16,-9-3 0,0 0-4,0 0-4,7 0 16,0 1 21,-16-5-1,4 0 1,-7 1 0,-10 3 0,15 14 5,-11-15-17,-8-3 0,-1-1 0,0 0 1,0 16 14,0 2-16,-14-5 0,0-4-3,0 0 8,4 0 15,6-4-13,-15-1 0,-2 0-5,-4-1 0,5-4 0,16 0 0,2-16 14,-4 0 0,-14-3 0,0 9-5,-780 16 4,0-156-16</inkml:trace>
  <inkml:trace contextRef="#ctx0" brushRef="#br0">13486 1447 849,'-13486'-1455'23,"13562"1455"8,-23-61 0,0 0-15,0 0 0,0 16 0,0 21-16,0 0 2,0 4 12,0 0 0,3 0 16,5 1-8,-16 0-4,-2 0-9,-12 0 0,9 11-297,15-5 1,-59-15 0</inkml:trace>
  <inkml:trace contextRef="#ctx0" brushRef="#br0">13548 1712 424,'-13548'-1712'0,"13586"1712"0,0-30 16,0 0-8,-16 0 0,0 0 0,0 90 0,0 0 17,16 0 0,3-16 0,0 1 0,-5 15-67,0 5-15,-12 15 0,0-4-15,5 12 0,0-1 4,4 0-4,-1 1 16,0 1 0,-16 0 3,0 0 0,5 3 0,0 3 0,15 0-7,0-15-4,7 0 0,4 4 7,0-5-4,1 16 1,-3 1-16,-5-1 0,0 9 4,-10 0 0,-3-3 16,0-5 0,-16 9-3,0 0-5,3-20 0,-4-7-4,15 0-12,0-15 0,0-442 0,0 0-88,0 0 0</inkml:trace>
  <inkml:trace contextRef="#ctx0" brushRef="#br0">13943 1723 352,'-13943'-1723'0,"13975"1723"-9,-3-32 15,9-5 0,-15-5 4,0 0-3,0 97 0,8 0 14,0-9-4,2 0 0,4 1 16,-4 8-50,-16 9-8,-9 0-5,-3-3 0,0 7 0,16 0 3,-7-16-4,1-1 0,4 0-1,0 1 0,0 15-6,8 6-15,6 0 2,0-6-1,0 0 1,1 0 16,5 7-7,-16-10 5,0 0 5,-5-1 0,0 5 0,15 4 3,9-15-4,0 1 0,0-3 1,0-1-1,0 32 14,8-10-32,0-7-1,0-4-5,-1 0 4,1 0 0,4 3-17,0-4-3,-3 0 0,-9-1 0,14 1 0,15 3 0,-10-15-4,-5-3 0,0-7 0,0 5-3,0 16 0,3 0 0,3-8 0,-16-3-4,0 0 0,0 0 0,-1-3-8,0 5-1,0 0-9,-7-12 0,9-1 12,15-4 5,0-15 4,-4 0 0,-9-5 0,0-4 5,0 16 4,3 20-16,0 1 8,0-9-8,1 0 5,7 1 15,-5 4 17,-15 5-3,3 0-9,3 1 0,5 5 0,16-1 7,-14-16-4,4-2 0,0-12-1,0 0 12,0 16 0,0-10-16,0 0-1,0 0 0,-1 0 0,12 0 0,-4 3-3,0 4 5,-1 15-5,-8 0-15,5 7 0,16 0 4,1-16 0,-3 0 16,-9-1 0,-16 9 1,0 0 9,-1-5 0,-4 1-1,0-5-8,0 0 4,3 0 0,9 1-21,0 0-5,-5 15 5,-3-1-15,-5-4-742,16 9 0,-148-16 0</inkml:trace>
  <inkml:trace contextRef="#ctx0" brushRef="#br0">14364 1712 860,'-14364'-1712'15,"14440"1712"-5,-7-60 0,-3 0-16,0 8 0,0 15 0,3 22-15,-5 1 2,0-4 0,0 0 9,7 0 16,0 1 6,-16 0-1,2 0-8,5 0 0,3-5 0,15 1 5,2-15 0,-5 1 0,-5 1 0,0-4-1,0 16 8,4 12-16,1-7 2,0-5 0,1 0 9,-1 0 16,9-3 4,-16-9 0,1 0 0,-12 0 0,0 0 0,15 4 11,-21-15-4,-11-4 0,0 0-1,0 0 0,0 16 5,-4 3-16,8-3 1,0-13-9,0 0 13,4 0 16,0 1-17,-16-9-5,-4 0 10,-3-1 0,-1-1 0,15-9 1,13-15 9,-5 2 0,1-7 1,0-1 8,0 16 4,-5 4-16,1 5 1,0-5 0,0 0 0,3 0 15,0 1 3,-15 0 3,1 0 1,0 0 0,-6 1 0,16 6 7,-8-16-1,0-2 0,-9 0 0,0 9 1,0 16 0,7-7-16,-4 0-2,0-9 0,0 0 9,3 0 0,4 9 10,0-4-4,1 15-9,-8 1-15,9 12 0,0-9 3,-7 16 8,1-2-16,-8-1 0,0 0 1,0 0 5,7 0 0,-5 1-1,16 0-5,0-16 0,1 0 0,9 3 2,0-5 1,1 15-4,-5 0-15,0 1 0,0 9 3,-7 0-5,-4-2 16,1-3 0,-16 8 0,0 15 0,-1-25-15,0 1-4,0 0-4,-2 0 0,-9-770 16,9 1-155,-16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1T07:58:15"/>
    </inkml:context>
    <inkml:brush xml:id="br0">
      <inkml:brushProperty name="width" value="0.13333" units="cm"/>
      <inkml:brushProperty name="height" value="0.13333" units="cm"/>
      <inkml:brushProperty name="color" value="#000000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000000"/>
      <inkml:brushProperty name="fitToCurve" value="1"/>
    </inkml:brush>
  </inkml:definitions>
  <inkml:trace contextRef="#ctx0" brushRef="#br0">-527-316 435,'527'316'0,"-488"-316"0,0-31 15,0 2-8,-15-4 1,0 0 0,2 48 0,0 2 8,16 0-4,1-16 4,4 1 0,-8 3-27,0 4 0,-6 16-8,3-1-16,3 2 0,0 1 5,4 0 4,0 0 15,-4 5 0,-15 0 6,0 0 4,1 4 0,0 4 0,16 0-6,1-16 0,8 0 0,4-1 11,0 0 3,1 16 0,-7 1-16,4 2 0,0 4-2,-12 0 4,0-2 15,-4-6-1,-15 9 1,0 0 3,-3-31 0,4 0-15,16-4-9,2-16 13,-4-343 15,19-2-69,-15 0 0</inkml:trace>
  <inkml:trace contextRef="#ctx0" brushRef="#br0">485-289 439,'-485'289'18,"524"-289"-8,-11-31 16,-12 1-8,-16 4 2,0 0 3,3 66 0,-7 2 12,15-4 0,2-15-4,2 1 0,-1 4-33,0 1-1,-6 16-9,0-2-16,1 2 0,0 8 4,-15 0-1,1-3 16,-7-4-1,-16 8 5,0 15-5,2 9-15,9-3 2,0-8-4,0 0 7,2 0 0,5 0-4,0 8-7,0 16 4,0 0-16,0-1-360,0-4-2,-73 0 0</inkml:trace>
  <inkml:trace contextRef="#ctx0" brushRef="#br0">-57-218 198,'57'218'0,"-40"-218"0,0-17 0,0 0 0,0 0 0,0 16 0,0 39-16,16-3 4,0-12-2,1 15-4,5 0-15,12 0-19,0-12 0,-3 0 12,-7-1 0,-4 4 0,16 4 3,5-16-12,0 1 0,9-7 0,0-1 4,0 15 4,-2 32-15,-4 5 6,0-8 0,2 0 12,-5 0 16,0 5-16,-16-4-3,-3 0-8,3-1 0,8 0 0,16 4 3,-11-16-3,0-1 0,-9-3-1,0 12 2,0 15 4,3-2-15,-8 3-1,0 0-3,0 0 4,2 0 16,0 3 11,-16 1 0,2 0-9,0 1 0,8 3 0,16-4 5,-13-16 4,-1-4 0,-8-2 0,0 4 3,0 15 4,2 11-15,-4 0 1,0-4-2,1 0 4,2 0 16,1 0-6,-16-5 3,-2 0-8,-3 0 0,8 2 0,15 4 1,-6-15-4,-3-2 0,-8-2 0,0 4-3,0 0 8,0 1 0,-4-2 0,16-8-6,0-16 8,1 0 0,0 2-13,0 0-5,-2 16-4,-5-1-16,0 0-575,15 8-3,-115-15 0</inkml:trace>
  <inkml:trace contextRef="#ctx0" brushRef="#br0">692 23 442,'-692'-23'0,"732"23"0,0-32 0,0 0-8,0 4 10,0 15 0,3 54-15,-4-3 10,0 0-10,1 0-4,10 1 16,4 3-32,-16-4-3,-6 0-5,-3-2 0,1 6 0,16 4-3,-42-16 0,-3-8 0,-8 1-1,0 0-3,-189 15 4,2-38-15</inkml:trace>
  <inkml:trace contextRef="#ctx0" brushRef="#br0">1121-259 432,'-1121'271'8,"1159"-271"-12,-8-30 0,0 0-8,0 4 8,0 16 0,2 46-16,0-3 8,0-4 3,2 0 0,0 0 15,4 3-28,-15-4-1,-6 0 0,-1-1 0,0 1 0,16 4-2,-5-16 0,0-2 0,-4 0 0,0 4-2,0 16 4,-1 11-16,-4 1 3,0-4-8,0 0 4,7 0 15,4-4-4,-15-8-3,0 0 0,0 0 0,9-3 0,16 7 1,4-16-8,-3 0 0,0-5 0,0 4 5,0 16 0,2-28-16,-4-4 0,0 0-3,0 0 5,0 0 15,-1 2 0,-15-4 1,0 0-4,-4-12 0,4 4 12,16 4-3,0-16-8,2 0 0,0-2 0,0 0 3,0 15 8,2 0-15,-8 0 10,0-8-5,-10 0 8,2 10 0,0 6 8,0 0-1,2 16-4,-5 0-16,0 8 0,16 5 0,4-16-5,0 0 0,0 0 1,0 0 0,0 0 4,3 11 15,-4-3 1,-15 0 0,1 0 0,0 0 0,0 0-15,16 8 10,-3-16-8,-10-1 0,0 8 0,0 4 4,-8 0 0,1-2 16,-4-3 0,-16 0 2,0 0 4,3 14 0,-4 1 2,15 0-4,1-15 4,6 0 0,4 2-1,0-4 0,0 16-4,-2 0-16,0 4 0,0 4 1,3 0-4,0 1 15,0-3 0,-15 0 2,0 0 0,-2-2 0,-4 1-1,16 0-4,0-16 0,1 0 0,0-1-1,0 4-2,0 16-8,-2 0-16,4 2 0,0 0 0,-2 0-4,-2-1 15,-1-8 0,-15-3 7,0 0 4,1 6 0,-4-3 0,16-4-2,1-16 0,-1 0 0,4-2-11,0-5 3,-2 16-11,-8-1-16,4 2-648,0 4 3,-130 15 0</inkml:trace>
  <inkml:trace contextRef="#ctx0" brushRef="#br0">1853 28 543,'-1853'-24'18,"1901"24"-4,-18-38 15,-8 5-10,-15 8-5,0 0-8,10 32 0,0-3 4,16-8-1,0-16 0,-1-219 16,4 2-44,-16 0 0</inkml:trace>
  <inkml:trace contextRef="#ctx0" brushRef="#br0">2189-216 295,'-2189'216'0,"2215"-216"8,13-26 0,-8-3 0,0-4 2,0 15 4,9 32-15,-4-4 0,0 0-4,1 0 0,7 0 16,8 3-13,-16-12-1,-4 0 0,-2 0 0,4 0 0,15 4 3,32-15-4,-3 7 0,-4-5 1,0 4 3,0 16 8,-3-17-16,-8 0-3,0 4-7,-1 0 0,2 0 16,12 0-11,-16 0-5,-3 0 0,-3 0 0,0-2 0,15 9 0,-1-15-9,-7 0 0,0-1 0,0 4-4,0 16 4,-1-6-16,5-5-2,0-13 1,0 0 12,-3 0 0,-4 2 21,0 1-2,4 16-5,-5 1-16,0 2 0,0 0 1,14 0-4,-1 4 15,-4-2 0,-15-4 0,0 0 5,2-12 0,-9-2-1,16 0 0,-1-16 0,-1 0 0,-4 6-7,0-1-2,-2 15-7,-3 0-15,-12-6 96,32 8 11,-87-32 0,3-18 0,-9 4-3,0 5 6,-1 0 8,4 2 0,-4 0 0,15-8 3,0-15 3,6 0 0,9 6-9,0-4 1,-1 16-8,-3-1-16,3 2 0,0 5 6,-11 0-4,0 10 16,0-3-10,-16 4 2,10 0 7,1 3 0,1 2 1,15 0 0,0-15 0,-2 0 0,4 2-1,0 4-5,0 16-4,0 0-16,4 0 0,0 4-2,3 0 0,-1 0 15,0-2 0,-15 12-2,0 0 5,-1-3 0,3-4 0,0 0-8,0 16 13,2 0-16,11 1-13,0 5-3,0 0-9,-8 0 0,5 3 0,31 0 0,-37-31-5,0-4 0,-12-5-1,0 5 2,-558 0-1,1-111 0</inkml:trace>
  <inkml:trace contextRef="#ctx0" brushRef="#br0">2712-515 374,'-2712'547'10,"2745"-547"-24,-5-33 16,-8-5 0,-16 16 8,0 0 13,2 61 0,-9 2 6,16-4 1,1-16 4,4 0 0,5 6-27,0-5 0,-5 0-4,-1 0 0,4 3-1,15 4 3,-6-15-3,-5-1 0,-9-1 0,0 4 4,0 16 4,-1-1-16,-3 0-1,0-13-5,0 0 4,5 0 31,-4 3 8,-31-4-1,2 0-4,-1 0 0,-4 4 0,0 4 3,13 0-9,-1 3 0,-11-2 1,0 0 6,0 16 4,4-13-16,-9 0-2,0-7-5,-1 0-5,3-433 15,1-3-86,-15 0 0</inkml:trace>
  <inkml:trace contextRef="#ctx0" brushRef="#br0">3525 28 594,'-3525'-12'10,"3577"12"-16,-10-41 0,0 0-11,15 0 0,0-15 9,8 48 0,-9-8 8,16 0 0,2-16 0</inkml:trace>
  <inkml:trace contextRef="#ctx0" brushRef="#br0">3655-329 673,'-3655'329'0,"3715"-329"12,5-48 0,-12-5-12,0 0 0,0 0 12,10 12 0,-4-2 0,16-8-8,0-16 0,0-219 15,12 7-43,-15 0 0</inkml:trace>
  <inkml:trace contextRef="#ctx0" brushRef="#br1">4590-435 489,'-4590'431'5,"4634"-431"0,-7-36 16,-8-3-8,-16 4 0,0 0-1,2 44 0,-3 1 6,0-4-3,2 0 0,0 0 15,8 5-12,-15-4 0,-3 0-5,0 0 0,1 2 0,16 8 3,-1-16-4,0 0 0,-4-2 0,0 4 4,0 16 0,6 0-16,-1 0 0,0-3-3,0 0 4,5 0 15,4 5 8,-15-4 0,0 0-4,-7 1 0,-1 7 0,16 9 2,0-16 0,-2 0 0,-4-2 0,0 0 2,0 16 8,0-8-16,-4 0-1,0 0-2,-1 0 0,2 0 15,8 3-8,-15 4-3,-2 0-8,0 0 0,4-2 0,16 12-1,2-16-8,-2 0 0,0-5 0,0 4 0,0 15 12,6-15-15,-4-6-4,0 1-8,0 0 3,1 0 16,4-1-24,-16 0-4,-6 0-3,-8-1 0,7 0-477,16 0 2,-96-16 0</inkml:trace>
  <inkml:trace contextRef="#ctx0" brushRef="#br1">4813-359 374,'-4813'379'2,"4846"-379"-20,-2-33 15,-12-2 0,-15 12 2,0 0 0,0 49 0,0 7 3,16 0 1,1-16 0,-1 0 0,0 4-15,0-8 1,-3 16-9,-2-1-16,5 3 0,0 4 4,-10 0 0,-2-3 15,0 3 0,-15 0 0,0 0 0,2 7 0,0 0 2,16-5-7,0-16 13,4 0 0,5 1-4,0-1-3,-1 16-8,-3 0-16,4 1 0,0 8-3,14 0 0,0 2 15,-8-10 1,-15 12 3,0 0 0,-1-42 0,4-2 0,16-4-5,0-16 5,0 0 0,3 0 0,0 0-3,-12 15 0,-2 2-15,-4-2 1,0 5-1,9 0-1,1 11 0,-4-1-3,16 0 1,0-16-4,-1 12 0,1-2 1,0-1 0,1 0 0,2 0 16,4 1 16,-16-4-1,3 0-4,0 1 0,0 3 0,15 1 3,-1-15-5,-3 0 0,-4 0 0,0 0 2,0 16 0,8 4-16,0-5 1,0 0 0,0 0 0,5 0 16,0 0-23,-16 0 0,-5 0 0,0-1 0,0 10 0,15 0 0,-1-15 0,3 0 0,0-3 0,0-4 2,0 16 4,1 10-16,0-3 2,0 0 0,0 0 4,3 0 15,0 2-6,-15 4-5,-1 0-8,0 0 0,4 0 0,16 0 3,11-16 4,-3 1 0,-4-8 1,0 4 3,0 16 4,0-34-16,0 0-16,0-4-2,2 0 13,-3-589 15,3-3-117,-15 0 0</inkml:trace>
  <inkml:trace contextRef="#ctx0" brushRef="#br1">5428-425 277,'-5428'453'13,"5452"-453"-24,-8-24 0,-4-5 0,0 0 8,0 16-4,2 39-16,4 2 2,0 4 1,1 0 0,-1 0 15,4 6 13,-15-4 0,2 0 0,-3 1 0,1 2 0,16-1 3,-16-16 0,-4-3 0,0-1-1,0-8 0,0 16-4,0-14-16,3 0-2,0 1-3,-1 0 8,1 0 15,5 0 13,-15-5-3,2 0-4,-3 1 0,4 1 0,16 4-1,14-16-8,-7 2 0,0 0 1,0-8 3,0 15 4,2-6-15,4-5-2,0-8-3,0 0 8,3 0 16,12-2-9,-16-4-3,-1 0-12,-3-1 0,4 3 0,16 4-2,2-16-4,-1 1 0,-8-2 0,0 4-2,0 15 0,4-8-15,0-5-2,0 8 3,0 0 4,0 0 16,8 0 1,-16-4-2,0 0 0,-1 0 0,0 3 0,0 0 0,-2 16 1,0-1-16,-1-5 0,0 4 2,0 0 0,3-26 0,0-2-11,15-4-1,1-15 1,3-548 16,3 5-110,-16 0 0</inkml:trace>
  <inkml:trace contextRef="#ctx0" brushRef="#br1">5837-452 349,'-5837'472'12,"5868"-472"-20,-12-31 0,0 0 0,0 4 10,0 16 4,3 69-16,0 0 8,0-8-1,2 0-4,3 0 15,0 3-34,-15 4-1,-6 0-4,1-2 0,12 0 0,16 4-1,-9-16-4,1-3 0,-12-3 0,0 8 0,0 15 4,3 0-15,-3-6 0,0-10-2,0 0-3,0 0 16,0 5 13,-16 4-4,2 0 4,-4 1 0,0-2 0,16 4 3,19-16-4,-8 3 0,0 0 1,0 0 0,0 15 8,5-25-15,-8-5-5,0 0 0,-1 0 0,0 0 0,-8-3 6,0 0-2,1 16 0,-2 0-16,0-1 0,0 4 1,-14 16 8,-1-2-16,0-5-1,0 0 1,0 0 0,2 7 0,0-3 2,15 0-2,0-15 0,-3 0 0,0 6-8,0 4-6,0 16 1,-2-1-16,23-10 137,31-8 10,-117-31-4,0-24 0,-3 2-5,0 3 3,-1 0 0,2-25 0,4 3-4,16-3 0,-2-16 3,0-585 15,4 5-117,-15 0 0</inkml:trace>
  <inkml:trace contextRef="#ctx0" brushRef="#br1">6270-276 403,'-6270'304'5,"6306"-304"-28,-5-36 0,0 0 0,0 16 0,0 16 5,0 57-16,-5-3 5,0-4-2,1 0 0,3 0 0,4-1-11,0 0-2,-3 16-7,-2 0-16,7 2 0,0 12 2,-8 0-12,-2-1 15,-12-5-1,-15 8 3,0 16 5,2-7-16,-1-3-2,0-4-2,0 0-4,2 0 0,4 3 5,0-8 0,1 15-4,-2 0-15,-16-6 268,47 0 3,-235-47-4,3-47 0,-1-1-10,0 9 3,-1 0-4,2 5 0,4 1 0,16-4-1,1-16 8,6 0 0,-4 2 2,0 3 0,0 16-11,0 0-16,4 0 0,0 0 5,16 0 0,0 3 15,3-2 1,-15 1 2,0 0 4,2-19 0,0 1-4,16 0 0,-1-16 0,-1 0 0,-4 3 9,0 0 0,1 15 8,-2 1-15,0-1 0,0 4 1,7 0 0,0 2 16,0-1 0,-16 8-2,0 0 8,0-7 0,-8-2 0,0-4-3,-1 16 4,2 0-16,8-2-3,0 0 1,0 0-7,-9 0 15,31-2-3,17 9 0,-47-32-17,0-10 0,-12-3-1,0 0 1,-606 0 1,2-121 0</inkml:trace>
  <inkml:trace contextRef="#ctx0" brushRef="#br1">6723-379 428,'-6723'379'0,"6761"-379"0,0-30 0,0 0-8,0 0 0,0 0 0,12 71 0,0-2 13,15 4 0,2-15-4,3 1 0,0 0-39,0-4-1,-8 16 0,1-2-16,4-3 0,0 8 5,-6 0-8,-3 0 15,-8-1-1,-15 0-1,0 0 4,2 1 0,0-2 0,16-4-2,0-16 8,-3 0 0,0 2 14,0 0-7,3 16 0,0 1-16,0 0 0,0 16 5,-16 0-4,-2-3 15,-12-3-1,-15 0 0,0 0 8,-3-19 0,-4-4-11,16 4-1,12-16 1,-2-12 0,3 5 0,0 0-2,0 16-4,-6-12-16,0 3 3,0 8 0,20 0-4,-3 4 15,-8-2 1,-15 5 0,0 0 3,5 11 0,-4-2 2,16-4-1,1-16 4,3 0 0,0 2 2,0 0 1,1 15-4,-6 0-15,4 8 0,0 4 5,-6 0-4,-2-2 16,1-3 0,-16-5 5,0 16 4,2-4-16,0 1-1,0-8-3,0 0 4,5 0 0,4 2 4,0-4 1,0 0-4,-3 0 15,4 2 0,-15 4 6,1 0-4,-5 1 0,-4 2 0,0 0-3,0 16 8,6 3-16,-4-3 1,0-4-3,0 0 0,3 0 16,8 0-4,-16-8-2,-1 0 0,-8 0 15,9 5 0,1-1 3,-25-16-4,-3 8 0,-4-5-8,0 12 2,-653 0 0,1-135 0</inkml:trace>
  <inkml:trace contextRef="#ctx0" brushRef="#br1">7225-518 255,'-7225'518'0,"7248"-518"0,0-23 15,0 0 0,-15 0 0,0 0 0,0 68 0,0 0 8,16 0 0,3-16 0,0 0 0,24 5 11,0-7-5,2 16-1,0 1-16,4 0 0,0 4 3,-49 0 1,-1-9 15,-5-2-3,-15 8 0,0 0 1,-2 16 0,-5 2 4,16-4-3,0-16 4,1 0 0,1-1-8,0-5 3,-2 15 0,0 0-15,0 0 0,0 1 0,-22 0-1,0-4 16,0 0 0,-16-4 0,-419 0 1,0-83 16</inkml:trace>
  <inkml:trace contextRef="#ctx0" brushRef="#br1">7521-724 158,'-7521'724'0,"7535"-724"0,0-14 15,4 0 0,-15-4 0,0 0 8,3 46 0,-8-3 6,16 0 0,2-16 0,0 0 0,8 7-11,0-8 1,-3 16 0,-8 0-16,0 7 0,0 0 6,23 0-4,-3 4 15,0 0 1,-15 4 0,0 0 0,5-26 0,-4 0-5,16 0-5,-1-16 0,5 0 0,4 0 6,0-4 1,1 15 0,-1 0-15,0 2 0,0 0 6,7 0 4,-3 2 16,-9-2 0,-16 5 2,0 0 0,2-3 0,0 1 0,16-4-5,0-16 4,-1 0 0,4 3-5,0 0-5,0 0-4,-2-1 15,4 0 0,-15 4 2,-10 0 4,-3-1 0,-8-7-1,0 4 5,0 16 4,0-4-16,-4-5-1,0-4-5,0 0 13,6 0 16,-1-1-1,-16 0-3,0 0-12,-2 0 0,12-5 0,15 4 5,-25-15-8,-5 0 0,4-3 0,0-3 3,-544 16 7,-2-108-16</inkml:trace>
  <inkml:trace contextRef="#ctx0" brushRef="#br1">8598-565 381,'-8598'565'0,"8632"-565"0,0-34 15,12-3 0,-15 0 1,0 0 4,4 43 0,-4-4 1,16 0-3,1-16 0,5 0 0,9 0-13,0-9 0,-4 16 0,-3 0-16,4 3 0,0 0 3,14 0 1,-3 2 15,-1-3 1,-15 0 3,0 0 4,3-3 0,0-1-1,0-7-2,0 0 7,0 0 16,4 5-1,-16-8-5,-1 0 0,0 0 0,5 3 0,31 3-1,-12-31-4,1-3 0,-8-3 0,0 5 0,0 0-1,5 16 0,-4 0 2,0-8-3,1 0 4,3 0 16,0 0-10,-16 0 0,-1 0-8,-5-1 0,-4 5 0,15 4 5,6-15-4,-5 2 0,-8 3 0,0 0-3,0 16 4,8-14-16,-4-6-2,0-5 1,-1 0 1,-1 0 16,4 3-8,-16-4-2,-2 0-4,-1 0 0,3 1 0,15 5 2,-12-15-4,-2-13 0,4-3 2,0-4 2,1 16 8,6-14-16,0-6-2,0-9-2,-1 0 9,0-453 15,0 3-90,-15 0 0</inkml:trace>
  <inkml:trace contextRef="#ctx0" brushRef="#br1">8792-598 345,'-8792'610'12,"8823"-610"-12,-12-31 15,0 0 0,-15-4 8,0 0 8,2 20 0,-8-2-1,16 0 2,-1-16 0,2 0 0,4 1 2,0-4 4,0 16-4,-1 0-16,4 1 0,0-4 8,25 0 3,-2 6 15,-3-3 1,-15 0 3,0 0 4,4-7 0,-4-4-1,16 0-3,0-16-4,3 0 0,4-1-7,0 0 1,-1 16 0,-3-1-16,0 0 0,0 3 3,4 0 1,-3 1 0,-4 3 0,15 4-6,0-15 4,3-14 0,0-4-2,16-4-4,-1-16 4,-2 0 15,0 0-52,-15 4-2,-11 0-4,-8-1 0,0 0-1,0 4 5,15 0 0</inkml:trace>
  <inkml:trace contextRef="#ctx0" brushRef="#br1">9152-430 414,'-9152'430'10,"9188"-430"0,-7-28 0,-4-6-8,0 4 9,0 0 0,1 0 0,4 3 12,15-8-2,-4-15 4,2 0 0,4 2 5,0-4 1,2 16-8,-3 0-16,4 0 0,0 4 5,28 0 0,-5 5 15,0-2 2,-15 4-1,0 0 4,3-8 0,-4-5-2,16-4-5,0-16 8,5 0 0,8 0-3,0 1-2,-1 16-5,-6 0-16,4 1 0,0 4-1,-3 0 0,-2-1 15,-3-2 0,-15-1-1,0 0 4,1-1 0,0-1-1,16-3-7,0-16-1,2 0 0,4 6 1,0-4-6,0 16-12,-4 0-16,4 2 0,0 4 7,9 0-3,-2 3 15,-5-3 0,-15-4 1,0 0 0,2-2 0,0 2 0,16-9-4,0-16 1,4 0 0,0 1-12,0-4-1,-2 0 0,1-1 15,0 4 0,-15-4 3,-2 0-1,-2-1 0,-7 2 0,16 4 2,0-16 0,6-10 0,-1-1-1,0-3-2,-1 16 0,0 0-16,8 3-11,0-5-1,0 0 1,-4 0 15,4 2-533,-15 8 5,-107 16 0</inkml:trace>
  <inkml:trace contextRef="#ctx0" brushRef="#br1">9909-664 414,'-9909'664'0,"9945"-664"0,0-28 0,0 0-8,0 0 0,0 0 0,0 43 0,0 0 7,15-4 3,2-15-4,0 0 0,4 4-24,0-8-4,-4 16-8,2 0-16,-1 2-1,0 9 3,-1 0-4,-2 0 15,-8-1 0,-15 7 1,0 0 9,4 18 0,-4-2 4,16-8-2,1-16 8,2 0 0,8 3 3,0 0-1,1 16-4,-4 0-16,4 2 0,15 4 0,-22-15 4,-3-5 0,-4-7-1,0 8 11,0 0-4,-1 19 0,4-3 3,16-8-7,1-16 8,10 0 16,8 0-29,-16-4 0,-6 0-8,-2-1 0,9 2 0,0 3-3,5 0 0,1 1 15,-16-8 0,-15 12 5,0 0 8,3 14 0,-8-3 4,16-12-5,0-16 13,5 0 0,3 2 0,0-8 1,1 15 0,-3 0-15,-8-5 0,0 0 0,7 0 0,0 0 0,0 0 1,0-8 5,0 16 4,2-11-16,-4 1-2,16-4-3,-1-16-1,0 0 0,1 3-3,0-8-3,-1 0-4,-3 0 15,-1 3 0,-15 9 3,1 0-4,-3 1 0,-4-3 0,16-1 3,0-16 9,0-17 0,0 0-8,0-4-2,0 0 8,-1 8 16,4 6-47,-1-1-3,-9-15-7,-3-3 0,8 1-533,0 8-3,-108 0 0</inkml:trace>
  <inkml:trace contextRef="#ctx0" brushRef="#br1">10103-472 273,'-10103'493'12,"10127"-493"-21,-12-24 16,0 0 0,-16 12 5,0 0 4,0 76 0,-4 0 9,15-4-5,3-15 4,0 0 16,-12 0-41,-16 13 0,-8 0-5,3-2 0,8-1 0,0 0 1,-19 0 0,-1-4 15,-4-2-1,-15 5 0,0 0-5,3 12 0,0-6 3,16 4 3,0-16-4,-2 0 0,4-3 11,0-16 5,2 16 0,0 1-16,0 0 0,0 0-8,9 0 4,1 1 15,0 2 1,-15-4 5,0 0 0,0-4 0,0 0-1,16 9-8,0-16-5,1 0 0,-4-3-24,0 0 0,-4 16-9,-3-2-16,-3 5 0,0 4 1,18 0 0,2 3 15,0-3 1,-15-4 3,0 0 4,-5-7 0,-8 3-1,16-5-1,0-16 5,1 0 0,4 4 4,0 0 3,0 15 4,0 0-15,-8 0 0,16 3 3,-12-16-3,-3-3 0,0 0 0,0 4 2,0 0 0,6 3 0,0-1 1,0 0 1,0 0-1,-1 0 16,1 1 3,-16 0 2,1 0 4,0 0 0,0 5 0,15 4 5,-11-15 0,0-2 16,0 0-1,-16 0-2,0 0 0,-3 10 0,0 0 3,16 4 0,0-16 4,-2 0 0,0-3-4,0 0 0,-1 0-4,-10 0 0,12 7 0,15 0 4,-11 1 12,-4-1-16,-3 1-1,0 7-6,0 0-4,-2-10 0,5-2-12,0-1-1,2 0 4,-2-691 15,-3 3-139,-15 0 0</inkml:trace>
  <inkml:trace contextRef="#ctx0" brushRef="#br1">376 994 180,'-376'-974'5,"392"974"-20,-5-16 16,0 0 0,-16 0 0,0 0 12,5 83 0,-4-2 13,15-8-3,4-15 4,7 0 0,8 1-53,0-7 2,-11 16-5,-3-1-16,4 6-1,0 8 0,-14 0 0,2-4 15,-8 0 0,-15 4 0,0 0 4,5 8 0,-4-2 2,16 0-3,0-16 0,2 0 0,9 3 10,0-5-7,1 16 0,-3 1-16,0 0 0,15 4 0,-6-15 0,0-2 0,-3-5 0,0-1 0,-330 0 4,3-65 0</inkml:trace>
  <inkml:trace contextRef="#ctx0" brushRef="#br1">671 967 619,'-671'-967'0,"726"967"0,0-44 0,-8 7-11,0-4 1,0 16 4,4 56-16,-4-2 10,0-4 3,2 0-9,-1 0 16,9 3-35,-16-12 3,-6 0-5,-3-2 0,5 3 0,15 12 4,-1-15-8,-1 0 0,-9-1 0,0 5 0,0 16 4,5 7-16,3-2 1,0-3-6,0 0 4,1 0 15,8 2-32,-15 0 0</inkml:trace>
  <inkml:trace contextRef="#ctx0" brushRef="#br1">-624 926 248,'624'-926'0,"-602"926"0,8-22 0,-4-6 0,0 0 1,0 16 0,4 41-16,-4 1 4,0 0-3,1 0 4,5 0 15,-1 0-13,-15-3 3,-2 0 0,-1-1 0,0 1 0,16 4 4,20-16-4,1 4 0,-4-3 1,0 4 3,0 16 4,2-2-16,-4 3 0,0 0-1,0 0 4,1 0 15,8 2-17,-15-4-2,-3 0-4,-1-1 0,4 1 0,16 8 0,-5-16 4,-1-2 0,-4-2 0,0 4 3,0 16 4,-3 3-16,0-2 1,0-3-3,0 0 3,-3 0 15,4 3-29,-15 0 0</inkml:trace>
  <inkml:trace contextRef="#ctx0" brushRef="#br1">-57 1125 435,'57'-1113'0,"-18"1113"-12,0-31 0,-8-5-8,0 8 5,0 16 0,0 56-16,0 0 9,0-16-3,3 0 3,1 0 15,13 2-36,-15-16 2,-8 0-4,-4 0 0,8 2-1,16 12 0,0-16-20,2 0 0,-9-4 0,0 9 7,0 16 12,0 7-16,-4 3 2,0-17-1,0 0 13,3 0 15,8 3 12,-15-4-1,4 0-8,1 0 0,4-1 0,16 16 4,4-16-9,1 0 16,-7 1 1,-16 8 2,0 0 4,0-27 0,4-2-6,0-12-1,0 0 8,1-1 15,8-3 4,-15 0-2,1 0-8,-3 0 0,12 0 0,16 8-3,-24-16-4,1 0 0,1-6 0,0-1-2,0 15 16,-2 0-15,-8-1-13,0 0-7,3 0 5,0 1 16,7-2 9,-16 1-4,-13 0-9,-4 5 0,4 0 8,0 1 5,0 16-5,-5 0-16,-4-5 0,0 4 2,8 0 1,3 13 0,-5-5 3,15-4-3,0-15 4,3 0 0,1 2 0,0-5-2,0 16-4,-5 0-16,4 2 0,0 0 1,-14 0-4,-3-2 16,-4-6-8,-16 5 6,12 15-5,2-31-15,-4 3-6,0-4 0,-2 16 8,3 0-16,0 4 27,0-4 3,12 0-8,-5 0 0,4 7-1,15 8 6,20-15-8,-1 4 0,-4-2 1,0 4 7,0 0 0,3-2 0,0 0 0,16-8-5,0-16 8,5 0 0,0 0-10,0 0 0,-1 16-8,5-1-16,4 6 0,0 0 1,-10 0 4,3-3 15,-8-2 0,-15 4 4,0 0 0,6 13 0,-1-3 2,16-3 3,1-16 4,2 0 0,4 0-4,0-4 3,-1 16-4,-3 0-16,4 0 0,15 4 3,7-15 0,-3 1 0,-8-2 0,0 4-1,0 0 4,3-8 0,0-2 0,0-4-5,-1 16 8,2 0-16,4 0-3,0-4-5,-1 0 0,-5 0 0,0 0 0,31 8 5,-37-31-4,-5-7 0,-3-5-2,0 3 3,-639 0 4,-3-128 0</inkml:trace>
  <inkml:trace contextRef="#ctx0" brushRef="#br1">1141 1105 486,'-1141'-1109'5,"1184"1109"4,-3-35 16,-8-4-8,-16 0 2,0 0 8,2 75 0,-8 3 13,0-1-2,2 0 1,2 1 15,0 0-47,-15-4 0,-10 0 0,0-2 0,0 3 0,16 8 2,-2-16-8,0-1 0,-9 0 0,0 13 0,0 16 4,2-7-16,0 1-2,0-8-8,0 0 4,3-338 15,8 4-68,-15 0 0</inkml:trace>
  <inkml:trace contextRef="#ctx0" brushRef="#br1">1554 1107 266,'-1554'-1107'0,"1578"1107"0,-2-24 16,-12-3 0,-16 4 0,0 0 8,0 96 0,-4 0 16,15-9-5,2-15 1,5 1 0,12-3-44,0-4 3,-9 16-8,-5-2-16,4 5 0,0 4 2,-20 0-4,-2-4 16,0 0 0,-16-4 3,-1 0 7,2-3 0,-3 2-1,15 0-4,0-15 0,7 0 0,8 0 8,0-8 2,1 16 0,-4 1-16,0 5 0,15 0 2,0-15 0,2 0 0,-4-2 0,0 3 5,0 0 5,3 0 0,-4-5 0,16 0-1,0-16 4,6 0 0,4-1-13,0 0-2,-2 0-4,-2-1 0,4 0 0,16 4-1,-5-16-4,-2 0 0,4-5-1,0 4 0,0 15 4,-2-28-15,-12-3-6,0 9-3,-1 0 7,-2 0 16,4 0 7,-16-4-5,1 0-4,-5 0 0,5 2 0,16 7-2,8-16-4,-2 0 15,-8-6 0,-15 8 3,8 0 5,2-8 0,-5-4 8,0-12-1,-8 0 8,-2 8 16,9 2 13,-16-9-2,3 0-8,-2 1 0,4-1 0,15 0 3,-5-15 0,-3-2 0,-12-5 0,0 4 3,0 16 4,2-6-16,-4 3 0,0-4-2,-1 0 0,4 0 16,9 5 13,-16-9 1,2 0-13,-1 1 0,13 6 0,0 4 4,10 15-4,3 3-15,-8-3 0,0 0 8,0 0 8,0-21 16,-4 3-4,-16-8 2,-1 0 0,3 0 0,12 4-5,0-4 1,-1 16-8,2 0-16,4 5 0,0 4 0,1 15-4,5 0-15,-1-2 0,0 1 5,0 0 12,-1 5 0,-4-2 1,16-8 1,0-16 8,-1 0 0,12 0-2,0-8 0,0 15-16,-5 0-15,12 0 0,16 17 0,-1-16-13,-2-1 0,-8-5 0,0 8 2,0 16 4,-3-45-16,0-2-9,0-8-10,-1 0 12,8-629 15,8-3-126,-15 0 0</inkml:trace>
  <inkml:trace contextRef="#ctx0" brushRef="#br1">1934 916 309,'-1934'-912'10,"1962"912"-4,-10-28 0,-8 0 0,0 8 3,0 16-4,2 94-16,4 0 14,0-4 0,2 0 0,2 1 15,4 3-66,-15-4-2,-13 0 0,0-2 0,0 2-1,16 4 2,1-16-4,1 0 0,0-6 0,0 0 6,0 16 8,-3-1-16,0 0 0,0-4-2,0 0 4,-1 0 15,4 1-1,-15-4-1,0 0-4,-7 0 0,8 5 0,16 4 0,0-16-4,-2-1 0,-8-3 0,0 13-3,0 15 3,3 1-15,-4-5 0,0-4-5,0 0 4,3 0 16,-4 2-39,-16 4 0,-7 0-8,-5-2 0,5 2 0,16-1 0,40-16-4,1 8 0,-4-1 2,0 4 1,0 15 4,2-4-15,-8 0-1,0 0-5,0 0 0,5 0 16,0 5 11,-16 0 0,3 0 0,0 0 0,0 0 0,16 0 0,-15-16 0,0-4 15,-12 2 0,-15 4 3,0 0 4,5-1 0,4 0-1,0-9-5,0 0 5,5 0 0,4 5 2,16-4-2,1-16-4,0 0 0,4 2 0,0 4 5,7 0-4,0 2 15,0-2 0,-15 0 2,0 0 4,2-4 0,-4 1-1,16 0 0,0-16 0,-1 0 16,4 3 4,-16-4-4,1 0-8,-1 0 0,8 0 0,0-4-3,-5 0 4,1-1 15,-9-3 0,-15 5 0,0 0 4,0-2 0,-4-2-1,16-4-3,0-16 0,0 0 0,4 3-4,0-8-1,-1 16-1,-7 0-16,1 3 0,0 0-1,-3 0 0,-2-1 15,-13-2 0,-15 13-3,-709 16 4,0-143-16</inkml:trace>
  <inkml:trace contextRef="#ctx0" brushRef="#br1">2412 1085 795,'-2412'-1085'0,"2483"1085"0,0-57 0,0 0-14,0 8 10,0 0-4,0 32 0,0-3 3,15-4 1,1-15-4,-3 0 0,4 3-48,0-4-1,-8 16-4,-4-3-16,4 2-237,16 0 0,-48-16 0</inkml:trace>
  <inkml:trace contextRef="#ctx0" brushRef="#br1">2809 1007 489,'-2809'-987'0,"2853"1003"-20,0-36-16,0-5-8,0 0 5,0 0 0,0 64 0,-8-8 12,16-4 1,1-16 0,2 1 0,8 0-34,0-5 0,-8 15-7,2 0-15,4-2-1,0 0 5,-9 0 0,-3-2 16,-4 1 0,-16 3 2,0 0 13,0 7 0,-12 8 1,15-4-3,0-15 4,2 0 0,8 3 9,0-8 0,3 16 0,0 0-16,8 3 0,0 0 2,0 0-1,0 1 16,-3-5 0,-16 0 8,0 0 8,2-5 0,0-5 0,0 0-5,-1 15 0,3 0-15,8-1-39,0-8 1,0 16 4,-6 0-16,0 3 0,0 5-5,10 0-1,0 1 0,0-5 0,0 0-2,0 16 8,2 3-16,-4-5 1,0 0-3,0 0 5,-2 0 15,3 0 2,-15 0-2,1 0-4,-3 0 0,0-1 0,16 9-1,-5-16-1,-1-1 0,-16 1 0,0 4-4,0 15 8,4-26-15,-3-6-6,0-5-2,0 16 4,2-1-16,4 1 21,0-8-1,0 0 1,1 10 0,-5-4-10,16 8 1,19-16-4,0-3 0,-12-5-1,0 4 7,0 15 4,3 21-15,-4 2 5,0-8-2,1 0 4,5 0 16,8 5-19,-16-8 3,-4 0-4,-3-1 0,0 5 0,0 4 5,8 16 0,0 2-16,-8-8 0,0 8 8,0 0 0,0-16 0,-8 5-2,15-8 0,-1-15 8,3 0 0,4 7 6,16 0-3,1-16-9,-2 0 0,5 8 0,0 8 5,-3 0-4,-3 0 15,-8-5 0,-15 4 5,0 0 8,5 3 0,-4 0 0,16-4 0,0-16 4,1 0 16,8-1 0,-16 0-3,0 0-4,1 0 0,4-3 0,0 0 3,-5 0 0,-3-1 15,0-3 0,-15 4-1,0 0 4,-1-26 0,-4-3-6,16-4-2,-1-16 5,0-661 16,7-2-133,-16 0 0</inkml:trace>
  <inkml:trace contextRef="#ctx0" brushRef="#br1">3392 811 457,'-3392'-811'0,"3432"811"0,0-32 0,0-3-8,0-4 3,0 15 4,0 44-15,-9 3 6,0 1-3,2 0 4,2 0 16,4-2-20,-16-8 8,-3 0 0,-3-1 0,-4 2 0,15 4 1,1-15 0,4 0 0,-4-2 0,0 4 0,0 16-1,6 7-16,1-1 0,0 0 0,1 0 0,0 0 16,4 0 11,-16 0 0,1 0 0,0 1 0,0 0 0,15 4 3,-2-15 0,-3-1 0,-8-3 0,0 8 1,0 16 4,2-20-16,0-5-4,0-4-2,-1 0 8,2 0 16,0 2 6,-16 0-4,2 0-8,-8 0 0,12 5 0,0 1 3,-14 15 3,-6-2-15,-8-4-1,0 4 2,0 0 8,0-1 16,-8-3-1,-16 1-5,0 0 3,1 0 0,4 2 5,0-4-5,2 15-8,-3 0-15,0 3 0,0 9-2,14 16-5,-1 2-16,-8-2 1,0 0 0,0 0 4,2-8 0,-4-2-2,16-4-2,0-16 4,1 0 0,4-1-10,0-4-3,-3 15-12,0 0-15,4-1 0,0 4 1,8 0-8,3 0 16,0-3 1,-16 0 2,0 0 0,3 10 0,-5 2 1,16-7-2,1-16 8,3 0 0,4 7-14,0 0 0,-3 15-8,0-1-15,4 2 0,0 3 6,8 0-3,-1 1 16,-4-2 1,-16 4 5,0 0 8,3-25 0,-4-1 8,15-4 1,-8-15 4,2 0 0,4 2 15,0-5 3,-3 16-3,-4 0-16,8 4 0,0 0 0,-2 0 0,0-1 0,0-3 0,16 4 4,0-16 4,-1-9 0,4-3 10,15-8-2,-10-15 4,0 10 0,8 3-2,0 1-3,0 0-9,-3 0 0,8-1 0,16 4 1,-8-16 0,-2 0 0,-4-2 0,0 9-3,0 31 7,0-54-31,-8-3-10,0-8 1,-1 0 0</inkml:trace>
  <inkml:trace contextRef="#ctx0" brushRef="#br1">3788 554 381,'-3788'-542'20,"3822"542"-7,-10-34 0,-5-2 0,0 4 4,0 0 4,6 28 0,-4 2 0,16-4-2,-1-16 8,4 0 0,-4 6 14,0 4-3,3 16-4,-2 1-16,0 2 0,0 4 8,3 0-4,-6 1 0,-4 1 0,15 4-3,0-15 0,3-8 0,0-3-1,0-4-5,-1 0 0,3 0 16,8 2 8,-16-8-5,1 0-4,-2 1 16,-4 2 0,-1 4 5,-10-15-4,-5-3 0,-4-2 0,0-4-1,0 0 4,6-9 0,-5-8-3,0-3 0,0 0 0,0-412 16,0 5-84,-16 0 0</inkml:trace>
  <inkml:trace contextRef="#ctx0" brushRef="#br1">4485 1009 806,'-4485'-997'10,"4557"997"-12,-10-58 0,0 0-14,0 0 0,0 16 0,0 24-16,0 0 1,0 8 5,1 0 0,-2-281 15,0-1-56,-15 0 0</inkml:trace>
  <inkml:trace contextRef="#ctx0" brushRef="#br1">4541 735 867,'-4541'-735'0,"4618"735"0,0-61 16,0 0-16,-16 0 0,0 0 0,0 20 0,0 0 2,15 12 5,0-15-12,-5 0 16,9 8-50,-16-9-8,-11 0 0,5-1 0,0 2-216,0 4 3,-44 0 0</inkml:trace>
  <inkml:trace contextRef="#ctx0" brushRef="#br1">4804 813 244,'-4804'-788'-2,"4826"788"-21,-3-22 15,4-3 0,-15 0 3,0 0 8,0 18 0,-8 0-1,16 0-3,0-16 0,3 0 0,9 5 9,0-1-2,2 15-8,-1 0-15,4 3 0,0 0 0,-4 0 0,-2-1 16,-4 2 0,-16 9 2,0 0 3,3 12 0,-4-2 2,16-8-1,1-16 0,3 0 0,8 3-11,0-3-1,-3 15-9,-4 0-15,4 5 0,16-4 4,-7-16-4,-4-1 0,0-8-1,0 4 7,0 0 4,6 24 0,-8-6 5,0-8 1,0 0 0,2 1 16,8 0 3,-16-4-2,0 0-8,2 0 0,-1 0 0,15 5-3,-32-15-4,1-5 0,-4-3-2,0 8 0,0 31 0,5 11-31,-4-5 3,0-9 0,0 0 9,0 0 0,4 0 8,0 0 0,1 0-12,-5 1 0,8 3 0,32 4-1,4-32-1,1 1 0,1-3 0,0 8 0,0 0 0,0 0 0,0 0 0,0 0 0,0 0 0,0 0 15,17 0-16,-15-1 2,-3 0-16,-2-1 0,16 0 0,16 0 0,1-16 4,0 0 0,-3-2 0,0 3 2,0 16 4,2 5-16,0 1 0,0-7-3,1 0 3,-3 0 15,4 3-25,-15 0 0,0 0-3,-2 8 0,-1-3-551,16 0 5,-109-16 0</inkml:trace>
  <inkml:trace contextRef="#ctx0" brushRef="#br1">5076 504 345,'-5076'-504'0,"5107"504"0,0-31 0,0 0 0,0 0 0,0 16 0,0 26-16,0 0-1,0 0 0,0 0 0,0 0 15,8 10 4,-15-4 0,1 0-8,-5 0 0,4 5 0,16 0 0,14-16-4,-3 2 0,-4 1 1,0 0 2,0 15-1,3 4-15,5-3 1,0-4 0,0 0 4,5 0 16,4 5-9,-16-4-2,-2 0-4,-3 0 0,0 5 0,16 4 8,3-16 0,-3 1 0,-8-8 0,0 4 11,0 15 4,0-9-15,0-1-3,0-9 1,0 0 9,0 0 16,4-1-3,-16 0-2,-1 0-4,-4 0 0,0-1 0,16 8 0,2-16-4,-5 0 0,-8-3 0,0 4 1,0 15 8,0-31-15,-4-3 0,0-4-3,0 0 0,-2 0 16,8 3-21,-16-4-1,-7 0-4,-7-2 0,-4 0 0,0 4 3,15 0-4,-3 3 15,0-3 1,-15 4-2,-407 16 0,0-82-16</inkml:trace>
  <inkml:trace contextRef="#ctx0" brushRef="#br1">5440 828 532,'-5440'-820'0,"5488"820"-4,3-39 15,0 2-9,-15 8 5,0 0 5,0 36 0,-9 0 6,16-8-3,1-16-8,6 0 0,3 2-17,0 1-2,-3 16-4,-1-1-16,-4 3 0,0-4 0,-10 0 4,-2-1 15,8 0-1,-15 0-3,0 0 12,5 8 0,-8-5 2,0-12-3,0 0 0,1 0 16,-5-1-29,-16 9 1,-6 16 8,-8-1-16,0 0-233,0 12 5,-47 0 0</inkml:trace>
  <inkml:trace contextRef="#ctx0" brushRef="#br1">5565 556 460,'-5565'-556'0,"5606"556"0,0-33 0,-4-5-8,0 4 5,0 16 0,0 58-16,0 0 10,0 0 0,1 0 0,0 1 15,17 8-42,-15-5-3,-9 0-12,-5-2 0,0 10 0,16 4 0,-45-16 0,0-10 0,-4-2-2,0 0-1,-165 15-4,6-34-15</inkml:trace>
  <inkml:trace contextRef="#ctx0" brushRef="#br1">5752 798 266,'-5752'-778'18,"5776"778"-20,-18-24 16,0 10 0,-16-4 2,0 0-4,3 56 0,4 0 8,15 0-2,0-15 4,2 1 0,4 0-10,0-8 0,-3 16-4,-2 0-16,4-1 0,0-1 1,-25 0 5,-3-6 16,-8-2-1,-16 4-1,0 0 0,1 22 0,4-8 4,15 0 0,1-15 0,0 0 0,0 0-24,0 0 0,-5 16 0,0-1-16,8-3 0,0 5 1,22 0-5,-6 4 16,-4-2 1,-16 0 0,0 0 0,-3-12 0,0 1-3,0 4-6,0 15 4,6 0-15,4-3-4,0-4-1,-1 0 1,1 0 0,-5 3 0,16 8-1,12-16-8,3 3 0,-4-2 0,0-4 2,0 15 0,2 1-15,4 0 1,0 0 3,0 0 8,0 0 16,8 3-6,-16-7 2,-2 0-13,0 0 0,0 0 0,16 0 0,-5-16 0,0-2 0,0 0 0,0 0 0,0 15 0,7-4-15,-4 3-1,0 4-2,0 0 4,2 0 16,0 3 11,-16 0-3,3 0 4,0 0 0,0 2 0,16 0 1,-4-16-4,0-1 0,-4-3 0,0 0 2,0 15-4,1-9-15,0-3-1,0 8-3,-1 0 8,3 0 16,8-2-9,-16-7-1,-2 0-13,-7 0 0,-5 8-669,15 5-8,-135-15 0</inkml:trace>
  <inkml:trace contextRef="#ctx0" brushRef="#br1">6286 841 529,'-6286'-841'0,"6333"841"0,0-38 0,0 0-9,0 0 0,0 15 8,12 53-15,-8-12 9,0 0 0,2 0 4,5 0 16,0 5-16,-16-4-10,-2 0 0,0-1 0,12 5 0,16 5 0,-5-16-5,-2 0 0,-4-3-1,0 4-3,0 15 4,6-7-15,0-6-2,0-8-4,0 0 1,4 0 16,-1 1 16,-16 4-1,3 0-8,-4 1 0,8 2 0,16 0 0,-2-16 0,0 0 0,-8-5 0,0 4 2,0 15 0,6-14-15,1-6-3,0-1-2,-1 0-8,5 0 16,-4 0-3,-16 0-3,-1 0 0,-2 0 0,4 10 0,15 0 0,-3-15-5,-7-1 0,5 7 0,0-8-5,0 0 0,-3 3 0,-4 1 1,16 0 2,0-16 4,0 0 16,-4 5-7,-16 4 0,-2 0-9,0 0 0,5 2 0,0 12-2,9 15-12,3 2-15,-4 2 0,0 0 0,0 0 12,2-8 16,-8 3-2,-16-1-2,0 0 1,4 0 0,0 1 6,16 0-3,0-16 4,-2 1 0,0 4 0,0 4 3,-1 0-4,3 0 15,0-6 0,-15 4 1,0 0 4,5-2 0,-4-6-1,16-1 1,0-16 1,2 0 0,4 0-3,0 4-5,-1 15 1,0 0-15,7 0 0,0 4 0,3 0 0,0 0 16,-16-10 0,-16 12 5,0 0 4,3-11 0,1-3-1,16-5-5,-8-16 4,2 12 0,4 3-12,0 0-7,-18 15-3,-1 4-15,7 1-730,16 4 2,-145-16 0</inkml:trace>
  <inkml:trace contextRef="#ctx0" brushRef="#br1">7812 662 442,'-7812'-662'0,"7852"662"0,0-32 16,0 0-8,-16 0 0,0 0 12,5 75 0,-12-5 13,16 0 0,4-16 0,0 0 0,12 5-56,0 1-5,-12 0-1,0-1 0,8 0-1,15 4 0,-2-15 5,0 0 0,-9-5 0,0 8 5,0 16 9,3-20-16,-5-3 8,0-4-3,-8 0 1,3-273 16,-1 0-58,-16 0 0</inkml:trace>
  <inkml:trace contextRef="#ctx0" brushRef="#br1">8124 516 486,'-8124'-516'0,"8167"516"0,0-35 0,0 0-8,0 0 8,0 16 4,2 15-16,-8 0 1,0 0-3,0 0 4,6 0 15,0 2 28,-15-4-2,7 0 0,-1 1 0,0 3 0,16 8 8,3-16-8,-5 1 0,0-1 0,0 0 1,0 16 4,10-19-16,-4-8-3,0-1 0,-1 0 1,-3 0 0,4 6 2,15 0 0,0-15 0,-8 0 0,4 2 0,0 5-2,7 0-1,1 2 16,0-4 0,-16 0-2,0 0 4,3-29 0,-4-6-6,15-8-7,-1-15 12,3-408 16,0-1-83,-16 0 0</inkml:trace>
  <inkml:trace contextRef="#ctx0" brushRef="#br1">6780 677 230,'-6780'-653'10,"6800"653"-16,-7-20 15,-8-3 0,-15 0 0,0 0 4,10 20 0,0-5-1,16-4-5,0-16 0,7 0 0,4 6 11,0 0 0,2 16-8,-3 1-16,8 5 0,0 5 2,6 0-5,-2 1 15,-8-2 0,-15 0 5,0 0 4,2 20 0,-5-5 4,16-3-3,0-16 4,4 1 0,4 4-24,0-4-3,-5 15-4,-4 0-15,8-3-1,0 4 2,-2 0-4,-1 0 16,-4-4 0,-16-4 1,0 0 8,-1-6 0,-4-2-2,16 0-5,0-16 4,0 0 0,0 0 8,0 0 0,2 0 0,0 0 15,0 0 0,-15 12 0,-3 0-8,-5-1 0,-4 0 0,0 0 0,0 16 4,0-19-16,-4-2-4,0 4-6,-8 0 0,0 12 16,0 3-20,-16 4-5,-5 0 1,3-1 0,-1-3 0,15 8 2,14-15-4,-2-9 0,-8-5 9,0 4 7,-8 16 4,3 8-16,-4 0 16,15-4 0,-4-15 5,2-1 0,3 6 5,0-4-3,2 0-4,0 0 0,8 5 0,16-4 2,-6-16 0,3 0 0,-8-5-1,0 4 3,0 16 4,2 5-16,-8-5 0,0 0 0,1 0 0,10 0 15,4 3-4,-15 0-3,-1 0-4,-3 0 0,0 3 0,16 4 3,5-16-4,-1 1 0,-8-1 0,0 8-1,0 16 0,0-2-16,0 0 0,15-4-3,0-15 4,1 0 0,0 2 4,0 0-10,1 0 0,0 0 0,0 0 0,0 4 7,-1 0-4,-7 0 16,0 0 0,-16 0 0,0 0 0,0-4 0,8 0 0,15-3-5,-1-15 3,-2 0 0,4 2-4,0-4-3,-1 16 0,-4 0-16,4-1 0,0 8 1,10 0-12,-1 1 16,5 0 1,-16-5 1,0 0 12,-1-22 0,-8 1-20,15-4-1,4-15 4,0 1 0,4 8 23,0-3-2,4 16-1,2 0-16,-4 0 1,0-8 5,2 0 0,0 0 16,0 0 0,-16 0 0,0 0 16,10-15 0,-8 0 0,15-4 0,8-15 0,-2-8 16,0 7-21,-16 0-3,-7 0-8,1-2 0,8 2-566,15 13 0,-112-15 0</inkml:trace>
  <inkml:trace contextRef="#ctx0" brushRef="#br1">7634 806 277,'-7634'-794'-6,"7658"794"-12,1-24 0,-8-7 0,0 4 7,0 15 0,-3 64-15,0 1 8,0-4-6,2 0-4,3 0 16,8 5 10,-16-8-2,1 0-5,2 1 0,5-1 0,15-4 9,-35-15 4,-3-7 0,-8 0-2,0-1 3,0 16 5,4-11-16,4 3-3,0-8-2,0 0 4,7 0 16,3 0 28,-16-7 2,4 0 0,-6 2 0,4 4 0,15 4 5,-29-15-1,-3-5 0,1-4-2,0 8 2,0 16 4,0 13-16,4-2 2,0-8-1,1 0 12,-4 0 0,9 4-20,16-1-4,-4-16-4,-6-1 0,4 3 0,0 8-5,-17 15-3,-2-17-15,-1-3 3,0 0-3,1 0 0,3 13 0,5-2 0,16-5-6,0-16 4,1 0 15,0-1 0,-15-3-2,0 0-1,-3 0 0,0 1 0,0 9 4,0 0-9,1 16 16,-12-6-1,-16 4 3,-1 0 4,5-2 0,-4-3 0,16-8-2,0-16 0,5 0 0,5 5 30,0-5-2,6 15-4,7 0-15,0 0 1,0 4 0,-14 0-4,0-3 16,0 0-1,-16 0 0,0 0-4,2-3 0,-4 3-1,16-9 0,0-16 9,3 0 0,4 7-13,0 0-3,-2 15-4,-4-1-15,0 4 0,0 8 1,5 0 0,-3 0 16,-4-2 1,-16 4 2,0 0 8,2-5 0,-4-2 0,15 4-2,-1-15 0,-3 0 16,4 0-62,-16 1-3,-12 0-1,-2-2 0,0-2-548,0 4 2,-110 16 0</inkml:trace>
  <inkml:trace contextRef="#ctx0" brushRef="#br1">8415 750 644,'-8415'-733'28,"8472"733"-17,-21-45 0,-5 3-12,0 1-2,0 0 4,5 29 0,-4-3 4,15 0 0,1-15 0,0 0 0,0 2-26,0 4 1,-8 16-8,-6 0-16,8 4-224,15 4-1,-49-15 0</inkml:trace>
  <inkml:trace contextRef="#ctx0" brushRef="#br1">8545 546 212,'-8545'-546'0,"8564"546"0,0-19 15,0-2 0,-15 0-1,0 0 0,3 133 0,0 0 23,16 0 0,5-16 0,0 1 0,0 0-146,0 0 0,-30 16 0,8-6-16,4-3-203,0 4 5,-41 0 0</inkml:trace>
  <inkml:trace contextRef="#ctx0" brushRef="#br1">8978 564 522,'-8978'-564'0,"9024"564"0,0-37 0,-8 3-9,0 0 2,0 0-4,0 56 0,0-5 8,16-5 0,3-16 1,2 0 0,8 6-34,0-4-1,-6 16-4,1-2-16,4-1 0,0 3 6,12 0-3,-3 3 15,-4 0 0,-15 4 0,0 0 8,5-3 0,0 0 0,16-4 0,0-16 0,3 0 0,0-3 7,0 4 3,0 16-5,-6 1-16,9 6 0,15 0-1,-1-15 0,-1-1 0,-4-4 0,0 4 3,0 0 4,0-6 0,1-2-1,16 3-3,0-16-4,0 0 0,4-2-14,0 0-3,-3 15-8,-5-1-15,12 2 0,16-4-2,-18-16 8,0 0 0,-4-5 8,0 9 5,-494 0 3,-5-99 0</inkml:trace>
  <inkml:trace contextRef="#ctx0" brushRef="#br1">9342 574 284,'-9342'-574'0,"9367"574"0,0-25 0,0 0 0,0 0 0,0 15 0,0 104-15,-4 3 15,0-8-6,3 0 4,6 1 16,0 2-69,-16 0 0,-14 16-16,0-2-16,7 0-1,0 1 7,-15 0 0,1-3 0,-4-6-1,0 0 4,0 15 7,1 9-15,-3-2 1,0 4 0,1 0 0,0 0 16,12 0 7,-16-4 0,2 0-4,-5 0 0,4 3 0,16 12 2,-21-16-4,-5-4 0,-4-5-1,0 12 5,0 15 8,3 19-15,-4-3 3,0-3-3,1 0 7,3 0 0,4 0-35,0-4-2,0 16 1,-1 0-16,-1 1 0,0-4 2,16 0 0,-5-3 15,0 0-1,-15-3 0,0 0 3,5 12 0,-4-3 3,16-12-2,0-16 8,3 0 0,0 4 21,0-4-4,4 16-4,-3 0-16,0 7 1,0-4 4,-12 0 0,-4-2 15,-8-4-1,-15 4 4,0 0-4,6-4 0,-5-1-1,16-3-2,0-16 0,0 0 0,4 3 4,0-9-3,1 16-7,-5 0-16,4 8 0,0 8-3,-30 0 3,0-8 15,1-5 0,-15 0 2,-608 16 8,1-124-16</inkml:trace>
  <inkml:trace contextRef="#ctx0" brushRef="#br1">10379 614 352,'-10379'-598'10,"10411"598"-16,-10-32 15,0 0 0,-15 0 0,0 0 4,8 47 0,-4-8 3,16 0 0,1-16-4,8 0 0,8 4 12,0-8-4,2 15-4,-3 1-15,0 2 0,0 8 3,-19 0-4,0-4 16,-9-2-1,-16 5 2,0 0 4,3-21 0,0-3-4,16-4-3,-1-16 4,6 0 15,0-1 20,-15 4 1,3 0-12,-1 1 0,0-2 0,0 4 1,-12 0 4,-1-3 16,-4-3 0,-16 4 6,0 16-1,-6-25-16,5-2 0,0 0-5,0 0 9,5-359 15,3 0-72,-15 0 0</inkml:trace>
  <inkml:trace contextRef="#ctx0" brushRef="#br1">10468 418 493,'-10468'-410'10,"10512"410"-4,-7-36 0,-8-3-8,0 4 0,0 16 0,0 31-16,0 0 4,0 0 0,1 0 0,0-204 15,8 12-41,-15 0 0</inkml:trace>
  <inkml:trace contextRef="#ctx0" brushRef="#br1">10662 730 378,'-10662'-714'18,"10695"714"-16,-18-33 16,0 0 0,-16 0 5,0 0 8,5 27 0,-8-10-2,15 0 0,0-15 0,0 0 0,0 12-9,0 0-4,-1 16 0,-8-1-16,0 0 0,0 4 10,0 0-4,-10 0 16,0 0 0,-16 0 0,0 0 0,0 10 0,0 0 1,15 0 0,1-15 0,0 0 0,0 0-6,0 0 0,0 16 0,0-1-16,0 0 0,0 0 0,2 0 4,-8 1 15,-4-2 0,-15 4 0,0 0 1,5-22 0,3-2-12,16-4-6,2-16 4,3 0 0,4 3 10,0-4-1,0 16 0,-5 0-16,0 3-8,0 4 5,28 0-4,0 7 15,1-5 1,-15-1 5,0 0 8,3-11 0,-4-3-1,0-8 0,-1 0 4,2 0 16,4 3 13,-16-4 0,2 0-8,0 1 0,0 0 0,31 12 3,-3-31-3,-1 0 0,-9-2 0,0 8 0,0 0 8,5-10 0,-8 0-2,0-8-5,-1 0 0,0 0 16,12 8 20,-16-8-3,4 0-4,-5 1 0,4 7 0,15-4 3,-15-15 0,-2-2 0,0-8-1,0 0 10,0 16 0,3 14-16,0-3 4,0 0-10,0 0 0,7 0 16,8 1-24,-16-4-1,-4 0-4,-7 0 0,0 0-480,15 4 5,-95-15 0</inkml:trace>
  <inkml:trace contextRef="#ctx0" brushRef="#br1">11298 519 356,'-11298'-519'10,"11330"519"-4,-8-32 0,-5-4 0,16-3 4,0-16 4,3 45 0,0 0 3,0-8-2,1 0 4,2 0 15,0 2 6,-15-1 1,1 0-3,-3 0 0,4 3 0,16 4 2,-4-16-4,-3 0 0,-8 1 0,0 8 2,0 16 3,2-12-16,1 1-2,0-8-3,-1 0 8,3 0 15,4-1-2,-15 0 1,-1 0-4,-6 0 0,8 3 0,16 4 5,14-16 0,-2 4 0,-4-3 0,0 8 0,0 15 0,5-25-15,4-7-5,16-4-3,-1-16 5,0 0 0,-1 5 0,0 0-8,0 0 0,-2 0 0,4 3 0,16 4-1,-35-16-3,-2-7 0,-1-5-2,0 0-2,-412 15 8,-1-82-15</inkml:trace>
  <inkml:trace contextRef="#ctx0" brushRef="#br1">11500 549 669,'-11500'-549'0,"11560"549"0,0-48 15,0 0-12,-15 0 10,0 0 4,0 16 0,-4 3 0,16 0-3,1-16 0,0 0 0,-4 2 7,0 0 1,2 16 0,0 0-16,0-1 0,0 4 3,5 0 0,-2 1 15,-8-1 0,-15 4 3,0 0 4,1 6 0,0-6 2,16-4-3,0-16 4,3 0 0,8 0 1,0-4-2,1 15-4,-8 0-15,0 0 0,0 8 7,5 0-4,-2 1 16,-4-5 0,-16 12-2,0 0 0,2-24 0,0-5-4,0-8-3,0 0-4,3-1 16,0-2 14,-16 0-1,3 0 0,-4 1 0,4 2 0,15 5-1,2-15-1,1 0 0,-8-2 0,0 4-1,0 16 4,3-13-16,0-2-2,0 0-1,-1 0 8,0 0 16,-4 6 0,-16 5-1,0 0-9,1 0 0,4-1 0,15 4 3,-23-15-4,-2-13 0,0-1 1,0 0 3,-548 16 1,5-111-16</inkml:trace>
  <inkml:trace contextRef="#ctx0" brushRef="#br1">11872 670 403,'-11872'-670'0,"11908"670"0,0-36 16,13 0 0,-16-1 0,0 0 0,0 24 0,4-3-1,15-8 1,-1-15 4,-3 0 0,4 2-6,0 1-2,0 16-5,-2-1-16,4 2 0,0 0 2,20 0 0,-2 4 16,-3 0 1,-16-1 0,0 0 0,5 3 0,-4-3 1,15 0-4,0-15 0,4 0 0,0 1-4,0 0-1,-1 16-8,-2 0-16,0 5 0,0 0 0,-6 0 0,-2-1 16,-4-8 0,-16 0 2,0 0 0,3-23 0,-4 0-9,15 0-2,0-15 0,1 9 0,8 6-9,0-8-2,10 16-8,-3-10-16,-1 5 10,0 9 2,29 0-4,1 5 15,0-1 2,-15 0 4,0 0 0,1-4 0,0 1-1,16-5-3,0-16 5,2 0 0,4 6-13,0 0-3,-4 16-4,-5 0-16,4 2 0,15 0 6,-5-15 0,0-2 0,-5-8 0,0 5 7,0 0 8,1 13 0,-4-6 2,0 0 1,1 0 4,-1 0 16,4 6 2,-16 4-5,0 0-4,-3 0 0,1 2 0,16 7-2,-9-16-4,3-2 0,0-6 0,0 4 1,0 15 0,2-24-15,0-3 0,0 0-2,0 0 5,0-570 16,3 0-107,-16 0 0</inkml:trace>
  <inkml:trace contextRef="#ctx0" brushRef="#br1">12310 564 367,'-12310'-564'0,"12342"564"0,0-32 0,0 0 0,0 0 0,0 0 4,10 64 0,0-5 5,16-8 3,2-16 4,-1 0 0,4 3-26,0-8 0,-5 15 0,-2 0-15,0 2-1,0 4 3,-8 0-4,-3-2 16,-1 0 0,-16 1 2,0 0 8,1 14 0,-4-1 2,16-8-4,1-16 8,2 0 0,0 0-7,0 0-2,-2 15-12,-3 0-15,12-5 0,0 0 7,8 0 0,-7 2 16,0 0 0,-16 0 0,0 0 12,5-26 0,-12-5-5,15 0 0,0-15 0,0-1 0,13-2-1,0-5-3,0 16-8,-5 0-16,8 2 0,0 4 3,7 0-4,-5 2 16,0 0 0,-16 4 0,0 0 0,0-5 0,0 0-1,0-3-3,0 0 3,1 0 15,4 4 2,-15 0 0,0 0-8,-4 0 16,4 4 0,-16 1 3,2 0-5,0 1 0,0 0 0,16 0 5,0-16-8,0 6 0,0 0 0,0 0 0,1 0 8,3 0 15,4 4-4,-15-4 1,-1 0-8,-8 0 0,4 10 0,16 4 3,-10-16-4,-1-2 0,-4-7-1,0 0 5,0 15 4,5 13-15,-4-5 4,0 0-5,0 0 0,5 0 16,0-2-8,-16 0 0,-2 0 0,-8 0 0,0 7 0,16 0-7,4-16 0,0 1 0,0 0 0,0 0 0,0 15 0,0-3-15,0 0-1,0 0 0,0 0 0,0 0 16,13-2 1,-16-1-3,0 0-8,-6 0 0,4 6 0,16 4 0,-9-16-4,0-2 0,0-5 0,0 4 3,0 15 0,-1 2-15,-3-4 0,0-1-1,0 0-4,0 0 0,12 3 6,16-8 0,2-16-4,-2 0 0,8 2 0,0 0 5,-1 0-4,0 0 15,-4-3 0,-15 5 6,0 0-1,-1 1 0,-8 3 0,16 4-2,0-16-4,2 0 0,8 7 5,0-4-2,0 16-4,-5 1-16,8 8 0,0-4 2,-25 0 0,0 0 15,-8-5 0,-15 4 5,-11 0 4,0 20 0,-4-2 4,16 0-8,1-16 0,7 0 0,8 6-14,0-4-6,9 16-4,-7-9-16,4 8 8,15 4 2,-8-15 0,0 0 0,-8-10-12,0 0 0,-804 16 8,7-161-16</inkml:trace>
  <inkml:trace contextRef="#ctx0" brushRef="#br1">13038 614 763,'-13038'-614'0,"13106"614"0,0-55 0,12-2-13,0-3 2,0 16 3,5 27-16,0-5 2,0-4-3,1 0 4,1 0 15,0 4-7,-15 0-4,-2 0-8,-1 0 0,13 1 0,16-5 2,17-16 0,-3 3 0,0-4 1,0 0 2,0 16 0,5-13-16,0-3-2,0-3-2,-1 0-1,0 0 15,0 5 18,-15 0-5,3 0-4,-2 1 0,0 2 0,16 0 2,4-16 0,-2 2 0,-4-5 0,0 0 2,0 16 0,3-32-16,0-2-6,0-4-3,-2 0 0,2 0 0,0 1 5,15 0 2,1-15-8,-5 0 0,4 2 0,0 4 5,9 0-1,-2 3 16,-7 0 0,-16-16 23,99 47 8,2-79-47,4-2-16,0-1-6,-4 0 5,6 0 0,0 0-8,0 4-1,-3 15 0,-4 0-15,0 2 0,0 8 2,-4 0-4,-6-1 16,4-1 0,-16 0 0,0 0 8,5 0 0,-4-5 0,16 0-3,0-16 4,1 0 0,4 2-16,0-4-5,0 15 0,-3 0-15,9 1 0,16-1 0,-38-16-4,-3-11 0,4-3-3,0 0-2,-572 15 0,2-116-15</inkml:trace>
  <inkml:trace contextRef="#ctx0" brushRef="#br1">13439 556 442,'-13439'-556'0,"13479"556"0,0-32 0,0 0-8,0 0 0,0 15 0,11 31-15,4-1 5,0-8-5,0 0 4,5 1 16,0 2 12,-16-4-2,3 0 0,-2 0 0,0 4 0,15 0 1,-17-15 0,-5-3 0,0-1-1,0-4 3,0 16 8,-2-9-16,0 2-2,0 0-5,0 0 0,-5 0 16,0 5 20,-16 0-5,3 0 0,0 1 0,0 0 0,15 12 5,-44-15 0,-8 0 0,-4-2 0,0 4 0,0 16 4,3-19-16,-8-3-5,0 9-5,-2 0-1,2 0 16,4 1 26,-16-8-3,9 0 0,-3 0 0,5 3 0,15-1 0,11-15-4,0 3 0,-4-3 0,0 0 3,0 16 8,5 14-16,-4 0 3,0-12 0,1 0 13,3 0 0,-13 2 8,15 0 0,2-15 0,0 0 0,0 0 0,16 8 2,-14-16-8,-2-2 0,0 0-1,0 4 10,0 0 0,0-10 0,0 0-3,16-4-2,0-16 0,-1 0 0,0 3 3,0 4-2,1 15-4,-8 0-15,0 10 0,0 0 0,-25 0 4,-2 0 16,-4-8 0,-16 0 7,0 0 8,1 27 0,-8-8 9,16 0 0,3-16 12,5 0 15,-4-3-63,-15 8 1,-12 0-7,-8-2 0,3 5-1,0 4 0,17 0-4,-3 3 16,0-2 1,-16 4-2,-483 15-3,2-97-15</inkml:trace>
  <inkml:trace contextRef="#ctx0" brushRef="#br1">13795 393 806,'-13795'-377'15,"13867"377"-16,-15-58 15,9-2-14,-15 7 2,0 0-4,0 54 0,12 2 8,16-8-4,2-16 9,2 0 0,-1 0-52,0-4 0,-12 0 9,-3 0 0,7 3 0,16-12 3,0-16 5,-3 0 0,-9-3 0,0 8 3,0 31 5,8 0-31,-5-3 0,0-4-8,0 0 0,6 0 0,5 2-9,0 0 0</inkml:trace>
  <inkml:trace contextRef="#ctx0" brushRef="#br1">14147 245 360,'-14147'-245'0,"14179"245"0,0-32 0,5-5 0,0-1 2,0 16-4,3 92-16,0 0 12,0 0-5,2 0 0,5 1 15,0 0-46,-15 0 0,-9 0 0,0-1 0,0 0-1,16-4 10,-10-16-1,0-1 0,1-2-1,0-4 7,0 15 4,5-1-15,-4-3 0,0 4 1,0 0 0,0 0 16,0 2-13,-16 0 0,-4 0-8,-2 0 0,12 2 0,16-4 2,47-1 0,-2 9-15,4-2 1,0 0 0,1 0 0,2-35 0,0-5-7,0 0-3,-2 0 8,1 0 16,-8 2-2,-16 8-2,-1 0 0,-6 0 0,0 3 0,16-4 5,14-16 8,-5 3 0,-4-2 1,0 1 0,0 15 3,2-28-15,0 0-5,0-8-5,-2 0 8,2 0 16,0 1 2,-16 0-3,0 0-8,-5 0 0,8 2 0,15-3 1,-36-15-1,-1-8 0,0-4 0,0-4-1,-567 16 12,1-113-16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0:16"/>
    </inkml:context>
    <inkml:brush xml:id="br0">
      <inkml:brushProperty name="width" value="0.13333" units="cm"/>
      <inkml:brushProperty name="height" value="0.13333" units="cm"/>
      <inkml:brushProperty name="color" value="#000000"/>
      <inkml:brushProperty name="fitToCurve" value="1"/>
    </inkml:brush>
  </inkml:definitions>
  <inkml:trace contextRef="#ctx0" brushRef="#br0">268-1 309,'-268'-3'0,"296"3"-1,4-28 0,-8 0 0,0 0 7,0 15 9,1 34-15,-5 4 2,0-9-1,0 0 5,-3 0 16,9 8 24,-16-14 3,4 0-13,-4 2 0,5 5 0,15 9 3,-22-15-5,4-4 0,0-3 0,0 8 11,-1 16 14,0 7-16,-4 0 2,0-9 7,0 0 4,-3 0 16,5 0 0,-16-1-4,0 0 1,0 0 0,17 0 0,15 5-4,-3-15-1,-7 0 16,-8-1 0,-16 0-4,0 0 8,-3-13 0,1-5-4,0-9 1,0 0 13,-4 0 16,8-4-6,-16 1-1,-2 0-18,-7 0 0,9 4 0,15 0-4,-62-15 26,-11-13 16,-13-5-2,-16-21 8,-352 0-1,-7-71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19-07-25T12:20:15"/>
    </inkml:context>
    <inkml:brush xml:id="br0">
      <inkml:brushProperty name="width" value="0.13333" units="cm"/>
      <inkml:brushProperty name="height" value="0.13333" units="cm"/>
      <inkml:brushProperty name="color" value="#000000"/>
      <inkml:brushProperty name="fitToCurve" value="1"/>
    </inkml:brush>
  </inkml:definitions>
  <inkml:trace contextRef="#ctx0" brushRef="#br0">611 483 345,'-611'-465'-4,"642"465"-5,0-31 0,-13 4 0,0 0 0,0 16 17,4 36-16,-8 0 0,0-9-4,1 0 0,0 0 15,0 0 34,-15 0 0,6 0 0,0 2 0,0 0 0,16 18 0,-26-16-1,0-5 0,-17 0 0,0 14-4,-1 16 7,0-15-16,-7 1-2,0-14 3,-1 0 0,0 0 15,0 0 6,-15 0 0,1 0 8,-8 0 0,10 0 0,0 8 0,7 0-8,0 1 16,-9-3 1,-16 8-1,0 0 9,4-3 0,-12-4-1,15-14 1,0-15-5,3 0 16,5 4-9,-16-4-8,-1 0 4,1-1 0,17-5 0,0 10 4,-2 16-14,1-1-16,-26 3 0,0 13 0,0 0 9,-4 0 0,-5 5 0,15-17-5,0-15 4,0 0 0,0 8 4,0-4-4,1 16-5,1 0-16,14-1 0,16 8 0,-9-16-4,8-2 0,-17-4 0,0 8 4,0 0 9,0 3 0,0 0 1,15-17 4,0-15-5,8 0 0,4-1-1,0 1 5,0 16 3,-4 0-16,6 3 0,0 8-3,-5 0-5,8-2 15,-8-1 0,-15 4 4,0 0 5,1-1 0,0-1 0,16-10 5,0-16 6,3 0 0,-1 4 1,0 0 4,0 16 5,-4 0-16,4 4 0,0 4-8,2 0 5,0 0 15,-9-3 0,-15 0-1,0 0 9,0 1 0,-1-7 0,0-8-1,0 16 0,1 0-16,5-5 24,0 4-3,6 0-5,-4 1 16,18-4 0,-16 9-4,-60 0-10,-4-12 0,-7 0-3,0 12 0,0 15 9,-8 24-15,-9 1 0,0-26-1,0 0 0,0 0 16,9 4 0,-16 0-7,-12 0 4,-9 2 0,9 5 1,15 18-4,-52 1-14,-1-11-16,-13 5-1,0 5 3,-635 0 12,-3-126 0</inkml:trace>
  <inkml:trace contextRef="#ctx0" brushRef="#br0">282-418 309,'-282'462'0,"310"-462"-13,0-28 0,-14 4 0,0 5 4,0 15 13,-4 40-15,-4 4 2,0-5 0,1 0 1,-1 0 16,-1 1 13,-16 0 4,4 0-4,-4 0 0,9 0 0,16 0 3,-23-16-1,-3-4 0,1 0-1,0 4 0,0 15 5,-1 3-15,-14 5 0,0-13-12,0 0 0,4 0 16,5 4 1,-16 4-4,1 0 0,-4 0 0,4 4 0,16-4-4,-5-16 0,-4 0 0,0 4-1,0 9-4,0 15 4,0-31-15,-9 0 8,0-13-4,-8 0-4,0-344 16,9 5-72,-16 0 0</inkml:trace>
  <inkml:trace contextRef="#ctx0" brushRef="#br0">107 0 374,'-107'0'0,"140"0"0,0-33 15,0 0 0,-15 0 0,0 0 8,7 52 0,-3 1 3,16-5-8,1-16 0,0 0 16,9 8 6,-16-9-8,2 0 0,0 0 0,0 0 0,0 0 0,-20 0 0,0-3 15,-9 4-1,-15 0 8,0 0 9,3-12 0,0-3-4,16 0-12,0-16 9,8 0 0,4 7 32,0-9-3,7 16-4,0 1-16,-8 38 182,31 12-3,-162-31-4,-8-33 0,-4 0-7,0 8 4,0 0 5,-4-11 0,-5-4-1,15-13 0,-1-15 5,8 0 0,0 0 0,0-5 0,0 16-4,-8 0-16,4 0 0,0 18-7,-1 0-14,-1 0 0,-3-4 0,16-1 1,0-16 13,-5 27 0,-13-3 6,0-4 3,1 15 4,-3 0-15,1-1-47,0 3-3,-9 0-4,-4-8 16,9-8 12,-16 9 8,-12 0-9,-8 0 0,-9 8-12,16 9-8,12-16 0,0 32 0,0 0 15,0-13 7,2 0 5,-3 1 15,8-4-29,-15-9 0,-5 0 0,0-2 0,9 0 0,16 4-8,11-16-4,8 3 0,0 0 0,0 0 0,0 15 9,-7-16-15,-4 3-2,0-10-8,-1 0 5,0 29 32,9 1-19,-32 0-1,-4 15-9,-4-1-15,4 9 0,0 5-5,-5 0 0,4-1 0,-9-4 0,0 4 1,0 16-4,11 3-16,4-8 0,0 1-4,0 0 12,0 0 0,1 1-21,16 4-1,-4-16-18,4-1 0,-4 8 0,0 0 0,38 0 0,0 7 15,13-11 2,-15 1 7,0 16-1,0-23-16,-13 4-9,0 9-8,8 15 8,0-8-15,23 0 18,0-19 4,-2 0-21,4 0 0,9-3 0,16 13-1,-16-16-4,4 10 0,-18 0-10,0 0 0,8 0 0,0-8 0,0 0 12,16 0 0,-12-16 13,4 12 0,9-1 8,0 0 5,3 15-18,-4 0-15,-4-4 0,0 0 0,-14 0 5,8-9 16,-5-8 12,-16 0 12,-12 16 0,-1 14-16,0 5-4,0 0-4,-1 0 8,-1 0 0,5 1-1,0-4-4,0 15-18,-4 0-15,-4 7 0,0 9 5,0 0-5,-4 0 16,-4-1 0,-16 0-3,0 0 4,8-8 0,0-4 10,15-8-5,-10-15 17,5 10 0,13 0 3,0-9-1,1 16-17,1 0-16,-4 4 0,0-1-8,-6 0 0,3-8 16,5-3 11,-16 5 0,-11 0 8,-8 16 0,-5 8-4,0-4-4,-1 15 5,3 0-15,4-7-3,0-13 4,-8 0-5,-4 12 0,1 4-4,16 4 0,-8-16-9,-4 0 0,0-4 9,0 4 0,-9 16 5,0 10-16,4-3-2,0-4-1,-8 0 9,0 12 15,-1 0-12,-15 1 0,8 0-5,-3-8 0,0 3 0,16 5 0,0-16-5,4 0 0,5 0 0,0 4 4,0 15 0,0-22-15,0 0-4,16-5-11,-1-16 5,3-923 0,5 0-185,0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FA6C2-F957-41D6-BA7D-19641694AC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32B2E-8F45-4D39-A406-57BC0D2CC3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32B2E-8F45-4D39-A406-57BC0D2CC3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6910" y="648402"/>
            <a:ext cx="9378178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2860">
              <a:spcBef>
                <a:spcPts val="95"/>
              </a:spcBef>
            </a:pPr>
            <a:fld id="{81D60167-4931-47E6-BA6A-407CBD079E47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65" b="1" i="0">
                <a:solidFill>
                  <a:srgbClr val="33669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2860">
              <a:spcBef>
                <a:spcPts val="95"/>
              </a:spcBef>
            </a:pPr>
            <a:fld id="{81D60167-4931-47E6-BA6A-407CBD079E47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2860">
              <a:spcBef>
                <a:spcPts val="95"/>
              </a:spcBef>
            </a:pPr>
            <a:fld id="{81D60167-4931-47E6-BA6A-407CBD079E47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FA02-7075-45EA-BE6F-68DDDEF0D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CC5F7-7328-481F-828E-BA129E23F0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8.pn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2.jpeg"/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image" Target="../media/image30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3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image" Target="../media/image314.pn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9.png"/><Relationship Id="rId3" Type="http://schemas.openxmlformats.org/officeDocument/2006/relationships/image" Target="../media/image318.png"/><Relationship Id="rId2" Type="http://schemas.openxmlformats.org/officeDocument/2006/relationships/image" Target="../media/image314.png"/><Relationship Id="rId1" Type="http://schemas.openxmlformats.org/officeDocument/2006/relationships/image" Target="../media/image31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0.GIF"/></Relationships>
</file>

<file path=ppt/slides/_rels/slide10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image" Target="../media/image321.pn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8.png"/><Relationship Id="rId3" Type="http://schemas.openxmlformats.org/officeDocument/2006/relationships/image" Target="../media/image327.png"/><Relationship Id="rId2" Type="http://schemas.openxmlformats.org/officeDocument/2006/relationships/image" Target="../media/image325.png"/><Relationship Id="rId1" Type="http://schemas.openxmlformats.org/officeDocument/2006/relationships/image" Target="../media/image32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1.png"/><Relationship Id="rId1" Type="http://schemas.openxmlformats.org/officeDocument/2006/relationships/image" Target="../media/image33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3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2.png"/><Relationship Id="rId8" Type="http://schemas.openxmlformats.org/officeDocument/2006/relationships/image" Target="../media/image341.png"/><Relationship Id="rId7" Type="http://schemas.openxmlformats.org/officeDocument/2006/relationships/image" Target="../media/image340.png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34.pn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4.png"/><Relationship Id="rId4" Type="http://schemas.openxmlformats.org/officeDocument/2006/relationships/image" Target="../media/image344.png"/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image" Target="../media/image341.pn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8.png"/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image" Target="../media/image345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image" Target="../media/image34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3.png"/><Relationship Id="rId1" Type="http://schemas.openxmlformats.org/officeDocument/2006/relationships/image" Target="../media/image35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image" Target="../media/image355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8.png"/><Relationship Id="rId7" Type="http://schemas.openxmlformats.org/officeDocument/2006/relationships/image" Target="../media/image367.png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image" Target="../media/image361.pn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1.png"/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image" Target="../media/image36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3.png"/><Relationship Id="rId1" Type="http://schemas.openxmlformats.org/officeDocument/2006/relationships/image" Target="../media/image372.pn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7.png"/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image" Target="../media/image374.pn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image" Target="../media/image37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1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8.png"/><Relationship Id="rId7" Type="http://schemas.openxmlformats.org/officeDocument/2006/relationships/image" Target="../media/image387.png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3" Type="http://schemas.openxmlformats.org/officeDocument/2006/relationships/image" Target="../media/image381.png"/><Relationship Id="rId2" Type="http://schemas.openxmlformats.org/officeDocument/2006/relationships/image" Target="../media/image383.png"/><Relationship Id="rId1" Type="http://schemas.openxmlformats.org/officeDocument/2006/relationships/image" Target="../media/image382.pn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image" Target="../media/image38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3.png"/><Relationship Id="rId1" Type="http://schemas.openxmlformats.org/officeDocument/2006/relationships/image" Target="../media/image39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6.png"/><Relationship Id="rId1" Type="http://schemas.openxmlformats.org/officeDocument/2006/relationships/image" Target="../media/image395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7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1.png"/><Relationship Id="rId1" Type="http://schemas.openxmlformats.org/officeDocument/2006/relationships/image" Target="../media/image40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2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3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4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6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7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8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2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8.png"/><Relationship Id="rId4" Type="http://schemas.openxmlformats.org/officeDocument/2006/relationships/image" Target="../media/image417.png"/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image" Target="../media/image41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5.png"/><Relationship Id="rId1" Type="http://schemas.openxmlformats.org/officeDocument/2006/relationships/image" Target="../media/image41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5.png"/><Relationship Id="rId1" Type="http://schemas.openxmlformats.org/officeDocument/2006/relationships/image" Target="../media/image414.pn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0.png"/><Relationship Id="rId3" Type="http://schemas.openxmlformats.org/officeDocument/2006/relationships/image" Target="../media/image419.png"/><Relationship Id="rId2" Type="http://schemas.openxmlformats.org/officeDocument/2006/relationships/image" Target="../media/image415.png"/><Relationship Id="rId1" Type="http://schemas.openxmlformats.org/officeDocument/2006/relationships/image" Target="../media/image41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2.png"/><Relationship Id="rId1" Type="http://schemas.openxmlformats.org/officeDocument/2006/relationships/image" Target="../media/image421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3.pn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5.png"/><Relationship Id="rId3" Type="http://schemas.openxmlformats.org/officeDocument/2006/relationships/image" Target="../media/image414.png"/><Relationship Id="rId2" Type="http://schemas.openxmlformats.org/officeDocument/2006/relationships/image" Target="../media/image415.png"/><Relationship Id="rId1" Type="http://schemas.openxmlformats.org/officeDocument/2006/relationships/image" Target="../media/image424.pn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6.png"/><Relationship Id="rId4" Type="http://schemas.openxmlformats.org/officeDocument/2006/relationships/image" Target="../media/image425.png"/><Relationship Id="rId3" Type="http://schemas.openxmlformats.org/officeDocument/2006/relationships/image" Target="../media/image414.png"/><Relationship Id="rId2" Type="http://schemas.openxmlformats.org/officeDocument/2006/relationships/image" Target="../media/image415.png"/><Relationship Id="rId1" Type="http://schemas.openxmlformats.org/officeDocument/2006/relationships/image" Target="../media/image424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9.png"/><Relationship Id="rId1" Type="http://schemas.openxmlformats.org/officeDocument/2006/relationships/image" Target="../media/image428.pn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image" Target="../media/image43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image" Target="../media/image433.pn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9.png"/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image" Target="../media/image436.png"/></Relationships>
</file>

<file path=ppt/slides/_rels/slide1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8.png"/><Relationship Id="rId4" Type="http://schemas.openxmlformats.org/officeDocument/2006/relationships/image" Target="../media/image437.png"/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image" Target="../media/image440.pn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6.png"/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image" Target="../media/image443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7.png"/><Relationship Id="rId1" Type="http://schemas.openxmlformats.org/officeDocument/2006/relationships/image" Target="../media/image44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7.png"/><Relationship Id="rId1" Type="http://schemas.openxmlformats.org/officeDocument/2006/relationships/image" Target="../media/image4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0.png"/><Relationship Id="rId1" Type="http://schemas.openxmlformats.org/officeDocument/2006/relationships/image" Target="../media/image449.png"/></Relationships>
</file>

<file path=ppt/slides/_rels/slide1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3.png"/><Relationship Id="rId4" Type="http://schemas.openxmlformats.org/officeDocument/2006/relationships/image" Target="../media/image452.png"/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image" Target="../media/image451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4.pn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image" Target="../media/image455.pn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1.png"/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image" Target="../media/image458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62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64.png"/><Relationship Id="rId1" Type="http://schemas.openxmlformats.org/officeDocument/2006/relationships/image" Target="../media/image46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6.png"/><Relationship Id="rId1" Type="http://schemas.openxmlformats.org/officeDocument/2006/relationships/image" Target="../media/image465.png"/></Relationships>
</file>

<file path=ppt/slides/_rels/slide1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72.png"/><Relationship Id="rId7" Type="http://schemas.openxmlformats.org/officeDocument/2006/relationships/image" Target="../media/image471.png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4" Type="http://schemas.openxmlformats.org/officeDocument/2006/relationships/image" Target="../media/image468.png"/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image" Target="../media/image46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image" Target="../media/image473.png"/></Relationships>
</file>

<file path=ppt/slides/_rels/slide18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image" Target="../media/image47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3.png"/><Relationship Id="rId1" Type="http://schemas.openxmlformats.org/officeDocument/2006/relationships/image" Target="../media/image482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4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84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image" Target="../media/image485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91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3.png"/><Relationship Id="rId1" Type="http://schemas.openxmlformats.org/officeDocument/2006/relationships/image" Target="../media/image492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9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5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6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7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8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9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0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1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2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4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5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6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7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9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10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customXml" Target="../ink/ink14.xml"/><Relationship Id="rId6" Type="http://schemas.openxmlformats.org/officeDocument/2006/relationships/image" Target="../media/image37.png"/><Relationship Id="rId5" Type="http://schemas.openxmlformats.org/officeDocument/2006/relationships/customXml" Target="../ink/ink13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customXml" Target="../ink/ink12.xm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6.png"/><Relationship Id="rId7" Type="http://schemas.openxmlformats.org/officeDocument/2006/relationships/customXml" Target="../ink/ink17.xml"/><Relationship Id="rId6" Type="http://schemas.openxmlformats.org/officeDocument/2006/relationships/image" Target="../media/image45.png"/><Relationship Id="rId5" Type="http://schemas.openxmlformats.org/officeDocument/2006/relationships/customXml" Target="../ink/ink16.xml"/><Relationship Id="rId4" Type="http://schemas.openxmlformats.org/officeDocument/2006/relationships/image" Target="../media/image44.png"/><Relationship Id="rId3" Type="http://schemas.openxmlformats.org/officeDocument/2006/relationships/customXml" Target="../ink/ink1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customXml" Target="../ink/ink21.xml"/><Relationship Id="rId8" Type="http://schemas.openxmlformats.org/officeDocument/2006/relationships/image" Target="../media/image52.png"/><Relationship Id="rId7" Type="http://schemas.openxmlformats.org/officeDocument/2006/relationships/customXml" Target="../ink/ink20.xml"/><Relationship Id="rId6" Type="http://schemas.openxmlformats.org/officeDocument/2006/relationships/image" Target="../media/image51.png"/><Relationship Id="rId59" Type="http://schemas.openxmlformats.org/officeDocument/2006/relationships/slideLayout" Target="../slideLayouts/slideLayout2.xml"/><Relationship Id="rId58" Type="http://schemas.openxmlformats.org/officeDocument/2006/relationships/image" Target="../media/image77.png"/><Relationship Id="rId57" Type="http://schemas.openxmlformats.org/officeDocument/2006/relationships/customXml" Target="../ink/ink45.xml"/><Relationship Id="rId56" Type="http://schemas.openxmlformats.org/officeDocument/2006/relationships/image" Target="../media/image76.png"/><Relationship Id="rId55" Type="http://schemas.openxmlformats.org/officeDocument/2006/relationships/customXml" Target="../ink/ink44.xml"/><Relationship Id="rId54" Type="http://schemas.openxmlformats.org/officeDocument/2006/relationships/image" Target="../media/image75.png"/><Relationship Id="rId53" Type="http://schemas.openxmlformats.org/officeDocument/2006/relationships/customXml" Target="../ink/ink43.xml"/><Relationship Id="rId52" Type="http://schemas.openxmlformats.org/officeDocument/2006/relationships/image" Target="../media/image74.png"/><Relationship Id="rId51" Type="http://schemas.openxmlformats.org/officeDocument/2006/relationships/customXml" Target="../ink/ink42.xml"/><Relationship Id="rId50" Type="http://schemas.openxmlformats.org/officeDocument/2006/relationships/image" Target="../media/image73.png"/><Relationship Id="rId5" Type="http://schemas.openxmlformats.org/officeDocument/2006/relationships/customXml" Target="../ink/ink19.xml"/><Relationship Id="rId49" Type="http://schemas.openxmlformats.org/officeDocument/2006/relationships/customXml" Target="../ink/ink41.xml"/><Relationship Id="rId48" Type="http://schemas.openxmlformats.org/officeDocument/2006/relationships/image" Target="../media/image72.png"/><Relationship Id="rId47" Type="http://schemas.openxmlformats.org/officeDocument/2006/relationships/customXml" Target="../ink/ink40.xml"/><Relationship Id="rId46" Type="http://schemas.openxmlformats.org/officeDocument/2006/relationships/image" Target="../media/image71.png"/><Relationship Id="rId45" Type="http://schemas.openxmlformats.org/officeDocument/2006/relationships/customXml" Target="../ink/ink39.xml"/><Relationship Id="rId44" Type="http://schemas.openxmlformats.org/officeDocument/2006/relationships/image" Target="../media/image70.png"/><Relationship Id="rId43" Type="http://schemas.openxmlformats.org/officeDocument/2006/relationships/customXml" Target="../ink/ink38.xml"/><Relationship Id="rId42" Type="http://schemas.openxmlformats.org/officeDocument/2006/relationships/image" Target="../media/image69.png"/><Relationship Id="rId41" Type="http://schemas.openxmlformats.org/officeDocument/2006/relationships/customXml" Target="../ink/ink37.xml"/><Relationship Id="rId40" Type="http://schemas.openxmlformats.org/officeDocument/2006/relationships/image" Target="../media/image68.png"/><Relationship Id="rId4" Type="http://schemas.openxmlformats.org/officeDocument/2006/relationships/image" Target="../media/image50.png"/><Relationship Id="rId39" Type="http://schemas.openxmlformats.org/officeDocument/2006/relationships/customXml" Target="../ink/ink36.xml"/><Relationship Id="rId38" Type="http://schemas.openxmlformats.org/officeDocument/2006/relationships/image" Target="../media/image67.png"/><Relationship Id="rId37" Type="http://schemas.openxmlformats.org/officeDocument/2006/relationships/customXml" Target="../ink/ink35.xml"/><Relationship Id="rId36" Type="http://schemas.openxmlformats.org/officeDocument/2006/relationships/image" Target="../media/image66.png"/><Relationship Id="rId35" Type="http://schemas.openxmlformats.org/officeDocument/2006/relationships/customXml" Target="../ink/ink34.xml"/><Relationship Id="rId34" Type="http://schemas.openxmlformats.org/officeDocument/2006/relationships/image" Target="../media/image65.png"/><Relationship Id="rId33" Type="http://schemas.openxmlformats.org/officeDocument/2006/relationships/customXml" Target="../ink/ink33.xml"/><Relationship Id="rId32" Type="http://schemas.openxmlformats.org/officeDocument/2006/relationships/image" Target="../media/image64.png"/><Relationship Id="rId31" Type="http://schemas.openxmlformats.org/officeDocument/2006/relationships/customXml" Target="../ink/ink32.xml"/><Relationship Id="rId30" Type="http://schemas.openxmlformats.org/officeDocument/2006/relationships/image" Target="../media/image63.png"/><Relationship Id="rId3" Type="http://schemas.openxmlformats.org/officeDocument/2006/relationships/customXml" Target="../ink/ink18.xml"/><Relationship Id="rId29" Type="http://schemas.openxmlformats.org/officeDocument/2006/relationships/customXml" Target="../ink/ink31.xml"/><Relationship Id="rId28" Type="http://schemas.openxmlformats.org/officeDocument/2006/relationships/image" Target="../media/image62.png"/><Relationship Id="rId27" Type="http://schemas.openxmlformats.org/officeDocument/2006/relationships/customXml" Target="../ink/ink30.xml"/><Relationship Id="rId26" Type="http://schemas.openxmlformats.org/officeDocument/2006/relationships/image" Target="../media/image61.png"/><Relationship Id="rId25" Type="http://schemas.openxmlformats.org/officeDocument/2006/relationships/customXml" Target="../ink/ink29.xml"/><Relationship Id="rId24" Type="http://schemas.openxmlformats.org/officeDocument/2006/relationships/image" Target="../media/image60.png"/><Relationship Id="rId23" Type="http://schemas.openxmlformats.org/officeDocument/2006/relationships/customXml" Target="../ink/ink28.xml"/><Relationship Id="rId22" Type="http://schemas.openxmlformats.org/officeDocument/2006/relationships/image" Target="../media/image59.png"/><Relationship Id="rId21" Type="http://schemas.openxmlformats.org/officeDocument/2006/relationships/customXml" Target="../ink/ink27.xml"/><Relationship Id="rId20" Type="http://schemas.openxmlformats.org/officeDocument/2006/relationships/image" Target="../media/image58.png"/><Relationship Id="rId2" Type="http://schemas.openxmlformats.org/officeDocument/2006/relationships/image" Target="../media/image49.png"/><Relationship Id="rId19" Type="http://schemas.openxmlformats.org/officeDocument/2006/relationships/customXml" Target="../ink/ink26.xml"/><Relationship Id="rId18" Type="http://schemas.openxmlformats.org/officeDocument/2006/relationships/image" Target="../media/image57.png"/><Relationship Id="rId17" Type="http://schemas.openxmlformats.org/officeDocument/2006/relationships/customXml" Target="../ink/ink25.xml"/><Relationship Id="rId16" Type="http://schemas.openxmlformats.org/officeDocument/2006/relationships/image" Target="../media/image56.png"/><Relationship Id="rId15" Type="http://schemas.openxmlformats.org/officeDocument/2006/relationships/customXml" Target="../ink/ink24.xml"/><Relationship Id="rId14" Type="http://schemas.openxmlformats.org/officeDocument/2006/relationships/image" Target="../media/image55.png"/><Relationship Id="rId13" Type="http://schemas.openxmlformats.org/officeDocument/2006/relationships/customXml" Target="../ink/ink23.xml"/><Relationship Id="rId12" Type="http://schemas.openxmlformats.org/officeDocument/2006/relationships/image" Target="../media/image54.png"/><Relationship Id="rId11" Type="http://schemas.openxmlformats.org/officeDocument/2006/relationships/customXml" Target="../ink/ink22.xml"/><Relationship Id="rId10" Type="http://schemas.openxmlformats.org/officeDocument/2006/relationships/image" Target="../media/image53.png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8" Type="http://schemas.openxmlformats.org/officeDocument/2006/relationships/customXml" Target="../ink/ink49.xml"/><Relationship Id="rId7" Type="http://schemas.openxmlformats.org/officeDocument/2006/relationships/image" Target="../media/image81.png"/><Relationship Id="rId6" Type="http://schemas.openxmlformats.org/officeDocument/2006/relationships/customXml" Target="../ink/ink48.xml"/><Relationship Id="rId5" Type="http://schemas.openxmlformats.org/officeDocument/2006/relationships/image" Target="../media/image80.png"/><Relationship Id="rId4" Type="http://schemas.openxmlformats.org/officeDocument/2006/relationships/customXml" Target="../ink/ink47.xml"/><Relationship Id="rId3" Type="http://schemas.openxmlformats.org/officeDocument/2006/relationships/image" Target="../media/image79.png"/><Relationship Id="rId2" Type="http://schemas.openxmlformats.org/officeDocument/2006/relationships/customXml" Target="../ink/ink4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png"/><Relationship Id="rId8" Type="http://schemas.openxmlformats.org/officeDocument/2006/relationships/image" Target="../media/image93.png"/><Relationship Id="rId7" Type="http://schemas.openxmlformats.org/officeDocument/2006/relationships/customXml" Target="../ink/ink52.xml"/><Relationship Id="rId6" Type="http://schemas.openxmlformats.org/officeDocument/2006/relationships/image" Target="../media/image92.png"/><Relationship Id="rId5" Type="http://schemas.openxmlformats.org/officeDocument/2006/relationships/customXml" Target="../ink/ink51.xml"/><Relationship Id="rId4" Type="http://schemas.openxmlformats.org/officeDocument/2006/relationships/image" Target="../media/image91.png"/><Relationship Id="rId3" Type="http://schemas.openxmlformats.org/officeDocument/2006/relationships/customXml" Target="../ink/ink50.xml"/><Relationship Id="rId2" Type="http://schemas.openxmlformats.org/officeDocument/2006/relationships/image" Target="../media/image2.tiff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0.png"/><Relationship Id="rId7" Type="http://schemas.openxmlformats.org/officeDocument/2006/relationships/customXml" Target="../ink/ink54.xml"/><Relationship Id="rId6" Type="http://schemas.openxmlformats.org/officeDocument/2006/relationships/image" Target="../media/image99.png"/><Relationship Id="rId5" Type="http://schemas.openxmlformats.org/officeDocument/2006/relationships/customXml" Target="../ink/ink53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8.png"/><Relationship Id="rId6" Type="http://schemas.openxmlformats.org/officeDocument/2006/relationships/customXml" Target="../ink/ink57.xml"/><Relationship Id="rId5" Type="http://schemas.openxmlformats.org/officeDocument/2006/relationships/image" Target="../media/image107.png"/><Relationship Id="rId4" Type="http://schemas.openxmlformats.org/officeDocument/2006/relationships/customXml" Target="../ink/ink56.xml"/><Relationship Id="rId3" Type="http://schemas.openxmlformats.org/officeDocument/2006/relationships/image" Target="../media/image106.png"/><Relationship Id="rId2" Type="http://schemas.openxmlformats.org/officeDocument/2006/relationships/customXml" Target="../ink/ink55.xml"/><Relationship Id="rId1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customXml" Target="../ink/ink59.xml"/><Relationship Id="rId3" Type="http://schemas.openxmlformats.org/officeDocument/2006/relationships/image" Target="../media/image110.png"/><Relationship Id="rId2" Type="http://schemas.openxmlformats.org/officeDocument/2006/relationships/customXml" Target="../ink/ink58.xml"/><Relationship Id="rId1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customXml" Target="../ink/ink63.xml"/><Relationship Id="rId8" Type="http://schemas.openxmlformats.org/officeDocument/2006/relationships/image" Target="../media/image116.png"/><Relationship Id="rId7" Type="http://schemas.openxmlformats.org/officeDocument/2006/relationships/customXml" Target="../ink/ink62.xml"/><Relationship Id="rId6" Type="http://schemas.openxmlformats.org/officeDocument/2006/relationships/image" Target="../media/image115.png"/><Relationship Id="rId5" Type="http://schemas.openxmlformats.org/officeDocument/2006/relationships/customXml" Target="../ink/ink61.xml"/><Relationship Id="rId4" Type="http://schemas.openxmlformats.org/officeDocument/2006/relationships/image" Target="../media/image114.png"/><Relationship Id="rId3" Type="http://schemas.openxmlformats.org/officeDocument/2006/relationships/customXml" Target="../ink/ink60.xml"/><Relationship Id="rId2" Type="http://schemas.openxmlformats.org/officeDocument/2006/relationships/image" Target="../media/image113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18.png"/><Relationship Id="rId11" Type="http://schemas.openxmlformats.org/officeDocument/2006/relationships/customXml" Target="../ink/ink64.xml"/><Relationship Id="rId10" Type="http://schemas.openxmlformats.org/officeDocument/2006/relationships/image" Target="../media/image117.png"/><Relationship Id="rId1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customXml" Target="../ink/ink66.xml"/><Relationship Id="rId4" Type="http://schemas.openxmlformats.org/officeDocument/2006/relationships/image" Target="../media/image121.png"/><Relationship Id="rId3" Type="http://schemas.openxmlformats.org/officeDocument/2006/relationships/customXml" Target="../ink/ink65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customXml" Target="../ink/ink68.xml"/><Relationship Id="rId4" Type="http://schemas.openxmlformats.org/officeDocument/2006/relationships/image" Target="../media/image125.png"/><Relationship Id="rId3" Type="http://schemas.openxmlformats.org/officeDocument/2006/relationships/customXml" Target="../ink/ink67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1" Type="http://schemas.openxmlformats.org/officeDocument/2006/relationships/customXml" Target="../ink/ink69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1.png"/><Relationship Id="rId3" Type="http://schemas.openxmlformats.org/officeDocument/2006/relationships/customXml" Target="../ink/ink71.xml"/><Relationship Id="rId2" Type="http://schemas.openxmlformats.org/officeDocument/2006/relationships/image" Target="../media/image140.png"/><Relationship Id="rId1" Type="http://schemas.openxmlformats.org/officeDocument/2006/relationships/customXml" Target="../ink/ink7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customXml" Target="../ink/ink76.xml"/><Relationship Id="rId8" Type="http://schemas.openxmlformats.org/officeDocument/2006/relationships/image" Target="../media/image153.png"/><Relationship Id="rId7" Type="http://schemas.openxmlformats.org/officeDocument/2006/relationships/customXml" Target="../ink/ink75.xml"/><Relationship Id="rId6" Type="http://schemas.openxmlformats.org/officeDocument/2006/relationships/image" Target="../media/image152.png"/><Relationship Id="rId5" Type="http://schemas.openxmlformats.org/officeDocument/2006/relationships/customXml" Target="../ink/ink74.xml"/><Relationship Id="rId4" Type="http://schemas.openxmlformats.org/officeDocument/2006/relationships/image" Target="../media/image151.png"/><Relationship Id="rId3" Type="http://schemas.openxmlformats.org/officeDocument/2006/relationships/customXml" Target="../ink/ink73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62.png"/><Relationship Id="rId25" Type="http://schemas.openxmlformats.org/officeDocument/2006/relationships/customXml" Target="../ink/ink84.xml"/><Relationship Id="rId24" Type="http://schemas.openxmlformats.org/officeDocument/2006/relationships/image" Target="../media/image161.png"/><Relationship Id="rId23" Type="http://schemas.openxmlformats.org/officeDocument/2006/relationships/customXml" Target="../ink/ink83.xml"/><Relationship Id="rId22" Type="http://schemas.openxmlformats.org/officeDocument/2006/relationships/image" Target="../media/image160.png"/><Relationship Id="rId21" Type="http://schemas.openxmlformats.org/officeDocument/2006/relationships/customXml" Target="../ink/ink82.xml"/><Relationship Id="rId20" Type="http://schemas.openxmlformats.org/officeDocument/2006/relationships/image" Target="../media/image159.png"/><Relationship Id="rId2" Type="http://schemas.openxmlformats.org/officeDocument/2006/relationships/image" Target="../media/image150.png"/><Relationship Id="rId19" Type="http://schemas.openxmlformats.org/officeDocument/2006/relationships/customXml" Target="../ink/ink81.xml"/><Relationship Id="rId18" Type="http://schemas.openxmlformats.org/officeDocument/2006/relationships/image" Target="../media/image158.png"/><Relationship Id="rId17" Type="http://schemas.openxmlformats.org/officeDocument/2006/relationships/customXml" Target="../ink/ink80.xml"/><Relationship Id="rId16" Type="http://schemas.openxmlformats.org/officeDocument/2006/relationships/image" Target="../media/image157.png"/><Relationship Id="rId15" Type="http://schemas.openxmlformats.org/officeDocument/2006/relationships/customXml" Target="../ink/ink79.xml"/><Relationship Id="rId14" Type="http://schemas.openxmlformats.org/officeDocument/2006/relationships/image" Target="../media/image156.png"/><Relationship Id="rId13" Type="http://schemas.openxmlformats.org/officeDocument/2006/relationships/customXml" Target="../ink/ink78.xml"/><Relationship Id="rId12" Type="http://schemas.openxmlformats.org/officeDocument/2006/relationships/image" Target="../media/image155.png"/><Relationship Id="rId11" Type="http://schemas.openxmlformats.org/officeDocument/2006/relationships/customXml" Target="../ink/ink77.xml"/><Relationship Id="rId10" Type="http://schemas.openxmlformats.org/officeDocument/2006/relationships/image" Target="../media/image154.png"/><Relationship Id="rId1" Type="http://schemas.openxmlformats.org/officeDocument/2006/relationships/customXml" Target="../ink/ink7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customXml" Target="../ink/ink89.xml"/><Relationship Id="rId8" Type="http://schemas.openxmlformats.org/officeDocument/2006/relationships/image" Target="../media/image179.png"/><Relationship Id="rId7" Type="http://schemas.openxmlformats.org/officeDocument/2006/relationships/customXml" Target="../ink/ink88.xml"/><Relationship Id="rId6" Type="http://schemas.openxmlformats.org/officeDocument/2006/relationships/image" Target="../media/image178.png"/><Relationship Id="rId5" Type="http://schemas.openxmlformats.org/officeDocument/2006/relationships/customXml" Target="../ink/ink87.xml"/><Relationship Id="rId4" Type="http://schemas.openxmlformats.org/officeDocument/2006/relationships/image" Target="../media/image177.png"/><Relationship Id="rId3" Type="http://schemas.openxmlformats.org/officeDocument/2006/relationships/customXml" Target="../ink/ink86.x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86.png"/><Relationship Id="rId21" Type="http://schemas.openxmlformats.org/officeDocument/2006/relationships/customXml" Target="../ink/ink95.xml"/><Relationship Id="rId20" Type="http://schemas.openxmlformats.org/officeDocument/2006/relationships/image" Target="../media/image185.png"/><Relationship Id="rId2" Type="http://schemas.openxmlformats.org/officeDocument/2006/relationships/image" Target="../media/image176.png"/><Relationship Id="rId19" Type="http://schemas.openxmlformats.org/officeDocument/2006/relationships/customXml" Target="../ink/ink94.xml"/><Relationship Id="rId18" Type="http://schemas.openxmlformats.org/officeDocument/2006/relationships/image" Target="../media/image184.png"/><Relationship Id="rId17" Type="http://schemas.openxmlformats.org/officeDocument/2006/relationships/customXml" Target="../ink/ink93.xml"/><Relationship Id="rId16" Type="http://schemas.openxmlformats.org/officeDocument/2006/relationships/image" Target="../media/image183.png"/><Relationship Id="rId15" Type="http://schemas.openxmlformats.org/officeDocument/2006/relationships/customXml" Target="../ink/ink92.xml"/><Relationship Id="rId14" Type="http://schemas.openxmlformats.org/officeDocument/2006/relationships/image" Target="../media/image182.png"/><Relationship Id="rId13" Type="http://schemas.openxmlformats.org/officeDocument/2006/relationships/customXml" Target="../ink/ink91.xml"/><Relationship Id="rId12" Type="http://schemas.openxmlformats.org/officeDocument/2006/relationships/image" Target="../media/image181.png"/><Relationship Id="rId11" Type="http://schemas.openxmlformats.org/officeDocument/2006/relationships/customXml" Target="../ink/ink90.xml"/><Relationship Id="rId10" Type="http://schemas.openxmlformats.org/officeDocument/2006/relationships/image" Target="../media/image180.png"/><Relationship Id="rId1" Type="http://schemas.openxmlformats.org/officeDocument/2006/relationships/customXml" Target="../ink/ink8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7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9.png"/><Relationship Id="rId2" Type="http://schemas.openxmlformats.org/officeDocument/2006/relationships/customXml" Target="../ink/ink96.xml"/><Relationship Id="rId1" Type="http://schemas.openxmlformats.org/officeDocument/2006/relationships/image" Target="../media/image18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8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4.png"/><Relationship Id="rId3" Type="http://schemas.openxmlformats.org/officeDocument/2006/relationships/customXml" Target="../ink/ink97.xml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2.png"/><Relationship Id="rId8" Type="http://schemas.openxmlformats.org/officeDocument/2006/relationships/customXml" Target="../ink/ink101.xml"/><Relationship Id="rId7" Type="http://schemas.openxmlformats.org/officeDocument/2006/relationships/image" Target="../media/image221.png"/><Relationship Id="rId6" Type="http://schemas.openxmlformats.org/officeDocument/2006/relationships/customXml" Target="../ink/ink100.xml"/><Relationship Id="rId5" Type="http://schemas.openxmlformats.org/officeDocument/2006/relationships/image" Target="../media/image220.png"/><Relationship Id="rId4" Type="http://schemas.openxmlformats.org/officeDocument/2006/relationships/customXml" Target="../ink/ink99.xml"/><Relationship Id="rId3" Type="http://schemas.openxmlformats.org/officeDocument/2006/relationships/image" Target="../media/image219.png"/><Relationship Id="rId2" Type="http://schemas.openxmlformats.org/officeDocument/2006/relationships/customXml" Target="../ink/ink9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4.png"/><Relationship Id="rId1" Type="http://schemas.openxmlformats.org/officeDocument/2006/relationships/image" Target="../media/image22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5.png"/></Relationships>
</file>

<file path=ppt/slides/_rels/slide7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75.png"/><Relationship Id="rId98" Type="http://schemas.openxmlformats.org/officeDocument/2006/relationships/customXml" Target="../ink/ink150.xml"/><Relationship Id="rId97" Type="http://schemas.openxmlformats.org/officeDocument/2006/relationships/image" Target="../media/image274.png"/><Relationship Id="rId96" Type="http://schemas.openxmlformats.org/officeDocument/2006/relationships/customXml" Target="../ink/ink149.xml"/><Relationship Id="rId95" Type="http://schemas.openxmlformats.org/officeDocument/2006/relationships/image" Target="../media/image273.png"/><Relationship Id="rId94" Type="http://schemas.openxmlformats.org/officeDocument/2006/relationships/customXml" Target="../ink/ink148.xml"/><Relationship Id="rId93" Type="http://schemas.openxmlformats.org/officeDocument/2006/relationships/image" Target="../media/image272.png"/><Relationship Id="rId92" Type="http://schemas.openxmlformats.org/officeDocument/2006/relationships/customXml" Target="../ink/ink147.xml"/><Relationship Id="rId91" Type="http://schemas.openxmlformats.org/officeDocument/2006/relationships/image" Target="../media/image271.png"/><Relationship Id="rId90" Type="http://schemas.openxmlformats.org/officeDocument/2006/relationships/customXml" Target="../ink/ink146.xml"/><Relationship Id="rId9" Type="http://schemas.openxmlformats.org/officeDocument/2006/relationships/image" Target="../media/image230.png"/><Relationship Id="rId89" Type="http://schemas.openxmlformats.org/officeDocument/2006/relationships/image" Target="../media/image270.png"/><Relationship Id="rId88" Type="http://schemas.openxmlformats.org/officeDocument/2006/relationships/customXml" Target="../ink/ink145.xml"/><Relationship Id="rId87" Type="http://schemas.openxmlformats.org/officeDocument/2006/relationships/image" Target="../media/image269.png"/><Relationship Id="rId86" Type="http://schemas.openxmlformats.org/officeDocument/2006/relationships/customXml" Target="../ink/ink144.xml"/><Relationship Id="rId85" Type="http://schemas.openxmlformats.org/officeDocument/2006/relationships/image" Target="../media/image268.png"/><Relationship Id="rId84" Type="http://schemas.openxmlformats.org/officeDocument/2006/relationships/customXml" Target="../ink/ink143.xml"/><Relationship Id="rId83" Type="http://schemas.openxmlformats.org/officeDocument/2006/relationships/image" Target="../media/image267.png"/><Relationship Id="rId82" Type="http://schemas.openxmlformats.org/officeDocument/2006/relationships/customXml" Target="../ink/ink142.xml"/><Relationship Id="rId81" Type="http://schemas.openxmlformats.org/officeDocument/2006/relationships/image" Target="../media/image266.png"/><Relationship Id="rId80" Type="http://schemas.openxmlformats.org/officeDocument/2006/relationships/customXml" Target="../ink/ink141.xml"/><Relationship Id="rId8" Type="http://schemas.openxmlformats.org/officeDocument/2006/relationships/customXml" Target="../ink/ink105.xml"/><Relationship Id="rId79" Type="http://schemas.openxmlformats.org/officeDocument/2006/relationships/image" Target="../media/image265.png"/><Relationship Id="rId78" Type="http://schemas.openxmlformats.org/officeDocument/2006/relationships/customXml" Target="../ink/ink140.xml"/><Relationship Id="rId77" Type="http://schemas.openxmlformats.org/officeDocument/2006/relationships/image" Target="../media/image264.png"/><Relationship Id="rId76" Type="http://schemas.openxmlformats.org/officeDocument/2006/relationships/customXml" Target="../ink/ink139.xml"/><Relationship Id="rId75" Type="http://schemas.openxmlformats.org/officeDocument/2006/relationships/image" Target="../media/image263.png"/><Relationship Id="rId74" Type="http://schemas.openxmlformats.org/officeDocument/2006/relationships/customXml" Target="../ink/ink138.xml"/><Relationship Id="rId73" Type="http://schemas.openxmlformats.org/officeDocument/2006/relationships/image" Target="../media/image262.png"/><Relationship Id="rId72" Type="http://schemas.openxmlformats.org/officeDocument/2006/relationships/customXml" Target="../ink/ink137.xml"/><Relationship Id="rId71" Type="http://schemas.openxmlformats.org/officeDocument/2006/relationships/image" Target="../media/image261.png"/><Relationship Id="rId70" Type="http://schemas.openxmlformats.org/officeDocument/2006/relationships/customXml" Target="../ink/ink136.xml"/><Relationship Id="rId7" Type="http://schemas.openxmlformats.org/officeDocument/2006/relationships/image" Target="../media/image229.png"/><Relationship Id="rId69" Type="http://schemas.openxmlformats.org/officeDocument/2006/relationships/image" Target="../media/image260.png"/><Relationship Id="rId68" Type="http://schemas.openxmlformats.org/officeDocument/2006/relationships/customXml" Target="../ink/ink135.xml"/><Relationship Id="rId67" Type="http://schemas.openxmlformats.org/officeDocument/2006/relationships/image" Target="../media/image259.png"/><Relationship Id="rId66" Type="http://schemas.openxmlformats.org/officeDocument/2006/relationships/customXml" Target="../ink/ink134.xml"/><Relationship Id="rId65" Type="http://schemas.openxmlformats.org/officeDocument/2006/relationships/image" Target="../media/image258.png"/><Relationship Id="rId64" Type="http://schemas.openxmlformats.org/officeDocument/2006/relationships/customXml" Target="../ink/ink133.xml"/><Relationship Id="rId63" Type="http://schemas.openxmlformats.org/officeDocument/2006/relationships/image" Target="../media/image257.png"/><Relationship Id="rId62" Type="http://schemas.openxmlformats.org/officeDocument/2006/relationships/customXml" Target="../ink/ink132.xml"/><Relationship Id="rId61" Type="http://schemas.openxmlformats.org/officeDocument/2006/relationships/image" Target="../media/image256.png"/><Relationship Id="rId60" Type="http://schemas.openxmlformats.org/officeDocument/2006/relationships/customXml" Target="../ink/ink131.xml"/><Relationship Id="rId6" Type="http://schemas.openxmlformats.org/officeDocument/2006/relationships/customXml" Target="../ink/ink104.xml"/><Relationship Id="rId59" Type="http://schemas.openxmlformats.org/officeDocument/2006/relationships/image" Target="../media/image255.png"/><Relationship Id="rId58" Type="http://schemas.openxmlformats.org/officeDocument/2006/relationships/customXml" Target="../ink/ink130.xml"/><Relationship Id="rId57" Type="http://schemas.openxmlformats.org/officeDocument/2006/relationships/image" Target="../media/image254.png"/><Relationship Id="rId56" Type="http://schemas.openxmlformats.org/officeDocument/2006/relationships/customXml" Target="../ink/ink129.xml"/><Relationship Id="rId55" Type="http://schemas.openxmlformats.org/officeDocument/2006/relationships/image" Target="../media/image253.png"/><Relationship Id="rId54" Type="http://schemas.openxmlformats.org/officeDocument/2006/relationships/customXml" Target="../ink/ink128.xml"/><Relationship Id="rId53" Type="http://schemas.openxmlformats.org/officeDocument/2006/relationships/image" Target="../media/image252.png"/><Relationship Id="rId52" Type="http://schemas.openxmlformats.org/officeDocument/2006/relationships/customXml" Target="../ink/ink127.xml"/><Relationship Id="rId51" Type="http://schemas.openxmlformats.org/officeDocument/2006/relationships/image" Target="../media/image251.png"/><Relationship Id="rId50" Type="http://schemas.openxmlformats.org/officeDocument/2006/relationships/customXml" Target="../ink/ink126.xml"/><Relationship Id="rId5" Type="http://schemas.openxmlformats.org/officeDocument/2006/relationships/image" Target="../media/image228.png"/><Relationship Id="rId49" Type="http://schemas.openxmlformats.org/officeDocument/2006/relationships/image" Target="../media/image250.png"/><Relationship Id="rId48" Type="http://schemas.openxmlformats.org/officeDocument/2006/relationships/customXml" Target="../ink/ink125.xml"/><Relationship Id="rId47" Type="http://schemas.openxmlformats.org/officeDocument/2006/relationships/image" Target="../media/image249.png"/><Relationship Id="rId46" Type="http://schemas.openxmlformats.org/officeDocument/2006/relationships/customXml" Target="../ink/ink124.xml"/><Relationship Id="rId45" Type="http://schemas.openxmlformats.org/officeDocument/2006/relationships/image" Target="../media/image248.png"/><Relationship Id="rId44" Type="http://schemas.openxmlformats.org/officeDocument/2006/relationships/customXml" Target="../ink/ink123.xml"/><Relationship Id="rId43" Type="http://schemas.openxmlformats.org/officeDocument/2006/relationships/image" Target="../media/image247.png"/><Relationship Id="rId42" Type="http://schemas.openxmlformats.org/officeDocument/2006/relationships/customXml" Target="../ink/ink122.xml"/><Relationship Id="rId41" Type="http://schemas.openxmlformats.org/officeDocument/2006/relationships/image" Target="../media/image246.png"/><Relationship Id="rId40" Type="http://schemas.openxmlformats.org/officeDocument/2006/relationships/customXml" Target="../ink/ink121.xml"/><Relationship Id="rId4" Type="http://schemas.openxmlformats.org/officeDocument/2006/relationships/customXml" Target="../ink/ink103.xml"/><Relationship Id="rId39" Type="http://schemas.openxmlformats.org/officeDocument/2006/relationships/image" Target="../media/image245.png"/><Relationship Id="rId38" Type="http://schemas.openxmlformats.org/officeDocument/2006/relationships/customXml" Target="../ink/ink120.xml"/><Relationship Id="rId37" Type="http://schemas.openxmlformats.org/officeDocument/2006/relationships/image" Target="../media/image244.png"/><Relationship Id="rId36" Type="http://schemas.openxmlformats.org/officeDocument/2006/relationships/customXml" Target="../ink/ink119.xml"/><Relationship Id="rId35" Type="http://schemas.openxmlformats.org/officeDocument/2006/relationships/image" Target="../media/image243.png"/><Relationship Id="rId34" Type="http://schemas.openxmlformats.org/officeDocument/2006/relationships/customXml" Target="../ink/ink118.xml"/><Relationship Id="rId33" Type="http://schemas.openxmlformats.org/officeDocument/2006/relationships/image" Target="../media/image242.png"/><Relationship Id="rId32" Type="http://schemas.openxmlformats.org/officeDocument/2006/relationships/customXml" Target="../ink/ink117.xml"/><Relationship Id="rId31" Type="http://schemas.openxmlformats.org/officeDocument/2006/relationships/image" Target="../media/image241.png"/><Relationship Id="rId30" Type="http://schemas.openxmlformats.org/officeDocument/2006/relationships/customXml" Target="../ink/ink116.xml"/><Relationship Id="rId3" Type="http://schemas.openxmlformats.org/officeDocument/2006/relationships/image" Target="../media/image227.png"/><Relationship Id="rId29" Type="http://schemas.openxmlformats.org/officeDocument/2006/relationships/image" Target="../media/image240.png"/><Relationship Id="rId28" Type="http://schemas.openxmlformats.org/officeDocument/2006/relationships/customXml" Target="../ink/ink115.xml"/><Relationship Id="rId27" Type="http://schemas.openxmlformats.org/officeDocument/2006/relationships/image" Target="../media/image239.png"/><Relationship Id="rId26" Type="http://schemas.openxmlformats.org/officeDocument/2006/relationships/customXml" Target="../ink/ink114.xml"/><Relationship Id="rId25" Type="http://schemas.openxmlformats.org/officeDocument/2006/relationships/image" Target="../media/image238.png"/><Relationship Id="rId24" Type="http://schemas.openxmlformats.org/officeDocument/2006/relationships/customXml" Target="../ink/ink113.xml"/><Relationship Id="rId23" Type="http://schemas.openxmlformats.org/officeDocument/2006/relationships/image" Target="../media/image237.png"/><Relationship Id="rId22" Type="http://schemas.openxmlformats.org/officeDocument/2006/relationships/customXml" Target="../ink/ink112.xml"/><Relationship Id="rId21" Type="http://schemas.openxmlformats.org/officeDocument/2006/relationships/image" Target="../media/image236.png"/><Relationship Id="rId20" Type="http://schemas.openxmlformats.org/officeDocument/2006/relationships/customXml" Target="../ink/ink111.xml"/><Relationship Id="rId2" Type="http://schemas.openxmlformats.org/officeDocument/2006/relationships/customXml" Target="../ink/ink102.xml"/><Relationship Id="rId19" Type="http://schemas.openxmlformats.org/officeDocument/2006/relationships/image" Target="../media/image235.png"/><Relationship Id="rId18" Type="http://schemas.openxmlformats.org/officeDocument/2006/relationships/customXml" Target="../ink/ink110.xml"/><Relationship Id="rId17" Type="http://schemas.openxmlformats.org/officeDocument/2006/relationships/image" Target="../media/image234.png"/><Relationship Id="rId16" Type="http://schemas.openxmlformats.org/officeDocument/2006/relationships/customXml" Target="../ink/ink109.xml"/><Relationship Id="rId15" Type="http://schemas.openxmlformats.org/officeDocument/2006/relationships/image" Target="../media/image233.png"/><Relationship Id="rId14" Type="http://schemas.openxmlformats.org/officeDocument/2006/relationships/customXml" Target="../ink/ink108.xml"/><Relationship Id="rId13" Type="http://schemas.openxmlformats.org/officeDocument/2006/relationships/image" Target="../media/image232.png"/><Relationship Id="rId12" Type="http://schemas.openxmlformats.org/officeDocument/2006/relationships/customXml" Target="../ink/ink107.xml"/><Relationship Id="rId118" Type="http://schemas.openxmlformats.org/officeDocument/2006/relationships/slideLayout" Target="../slideLayouts/slideLayout2.xml"/><Relationship Id="rId117" Type="http://schemas.openxmlformats.org/officeDocument/2006/relationships/image" Target="../media/image284.png"/><Relationship Id="rId116" Type="http://schemas.openxmlformats.org/officeDocument/2006/relationships/customXml" Target="../ink/ink159.xml"/><Relationship Id="rId115" Type="http://schemas.openxmlformats.org/officeDocument/2006/relationships/image" Target="../media/image283.png"/><Relationship Id="rId114" Type="http://schemas.openxmlformats.org/officeDocument/2006/relationships/customXml" Target="../ink/ink158.xml"/><Relationship Id="rId113" Type="http://schemas.openxmlformats.org/officeDocument/2006/relationships/image" Target="../media/image282.png"/><Relationship Id="rId112" Type="http://schemas.openxmlformats.org/officeDocument/2006/relationships/customXml" Target="../ink/ink157.xml"/><Relationship Id="rId111" Type="http://schemas.openxmlformats.org/officeDocument/2006/relationships/image" Target="../media/image281.png"/><Relationship Id="rId110" Type="http://schemas.openxmlformats.org/officeDocument/2006/relationships/customXml" Target="../ink/ink156.xml"/><Relationship Id="rId11" Type="http://schemas.openxmlformats.org/officeDocument/2006/relationships/image" Target="../media/image231.png"/><Relationship Id="rId109" Type="http://schemas.openxmlformats.org/officeDocument/2006/relationships/image" Target="../media/image280.png"/><Relationship Id="rId108" Type="http://schemas.openxmlformats.org/officeDocument/2006/relationships/customXml" Target="../ink/ink155.xml"/><Relationship Id="rId107" Type="http://schemas.openxmlformats.org/officeDocument/2006/relationships/image" Target="../media/image279.png"/><Relationship Id="rId106" Type="http://schemas.openxmlformats.org/officeDocument/2006/relationships/customXml" Target="../ink/ink154.xml"/><Relationship Id="rId105" Type="http://schemas.openxmlformats.org/officeDocument/2006/relationships/image" Target="../media/image278.png"/><Relationship Id="rId104" Type="http://schemas.openxmlformats.org/officeDocument/2006/relationships/customXml" Target="../ink/ink153.xml"/><Relationship Id="rId103" Type="http://schemas.openxmlformats.org/officeDocument/2006/relationships/image" Target="../media/image277.png"/><Relationship Id="rId102" Type="http://schemas.openxmlformats.org/officeDocument/2006/relationships/customXml" Target="../ink/ink152.xml"/><Relationship Id="rId101" Type="http://schemas.openxmlformats.org/officeDocument/2006/relationships/image" Target="../media/image276.png"/><Relationship Id="rId100" Type="http://schemas.openxmlformats.org/officeDocument/2006/relationships/customXml" Target="../ink/ink151.xml"/><Relationship Id="rId10" Type="http://schemas.openxmlformats.org/officeDocument/2006/relationships/customXml" Target="../ink/ink106.xml"/><Relationship Id="rId1" Type="http://schemas.openxmlformats.org/officeDocument/2006/relationships/image" Target="../media/image22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1" Type="http://schemas.openxmlformats.org/officeDocument/2006/relationships/image" Target="../media/image2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8.png"/><Relationship Id="rId1" Type="http://schemas.openxmlformats.org/officeDocument/2006/relationships/image" Target="../media/image28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1" Type="http://schemas.openxmlformats.org/officeDocument/2006/relationships/image" Target="../media/image29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6.png"/><Relationship Id="rId1" Type="http://schemas.openxmlformats.org/officeDocument/2006/relationships/image" Target="../media/image29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customXml" Target="../ink/ink5.xml"/><Relationship Id="rId8" Type="http://schemas.openxmlformats.org/officeDocument/2006/relationships/image" Target="../media/image14.png"/><Relationship Id="rId7" Type="http://schemas.openxmlformats.org/officeDocument/2006/relationships/customXml" Target="../ink/ink4.xml"/><Relationship Id="rId6" Type="http://schemas.openxmlformats.org/officeDocument/2006/relationships/image" Target="../media/image13.png"/><Relationship Id="rId5" Type="http://schemas.openxmlformats.org/officeDocument/2006/relationships/customXml" Target="../ink/ink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21.png"/><Relationship Id="rId21" Type="http://schemas.openxmlformats.org/officeDocument/2006/relationships/customXml" Target="../ink/ink11.xml"/><Relationship Id="rId20" Type="http://schemas.openxmlformats.org/officeDocument/2006/relationships/image" Target="../media/image20.png"/><Relationship Id="rId2" Type="http://schemas.openxmlformats.org/officeDocument/2006/relationships/customXml" Target="../ink/ink2.xml"/><Relationship Id="rId19" Type="http://schemas.openxmlformats.org/officeDocument/2006/relationships/customXml" Target="../ink/ink10.xml"/><Relationship Id="rId18" Type="http://schemas.openxmlformats.org/officeDocument/2006/relationships/image" Target="../media/image19.png"/><Relationship Id="rId17" Type="http://schemas.openxmlformats.org/officeDocument/2006/relationships/customXml" Target="../ink/ink9.xml"/><Relationship Id="rId16" Type="http://schemas.openxmlformats.org/officeDocument/2006/relationships/image" Target="../media/image18.png"/><Relationship Id="rId15" Type="http://schemas.openxmlformats.org/officeDocument/2006/relationships/customXml" Target="../ink/ink8.xml"/><Relationship Id="rId14" Type="http://schemas.openxmlformats.org/officeDocument/2006/relationships/image" Target="../media/image17.png"/><Relationship Id="rId13" Type="http://schemas.openxmlformats.org/officeDocument/2006/relationships/customXml" Target="../ink/ink7.xml"/><Relationship Id="rId12" Type="http://schemas.openxmlformats.org/officeDocument/2006/relationships/image" Target="../media/image16.png"/><Relationship Id="rId11" Type="http://schemas.openxmlformats.org/officeDocument/2006/relationships/customXml" Target="../ink/ink6.xml"/><Relationship Id="rId10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350" y="1482090"/>
            <a:ext cx="10909935" cy="2985770"/>
          </a:xfrm>
        </p:spPr>
        <p:txBody>
          <a:bodyPr>
            <a:noAutofit/>
          </a:bodyPr>
          <a:lstStyle/>
          <a:p>
            <a:r>
              <a:rPr lang="" altLang="en-US" sz="9600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不作外部展示文档</a:t>
            </a:r>
            <a:br>
              <a:rPr lang="" altLang="en-US" sz="9600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" altLang="en-US" sz="4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移动机器人原理</a:t>
            </a:r>
            <a:endParaRPr lang="" altLang="en-US" sz="4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Distribution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396" y="1835652"/>
            <a:ext cx="9464874" cy="4074493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45824"/>
            <a:ext cx="8047619" cy="432380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3858" y="2556775"/>
            <a:ext cx="1615580" cy="9957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992" y="1429597"/>
            <a:ext cx="2641829" cy="1005927"/>
          </a:xfrm>
          <a:prstGeom prst="rect">
            <a:avLst/>
          </a:prstGeom>
        </p:spPr>
      </p:pic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非线性最小二乘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6163" y="1606473"/>
            <a:ext cx="12804367" cy="4600817"/>
          </a:xfrm>
        </p:spPr>
        <p:txBody>
          <a:bodyPr/>
          <a:lstStyle/>
          <a:p>
            <a:r>
              <a:rPr lang="zh-CN" altLang="en-US" dirty="0"/>
              <a:t>先考虑简单的问题：</a:t>
            </a:r>
            <a:endParaRPr lang="en-US" altLang="zh-CN" dirty="0"/>
          </a:p>
          <a:p>
            <a:r>
              <a:rPr lang="zh-CN" altLang="en-US" dirty="0"/>
              <a:t>当 </a:t>
            </a:r>
            <a:r>
              <a:rPr lang="en-US" altLang="zh-CN" dirty="0"/>
              <a:t>f </a:t>
            </a:r>
            <a:r>
              <a:rPr lang="zh-CN" altLang="en-US" dirty="0"/>
              <a:t>很简单时：</a:t>
            </a:r>
            <a:endParaRPr lang="en-US" altLang="zh-CN" dirty="0"/>
          </a:p>
          <a:p>
            <a:pPr lvl="1"/>
            <a:r>
              <a:rPr lang="zh-CN" altLang="en-US" dirty="0"/>
              <a:t>解：                            将得到极值点或鞍点，比较这些解即可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当 </a:t>
            </a:r>
            <a:r>
              <a:rPr lang="en-US" altLang="zh-CN" dirty="0"/>
              <a:t>f </a:t>
            </a:r>
            <a:r>
              <a:rPr lang="zh-CN" altLang="en-US" dirty="0"/>
              <a:t>复杂时：</a:t>
            </a:r>
            <a:endParaRPr lang="en-US" altLang="zh-CN" dirty="0"/>
          </a:p>
          <a:p>
            <a:pPr lvl="1"/>
            <a:r>
              <a:rPr lang="en-US" altLang="zh-CN" dirty="0" err="1"/>
              <a:t>df</a:t>
            </a:r>
            <a:r>
              <a:rPr lang="en-US" altLang="zh-CN" dirty="0"/>
              <a:t>/dx</a:t>
            </a:r>
            <a:r>
              <a:rPr lang="zh-CN" altLang="en-US" dirty="0"/>
              <a:t>难求，或</a:t>
            </a:r>
            <a:r>
              <a:rPr lang="en-US" altLang="zh-CN" dirty="0" err="1"/>
              <a:t>df</a:t>
            </a:r>
            <a:r>
              <a:rPr lang="en-US" altLang="zh-CN" dirty="0"/>
              <a:t>/dx=0</a:t>
            </a:r>
            <a:r>
              <a:rPr lang="zh-CN" altLang="en-US" dirty="0"/>
              <a:t>很难解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zh-CN" altLang="en-US" dirty="0">
                <a:solidFill>
                  <a:schemeClr val="accent1"/>
                </a:solidFill>
              </a:rPr>
              <a:t>迭代方式</a:t>
            </a:r>
            <a:r>
              <a:rPr lang="zh-CN" altLang="en-US" dirty="0"/>
              <a:t>求解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32431" y="1567178"/>
            <a:ext cx="4267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这里                 ，</a:t>
            </a:r>
            <a:r>
              <a:rPr lang="en-US" altLang="zh-CN" sz="2400" dirty="0"/>
              <a:t>f </a:t>
            </a:r>
            <a:r>
              <a:rPr lang="zh-CN" altLang="en-US" sz="2400" dirty="0"/>
              <a:t>为任意函数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534" y="1523813"/>
            <a:ext cx="1097375" cy="5791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21" y="3816089"/>
            <a:ext cx="4759569" cy="262073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 非线性最小二乘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13" name="内容占位符 2"/>
          <p:cNvSpPr txBox="1"/>
          <p:nvPr/>
        </p:nvSpPr>
        <p:spPr>
          <a:xfrm>
            <a:off x="384673" y="1678361"/>
            <a:ext cx="12804367" cy="460081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/>
              <a:t>迭代方式：</a:t>
            </a:r>
            <a:endParaRPr lang="zh-CN" altLang="en-US" sz="28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2326545"/>
            <a:ext cx="12233700" cy="3881456"/>
          </a:xfrm>
          <a:prstGeom prst="rect">
            <a:avLst/>
          </a:prstGeom>
        </p:spPr>
      </p:pic>
      <p:cxnSp>
        <p:nvCxnSpPr>
          <p:cNvPr id="15" name="直接箭头连接符 8"/>
          <p:cNvCxnSpPr/>
          <p:nvPr/>
        </p:nvCxnSpPr>
        <p:spPr>
          <a:xfrm flipH="1">
            <a:off x="5942563" y="3270739"/>
            <a:ext cx="1090247" cy="50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032810" y="275787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问题：如何确定这个增量？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非线性最小二乘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6163" y="1606473"/>
            <a:ext cx="12804367" cy="4600817"/>
          </a:xfrm>
        </p:spPr>
        <p:txBody>
          <a:bodyPr/>
          <a:lstStyle/>
          <a:p>
            <a:r>
              <a:rPr lang="zh-CN" altLang="en-US" dirty="0"/>
              <a:t>确定增量的方法（即梯度下降策略）：一阶的或二阶的</a:t>
            </a:r>
            <a:endParaRPr lang="en-US" altLang="zh-CN" dirty="0"/>
          </a:p>
          <a:p>
            <a:r>
              <a:rPr lang="zh-CN" altLang="en-US" dirty="0"/>
              <a:t>泰勒展开：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若只保留一阶梯度：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称为最速下降法（</a:t>
            </a:r>
            <a:r>
              <a:rPr lang="en-US" altLang="zh-CN" dirty="0"/>
              <a:t>Steepest Method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7367" y="2157188"/>
            <a:ext cx="7427604" cy="83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015813" y="3907811"/>
                <a:ext cx="2704458" cy="586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13" y="3907811"/>
                <a:ext cx="2704458" cy="586314"/>
              </a:xfrm>
              <a:prstGeom prst="rect">
                <a:avLst/>
              </a:prstGeom>
              <a:blipFill rotWithShape="1">
                <a:blip r:embed="rId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32" y="3864867"/>
            <a:ext cx="2682472" cy="6807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26985" y="392459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增量的方向：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2010" y="2161938"/>
            <a:ext cx="7183743" cy="995767"/>
          </a:xfrm>
          <a:prstGeom prst="rect">
            <a:avLst/>
          </a:prstGeom>
        </p:spPr>
      </p:pic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非线性最小二乘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456163" y="1601614"/>
            <a:ext cx="12804367" cy="460081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若保留二阶梯度：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则得到（令上式关于</a:t>
            </a:r>
            <a:r>
              <a:rPr lang="en-US" altLang="zh-CN" sz="2800" dirty="0"/>
              <a:t>       </a:t>
            </a:r>
            <a:r>
              <a:rPr lang="zh-CN" altLang="en-US" sz="2800" dirty="0"/>
              <a:t>的导数为零）：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该方法又称为牛顿法</a:t>
            </a:r>
            <a:endParaRPr lang="zh-CN" altLang="en-US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769" y="1229748"/>
            <a:ext cx="7427604" cy="8331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426" y="3154941"/>
            <a:ext cx="2784081" cy="690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3956179" y="3154941"/>
                <a:ext cx="631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179" y="3154941"/>
                <a:ext cx="631583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 非线性最小二乘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6163" y="1606473"/>
            <a:ext cx="12804367" cy="4600817"/>
          </a:xfrm>
        </p:spPr>
        <p:txBody>
          <a:bodyPr/>
          <a:lstStyle/>
          <a:p>
            <a:r>
              <a:rPr lang="zh-CN" altLang="en-US" dirty="0"/>
              <a:t>最速下降法和牛顿法虽然直观，但实用当中存在一些缺点</a:t>
            </a:r>
            <a:endParaRPr lang="en-US" altLang="zh-CN" dirty="0"/>
          </a:p>
          <a:p>
            <a:pPr lvl="1"/>
            <a:r>
              <a:rPr lang="zh-CN" altLang="en-US" dirty="0"/>
              <a:t>最速下降法会碰到</a:t>
            </a:r>
            <a:r>
              <a:rPr lang="en-US" altLang="zh-CN" dirty="0"/>
              <a:t>zigzag</a:t>
            </a:r>
            <a:r>
              <a:rPr lang="zh-CN" altLang="en-US" dirty="0"/>
              <a:t>问题（过于贪婪）</a:t>
            </a:r>
            <a:endParaRPr lang="en-US" altLang="zh-CN" dirty="0"/>
          </a:p>
          <a:p>
            <a:pPr lvl="1"/>
            <a:r>
              <a:rPr lang="zh-CN" altLang="en-US" dirty="0"/>
              <a:t>牛顿法迭代次数少，但需要计算复杂的</a:t>
            </a:r>
            <a:r>
              <a:rPr lang="en-US" altLang="zh-CN" dirty="0"/>
              <a:t>Hessian</a:t>
            </a:r>
            <a:r>
              <a:rPr lang="zh-CN" altLang="en-US" dirty="0"/>
              <a:t>矩阵</a:t>
            </a:r>
            <a:endParaRPr lang="en-US" altLang="zh-CN" dirty="0"/>
          </a:p>
          <a:p>
            <a:r>
              <a:rPr lang="zh-CN" altLang="en-US" dirty="0"/>
              <a:t>能否回避</a:t>
            </a:r>
            <a:r>
              <a:rPr lang="en-US" altLang="zh-CN" dirty="0"/>
              <a:t>Hessian</a:t>
            </a:r>
            <a:r>
              <a:rPr lang="zh-CN" altLang="en-US" dirty="0"/>
              <a:t>的计算？</a:t>
            </a:r>
            <a:endParaRPr lang="en-US" altLang="zh-CN" dirty="0"/>
          </a:p>
          <a:p>
            <a:pPr lvl="1"/>
            <a:r>
              <a:rPr lang="en-US" altLang="zh-CN" dirty="0"/>
              <a:t>Gauss-Newton</a:t>
            </a:r>
            <a:endParaRPr lang="en-US" altLang="zh-CN" dirty="0"/>
          </a:p>
          <a:p>
            <a:pPr lvl="1"/>
            <a:r>
              <a:rPr lang="en-US" altLang="zh-CN" dirty="0" err="1"/>
              <a:t>Levenberg-Marquadt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Picture 2" descr="figure114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467" y="2847376"/>
            <a:ext cx="5134508" cy="38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非线性最小二乘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456163" y="1608730"/>
            <a:ext cx="12804367" cy="460081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Gauss-Newton</a:t>
            </a:r>
            <a:endParaRPr lang="en-US" altLang="zh-CN" sz="2800" dirty="0"/>
          </a:p>
          <a:p>
            <a:pPr lvl="1"/>
            <a:r>
              <a:rPr lang="zh-CN" altLang="en-US" sz="2400" dirty="0"/>
              <a:t>一阶近似 </a:t>
            </a:r>
            <a:r>
              <a:rPr lang="en-US" altLang="zh-CN" sz="2400" dirty="0"/>
              <a:t>f(x)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zh-CN" altLang="en-US" sz="2400" dirty="0"/>
              <a:t>平方误差变为：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令关于      导数为零：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9277" y="1783349"/>
            <a:ext cx="4806096" cy="8128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19" y="2899071"/>
            <a:ext cx="9521543" cy="14662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871" y="4929779"/>
            <a:ext cx="5019475" cy="6909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71" y="5805456"/>
            <a:ext cx="4399661" cy="6604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835" y="5265088"/>
            <a:ext cx="1920407" cy="711261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6885091" y="5418110"/>
            <a:ext cx="1346925" cy="47512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099837" y="4401336"/>
                <a:ext cx="631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837" y="4401336"/>
                <a:ext cx="631583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非线性最小二乘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11489" y="1603702"/>
            <a:ext cx="12804367" cy="4600817"/>
          </a:xfrm>
        </p:spPr>
        <p:txBody>
          <a:bodyPr/>
          <a:lstStyle/>
          <a:p>
            <a:r>
              <a:rPr lang="en-US" altLang="zh-CN" dirty="0"/>
              <a:t>G-N</a:t>
            </a:r>
            <a:r>
              <a:rPr lang="zh-CN" altLang="en-US" dirty="0"/>
              <a:t>用</a:t>
            </a:r>
            <a:r>
              <a:rPr lang="en-US" altLang="zh-CN" dirty="0"/>
              <a:t>J</a:t>
            </a:r>
            <a:r>
              <a:rPr lang="zh-CN" altLang="en-US" dirty="0"/>
              <a:t>的表达式近似了</a:t>
            </a:r>
            <a:r>
              <a:rPr lang="en-US" altLang="zh-CN" dirty="0"/>
              <a:t>H</a:t>
            </a:r>
            <a:endParaRPr lang="en-US" altLang="zh-CN" dirty="0"/>
          </a:p>
          <a:p>
            <a:r>
              <a:rPr lang="zh-CN" altLang="en-US" dirty="0"/>
              <a:t>步骤：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4494" y="1108943"/>
            <a:ext cx="3851141" cy="5781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576" y="1094871"/>
            <a:ext cx="1489403" cy="551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右箭头 11"/>
          <p:cNvSpPr/>
          <p:nvPr/>
        </p:nvSpPr>
        <p:spPr>
          <a:xfrm>
            <a:off x="9695162" y="1232362"/>
            <a:ext cx="702823" cy="247921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73" y="2812296"/>
            <a:ext cx="9533404" cy="16749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93" y="4366167"/>
            <a:ext cx="9660291" cy="164952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特征点提取与匹配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665" dirty="0">
                <a:latin typeface="黑体" panose="02010609060101010101" pitchFamily="49" charset="-122"/>
                <a:ea typeface="黑体" panose="02010609060101010101" pitchFamily="49" charset="-122"/>
              </a:rPr>
              <a:t>经典</a:t>
            </a:r>
            <a:r>
              <a:rPr lang="en-US" altLang="zh-CN" sz="2665" dirty="0">
                <a:latin typeface="黑体" panose="02010609060101010101" pitchFamily="49" charset="-122"/>
                <a:ea typeface="黑体" panose="02010609060101010101" pitchFamily="49" charset="-122"/>
              </a:rPr>
              <a:t>SLAM</a:t>
            </a:r>
            <a:r>
              <a:rPr lang="zh-CN" altLang="en-US" sz="2665" dirty="0">
                <a:latin typeface="黑体" panose="02010609060101010101" pitchFamily="49" charset="-122"/>
                <a:ea typeface="黑体" panose="02010609060101010101" pitchFamily="49" charset="-122"/>
              </a:rPr>
              <a:t>模型中以位姿</a:t>
            </a:r>
            <a:r>
              <a:rPr lang="en-US" altLang="zh-CN" sz="2665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665" dirty="0">
                <a:latin typeface="黑体" panose="02010609060101010101" pitchFamily="49" charset="-122"/>
                <a:ea typeface="黑体" panose="02010609060101010101" pitchFamily="49" charset="-122"/>
              </a:rPr>
              <a:t>路标（</a:t>
            </a:r>
            <a:r>
              <a:rPr lang="en-US" altLang="zh-CN" sz="2665" dirty="0">
                <a:latin typeface="黑体" panose="02010609060101010101" pitchFamily="49" charset="-122"/>
                <a:ea typeface="黑体" panose="02010609060101010101" pitchFamily="49" charset="-122"/>
              </a:rPr>
              <a:t>Landmark</a:t>
            </a:r>
            <a:r>
              <a:rPr lang="zh-CN" altLang="en-US" sz="2665" dirty="0">
                <a:latin typeface="黑体" panose="02010609060101010101" pitchFamily="49" charset="-122"/>
                <a:ea typeface="黑体" panose="02010609060101010101" pitchFamily="49" charset="-122"/>
              </a:rPr>
              <a:t>）来描述</a:t>
            </a:r>
            <a:r>
              <a:rPr lang="en-US" altLang="zh-CN" sz="2665" dirty="0">
                <a:latin typeface="黑体" panose="02010609060101010101" pitchFamily="49" charset="-122"/>
                <a:ea typeface="黑体" panose="02010609060101010101" pitchFamily="49" charset="-122"/>
              </a:rPr>
              <a:t>SLAM</a:t>
            </a:r>
            <a:r>
              <a:rPr lang="zh-CN" altLang="en-US" sz="2665" dirty="0">
                <a:latin typeface="黑体" panose="02010609060101010101" pitchFamily="49" charset="-122"/>
                <a:ea typeface="黑体" panose="02010609060101010101" pitchFamily="49" charset="-122"/>
              </a:rPr>
              <a:t>过程</a:t>
            </a:r>
            <a:endParaRPr lang="zh-CN" altLang="en-US" sz="2665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143000" lvl="1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265" dirty="0">
                <a:latin typeface="黑体" panose="02010609060101010101" pitchFamily="49" charset="-122"/>
                <a:ea typeface="黑体" panose="02010609060101010101" pitchFamily="49" charset="-122"/>
              </a:rPr>
              <a:t>路标是三维空间中固定不变的点，能够在特定位姿下观测到</a:t>
            </a:r>
            <a:endParaRPr lang="zh-CN" altLang="en-US" sz="2265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143000" lvl="1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265" dirty="0">
                <a:latin typeface="黑体" panose="02010609060101010101" pitchFamily="49" charset="-122"/>
                <a:ea typeface="黑体" panose="02010609060101010101" pitchFamily="49" charset="-122"/>
              </a:rPr>
              <a:t>数量充足，以实现良好的定位</a:t>
            </a:r>
            <a:endParaRPr lang="zh-CN" altLang="en-US" sz="2265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143000" lvl="1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265" dirty="0">
                <a:latin typeface="黑体" panose="02010609060101010101" pitchFamily="49" charset="-122"/>
                <a:ea typeface="黑体" panose="02010609060101010101" pitchFamily="49" charset="-122"/>
              </a:rPr>
              <a:t>较好的区分性，以实现数据关联</a:t>
            </a:r>
            <a:endParaRPr lang="zh-CN" altLang="en-US" sz="2265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665" dirty="0">
                <a:latin typeface="黑体" panose="02010609060101010101" pitchFamily="49" charset="-122"/>
                <a:ea typeface="黑体" panose="02010609060101010101" pitchFamily="49" charset="-122"/>
              </a:rPr>
              <a:t>在视觉</a:t>
            </a:r>
            <a:r>
              <a:rPr lang="en-US" altLang="zh-CN" sz="2665" dirty="0">
                <a:latin typeface="黑体" panose="02010609060101010101" pitchFamily="49" charset="-122"/>
                <a:ea typeface="黑体" panose="02010609060101010101" pitchFamily="49" charset="-122"/>
              </a:rPr>
              <a:t>SLAM</a:t>
            </a:r>
            <a:r>
              <a:rPr lang="zh-CN" altLang="en-US" sz="2665" dirty="0">
                <a:latin typeface="黑体" panose="02010609060101010101" pitchFamily="49" charset="-122"/>
                <a:ea typeface="黑体" panose="02010609060101010101" pitchFamily="49" charset="-122"/>
              </a:rPr>
              <a:t>中，可利用图像特征点作为</a:t>
            </a:r>
            <a:r>
              <a:rPr lang="en-US" altLang="zh-CN" sz="2665" dirty="0">
                <a:latin typeface="黑体" panose="02010609060101010101" pitchFamily="49" charset="-122"/>
                <a:ea typeface="黑体" panose="02010609060101010101" pitchFamily="49" charset="-122"/>
              </a:rPr>
              <a:t>SLAM</a:t>
            </a:r>
            <a:r>
              <a:rPr lang="zh-CN" altLang="en-US" sz="2665" dirty="0">
                <a:latin typeface="黑体" panose="02010609060101010101" pitchFamily="49" charset="-122"/>
                <a:ea typeface="黑体" panose="02010609060101010101" pitchFamily="49" charset="-122"/>
              </a:rPr>
              <a:t>中的路标</a:t>
            </a:r>
            <a:endParaRPr lang="zh-CN" altLang="en-US" sz="2665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373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特征点提取与匹配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特征点：图像当中具有代表性的部分</a:t>
            </a:r>
            <a:endParaRPr lang="en-US" altLang="zh-CN" sz="2800" dirty="0"/>
          </a:p>
          <a:p>
            <a:pPr lvl="1"/>
            <a:r>
              <a:rPr lang="zh-CN" altLang="en-US" sz="2400" dirty="0"/>
              <a:t>可重复性</a:t>
            </a:r>
            <a:endParaRPr lang="en-US" altLang="zh-CN" sz="2400" dirty="0"/>
          </a:p>
          <a:p>
            <a:pPr lvl="1"/>
            <a:r>
              <a:rPr lang="zh-CN" altLang="en-US" sz="2400" dirty="0"/>
              <a:t>可区别性</a:t>
            </a:r>
            <a:endParaRPr lang="en-US" altLang="zh-CN" sz="2400" dirty="0"/>
          </a:p>
          <a:p>
            <a:pPr lvl="1"/>
            <a:r>
              <a:rPr lang="zh-CN" altLang="en-US" sz="2400" dirty="0"/>
              <a:t>高效</a:t>
            </a:r>
            <a:endParaRPr lang="en-US" altLang="zh-CN" sz="2400" dirty="0"/>
          </a:p>
          <a:p>
            <a:pPr lvl="1"/>
            <a:r>
              <a:rPr lang="zh-CN" altLang="en-US" sz="2400" dirty="0"/>
              <a:t>本地</a:t>
            </a:r>
            <a:endParaRPr lang="en-US" altLang="zh-CN" sz="2400" dirty="0"/>
          </a:p>
          <a:p>
            <a:r>
              <a:rPr lang="zh-CN" altLang="en-US" sz="2800" dirty="0"/>
              <a:t>特征点的信息</a:t>
            </a:r>
            <a:endParaRPr lang="en-US" altLang="zh-CN" sz="2800" dirty="0"/>
          </a:p>
          <a:p>
            <a:pPr lvl="1"/>
            <a:r>
              <a:rPr lang="zh-CN" altLang="en-US" sz="2400" dirty="0"/>
              <a:t>位置、大小、方向、评分等</a:t>
            </a:r>
            <a:r>
              <a:rPr lang="en-US" altLang="zh-CN" sz="2400" dirty="0"/>
              <a:t>——</a:t>
            </a:r>
            <a:r>
              <a:rPr lang="zh-CN" altLang="en-US" sz="2400" dirty="0"/>
              <a:t>关键点</a:t>
            </a:r>
            <a:endParaRPr lang="en-US" altLang="zh-CN" sz="2400" dirty="0"/>
          </a:p>
          <a:p>
            <a:pPr lvl="1"/>
            <a:r>
              <a:rPr lang="zh-CN" altLang="en-US" sz="2400" dirty="0"/>
              <a:t>特征点周围的图像信息</a:t>
            </a:r>
            <a:r>
              <a:rPr lang="en-US" altLang="zh-CN" sz="2400" dirty="0"/>
              <a:t>——</a:t>
            </a:r>
            <a:r>
              <a:rPr lang="zh-CN" altLang="en-US" sz="2400" dirty="0"/>
              <a:t>描述子（</a:t>
            </a:r>
            <a:r>
              <a:rPr lang="en-US" altLang="zh-CN" sz="2400" dirty="0"/>
              <a:t>Descriptor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800" dirty="0"/>
              <a:t>例子：</a:t>
            </a:r>
            <a:r>
              <a:rPr lang="en-US" altLang="zh-CN" sz="2800" dirty="0"/>
              <a:t>SIFT/SURF/ORB	</a:t>
            </a:r>
            <a:r>
              <a:rPr lang="zh-CN" altLang="en-US" sz="2800" dirty="0"/>
              <a:t>见</a:t>
            </a:r>
            <a:r>
              <a:rPr lang="en-US" altLang="zh-CN" sz="2800" dirty="0" err="1"/>
              <a:t>OpenCV</a:t>
            </a:r>
            <a:r>
              <a:rPr lang="en-US" altLang="zh-CN" sz="2800" dirty="0"/>
              <a:t> features2d</a:t>
            </a:r>
            <a:r>
              <a:rPr lang="zh-CN" altLang="en-US" sz="2800" dirty="0"/>
              <a:t>模块</a:t>
            </a:r>
            <a:endParaRPr lang="zh-CN" altLang="en-US" sz="2800" dirty="0"/>
          </a:p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373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6197" y="1584347"/>
            <a:ext cx="4193817" cy="182536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56197" y="3472343"/>
            <a:ext cx="4243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特征描述应该在光照、视角发生少量变化时仍能保持一致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MLE &amp; MAP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5862" y="3752671"/>
            <a:ext cx="8017534" cy="88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862" y="5086724"/>
            <a:ext cx="4704669" cy="6869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45800" y="3474038"/>
            <a:ext cx="3409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1" dirty="0"/>
              <a:t>Maximize a Posterior</a:t>
            </a:r>
            <a:r>
              <a:rPr lang="zh-CN" altLang="en-US" b="1" dirty="0"/>
              <a:t>，</a:t>
            </a:r>
            <a:r>
              <a:rPr lang="en-US" altLang="zh-CN" b="1" dirty="0"/>
              <a:t>MAP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1145800" y="4821342"/>
            <a:ext cx="4370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1" dirty="0"/>
              <a:t>Maximize Likelihood Estimation, MLE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853" y="2379022"/>
            <a:ext cx="4837600" cy="9119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45800" y="1826609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1" dirty="0"/>
              <a:t>Bayer’s  rules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特征点提取与匹配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例子：</a:t>
            </a:r>
            <a:r>
              <a:rPr lang="en-US" altLang="zh-CN" sz="2800" dirty="0"/>
              <a:t>ORB</a:t>
            </a:r>
            <a:r>
              <a:rPr lang="zh-CN" altLang="en-US" sz="2800" dirty="0"/>
              <a:t>特征</a:t>
            </a:r>
            <a:endParaRPr lang="en-US" altLang="zh-CN" sz="2800" dirty="0"/>
          </a:p>
          <a:p>
            <a:pPr lvl="1"/>
            <a:r>
              <a:rPr lang="zh-CN" altLang="en-US" sz="2400" dirty="0"/>
              <a:t>关键点：</a:t>
            </a:r>
            <a:r>
              <a:rPr lang="en-US" altLang="zh-CN" sz="2400" dirty="0"/>
              <a:t>Oriented FAST</a:t>
            </a:r>
            <a:endParaRPr lang="en-US" altLang="zh-CN" sz="2400" dirty="0"/>
          </a:p>
          <a:p>
            <a:pPr lvl="1"/>
            <a:r>
              <a:rPr lang="zh-CN" altLang="en-US" sz="2400" dirty="0"/>
              <a:t>描述：</a:t>
            </a:r>
            <a:r>
              <a:rPr lang="en-US" altLang="zh-CN" sz="2400" dirty="0"/>
              <a:t>BRIEF</a:t>
            </a:r>
            <a:endParaRPr lang="en-US" altLang="zh-CN" sz="2400" dirty="0"/>
          </a:p>
          <a:p>
            <a:r>
              <a:rPr lang="en-US" altLang="zh-CN" sz="2800" dirty="0"/>
              <a:t>FAST</a:t>
            </a:r>
            <a:endParaRPr lang="en-US" altLang="zh-CN" sz="2800" dirty="0"/>
          </a:p>
          <a:p>
            <a:pPr lvl="1"/>
            <a:r>
              <a:rPr lang="zh-CN" altLang="en-US" sz="2400" dirty="0"/>
              <a:t>连续</a:t>
            </a:r>
            <a:r>
              <a:rPr lang="en-US" altLang="zh-CN" sz="2400" dirty="0"/>
              <a:t>N</a:t>
            </a:r>
            <a:r>
              <a:rPr lang="zh-CN" altLang="en-US" sz="2400" dirty="0"/>
              <a:t>个点的灰度有明显差异</a:t>
            </a:r>
            <a:endParaRPr lang="en-US" altLang="zh-CN" sz="2400" dirty="0"/>
          </a:p>
          <a:p>
            <a:r>
              <a:rPr lang="en-US" altLang="zh-CN" sz="2800" dirty="0"/>
              <a:t>Oriented FAST	</a:t>
            </a:r>
            <a:endParaRPr lang="en-US" altLang="zh-CN" sz="2800" dirty="0"/>
          </a:p>
          <a:p>
            <a:pPr lvl="1"/>
            <a:r>
              <a:rPr lang="zh-CN" altLang="en-US" sz="2400" dirty="0"/>
              <a:t>在</a:t>
            </a:r>
            <a:r>
              <a:rPr lang="en-US" altLang="zh-CN" sz="2400" dirty="0"/>
              <a:t>FAST</a:t>
            </a:r>
            <a:r>
              <a:rPr lang="zh-CN" altLang="en-US" sz="2400" dirty="0"/>
              <a:t>基础上计算旋转</a:t>
            </a:r>
            <a:endParaRPr lang="en-US" altLang="zh-CN" sz="2400" dirty="0"/>
          </a:p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373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7221" y="1683125"/>
            <a:ext cx="4128787" cy="20310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525" y="3862762"/>
            <a:ext cx="5816179" cy="28804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特征点提取与匹配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BRIEF</a:t>
            </a:r>
            <a:endParaRPr lang="en-US" altLang="zh-CN" sz="2800" dirty="0"/>
          </a:p>
          <a:p>
            <a:pPr lvl="1"/>
            <a:r>
              <a:rPr lang="en-US" altLang="zh-CN" sz="2400" dirty="0"/>
              <a:t>BRIEF-128</a:t>
            </a:r>
            <a:r>
              <a:rPr lang="zh-CN" altLang="en-US" sz="2400" dirty="0"/>
              <a:t>：在特征点附近的</a:t>
            </a:r>
            <a:r>
              <a:rPr lang="en-US" altLang="zh-CN" sz="2400" dirty="0"/>
              <a:t>128</a:t>
            </a:r>
            <a:r>
              <a:rPr lang="zh-CN" altLang="en-US" sz="2400" dirty="0"/>
              <a:t>次像素比较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/>
              <a:t>ORB</a:t>
            </a:r>
            <a:r>
              <a:rPr lang="zh-CN" altLang="en-US" sz="2400" dirty="0"/>
              <a:t>：旋转之后的</a:t>
            </a:r>
            <a:r>
              <a:rPr lang="en-US" altLang="zh-CN" sz="2400" dirty="0"/>
              <a:t>BRIEF</a:t>
            </a:r>
            <a:r>
              <a:rPr lang="zh-CN" altLang="en-US" sz="2400" dirty="0"/>
              <a:t>描述</a:t>
            </a:r>
            <a:endParaRPr lang="en-US" altLang="zh-CN" sz="2400" dirty="0"/>
          </a:p>
          <a:p>
            <a:pPr lvl="1"/>
            <a:r>
              <a:rPr lang="en-US" altLang="zh-CN" sz="2400" dirty="0"/>
              <a:t>BRIEF</a:t>
            </a:r>
            <a:r>
              <a:rPr lang="zh-CN" altLang="en-US" sz="2400" dirty="0"/>
              <a:t>是一种二进制描述，需要用汉明距离度量</a:t>
            </a:r>
            <a:endParaRPr lang="en-US" altLang="zh-CN" sz="2400" dirty="0"/>
          </a:p>
          <a:p>
            <a:pPr lvl="1"/>
            <a:endParaRPr lang="zh-CN" altLang="en-US" sz="2400" dirty="0"/>
          </a:p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373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115" y="2760450"/>
            <a:ext cx="10096992" cy="20685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7787253" y="4985562"/>
            <a:ext cx="3455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BRIEF</a:t>
            </a:r>
            <a:r>
              <a:rPr lang="zh-CN" altLang="en-US" sz="2400" dirty="0"/>
              <a:t>的比较</a:t>
            </a:r>
            <a:r>
              <a:rPr lang="en-US" altLang="zh-CN" sz="2400" dirty="0"/>
              <a:t>pattern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特征点提取与匹配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特征匹配</a:t>
            </a:r>
            <a:endParaRPr lang="en-US" altLang="zh-CN" sz="2800" dirty="0"/>
          </a:p>
          <a:p>
            <a:pPr lvl="1"/>
            <a:r>
              <a:rPr lang="zh-CN" altLang="en-US" sz="2400" dirty="0"/>
              <a:t>通过描述子的差异判断哪些特征为同一个点</a:t>
            </a:r>
            <a:endParaRPr lang="en-US" altLang="zh-CN" sz="2400" dirty="0"/>
          </a:p>
          <a:p>
            <a:pPr lvl="1"/>
            <a:r>
              <a:rPr lang="zh-CN" altLang="en-US" sz="2400" dirty="0"/>
              <a:t>暴力匹配：比较图</a:t>
            </a:r>
            <a:r>
              <a:rPr lang="en-US" altLang="zh-CN" sz="2400" dirty="0"/>
              <a:t>1</a:t>
            </a:r>
            <a:r>
              <a:rPr lang="zh-CN" altLang="en-US" sz="2400" dirty="0"/>
              <a:t>中每个特征和图</a:t>
            </a:r>
            <a:r>
              <a:rPr lang="en-US" altLang="zh-CN" sz="2400" dirty="0"/>
              <a:t>2</a:t>
            </a:r>
            <a:r>
              <a:rPr lang="zh-CN" altLang="en-US" sz="2400" dirty="0"/>
              <a:t>特征的距离</a:t>
            </a:r>
            <a:endParaRPr lang="en-US" altLang="zh-CN" sz="2400" dirty="0"/>
          </a:p>
          <a:p>
            <a:pPr lvl="1"/>
            <a:r>
              <a:rPr lang="zh-CN" altLang="en-US" sz="2400" dirty="0"/>
              <a:t>加速：快速最近邻（</a:t>
            </a:r>
            <a:r>
              <a:rPr lang="en-US" altLang="zh-CN" sz="2400" dirty="0"/>
              <a:t>FLANN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373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704" y="3513539"/>
            <a:ext cx="7820121" cy="320899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j-ea"/>
              </a:rPr>
              <a:t>2D-2D</a:t>
            </a:r>
            <a:r>
              <a:rPr lang="zh-CN" altLang="en-US" sz="4800" dirty="0">
                <a:latin typeface="+mj-ea"/>
              </a:rPr>
              <a:t> 对极几何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373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6163" y="1584347"/>
            <a:ext cx="12804367" cy="5577127"/>
          </a:xfrm>
        </p:spPr>
        <p:txBody>
          <a:bodyPr/>
          <a:lstStyle/>
          <a:p>
            <a:r>
              <a:rPr lang="zh-CN" altLang="en-US" dirty="0"/>
              <a:t>世界坐标：</a:t>
            </a:r>
            <a:endParaRPr lang="en-US" altLang="zh-CN" dirty="0"/>
          </a:p>
          <a:p>
            <a:r>
              <a:rPr lang="zh-CN" altLang="en-US" dirty="0"/>
              <a:t>以第一个图为参考系，投影方程：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使用归一化坐标（去掉内参）：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齐次关系：</a:t>
            </a:r>
            <a:endParaRPr lang="en-US" altLang="zh-CN" dirty="0"/>
          </a:p>
          <a:p>
            <a:r>
              <a:rPr lang="zh-CN" altLang="en-US" dirty="0"/>
              <a:t>两侧左乘：</a:t>
            </a:r>
            <a:endParaRPr lang="en-US" altLang="zh-CN" dirty="0"/>
          </a:p>
          <a:p>
            <a:r>
              <a:rPr lang="zh-CN" altLang="en-US" dirty="0"/>
              <a:t>再一步左乘：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b="4438"/>
          <a:stretch>
            <a:fillRect/>
          </a:stretch>
        </p:blipFill>
        <p:spPr>
          <a:xfrm>
            <a:off x="6328282" y="1468950"/>
            <a:ext cx="5477437" cy="2949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51" y="1641975"/>
            <a:ext cx="1385428" cy="4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162" y="2588616"/>
            <a:ext cx="4176121" cy="5791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347" y="3633477"/>
            <a:ext cx="3355813" cy="554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843" y="4247286"/>
            <a:ext cx="1695605" cy="4426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078" y="4775522"/>
            <a:ext cx="1449157" cy="4695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511" y="5294843"/>
            <a:ext cx="2448772" cy="5182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6213732" y="4493008"/>
            <a:ext cx="6013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对极约束：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带内参的形式：</a:t>
            </a:r>
            <a:endParaRPr lang="zh-CN" altLang="en-US" sz="2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7239" y="4884303"/>
            <a:ext cx="1778155" cy="548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3311" y="6174743"/>
            <a:ext cx="2906012" cy="467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j-ea"/>
              </a:rPr>
              <a:t>2D-2D</a:t>
            </a:r>
            <a:r>
              <a:rPr lang="zh-CN" altLang="en-US" sz="4800" dirty="0">
                <a:latin typeface="+mj-ea"/>
              </a:rPr>
              <a:t> 对极几何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373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6163" y="1646344"/>
            <a:ext cx="12804367" cy="5401280"/>
          </a:xfrm>
        </p:spPr>
        <p:txBody>
          <a:bodyPr/>
          <a:lstStyle/>
          <a:p>
            <a:r>
              <a:rPr lang="zh-CN" altLang="en-US" dirty="0"/>
              <a:t>对极约束刻画了             共面的关系</a:t>
            </a:r>
            <a:endParaRPr lang="en-US" altLang="zh-CN" dirty="0"/>
          </a:p>
          <a:p>
            <a:r>
              <a:rPr lang="zh-CN" altLang="en-US" dirty="0"/>
              <a:t>定义：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Essential</a:t>
            </a:r>
            <a:r>
              <a:rPr lang="zh-CN" altLang="en-US" dirty="0"/>
              <a:t>矩阵</a:t>
            </a:r>
            <a:endParaRPr lang="en-US" altLang="zh-CN" dirty="0"/>
          </a:p>
          <a:p>
            <a:pPr lvl="1"/>
            <a:r>
              <a:rPr lang="en-US" altLang="zh-CN" dirty="0"/>
              <a:t>Fundamental</a:t>
            </a:r>
            <a:r>
              <a:rPr lang="zh-CN" altLang="en-US" dirty="0"/>
              <a:t>矩阵</a:t>
            </a:r>
            <a:endParaRPr lang="en-US" altLang="zh-CN" dirty="0"/>
          </a:p>
          <a:p>
            <a:pPr lvl="1"/>
            <a:r>
              <a:rPr lang="zh-CN" altLang="en-US" dirty="0"/>
              <a:t>在内参已知的情况下，可以使用</a:t>
            </a:r>
            <a:r>
              <a:rPr lang="en-US" altLang="zh-CN" dirty="0"/>
              <a:t>E</a:t>
            </a:r>
            <a:endParaRPr lang="en-US" altLang="zh-CN" dirty="0"/>
          </a:p>
          <a:p>
            <a:r>
              <a:rPr lang="zh-CN" altLang="en-US" dirty="0"/>
              <a:t>两步计算位姿：</a:t>
            </a:r>
            <a:endParaRPr lang="en-US" altLang="zh-CN" dirty="0"/>
          </a:p>
          <a:p>
            <a:pPr lvl="1"/>
            <a:r>
              <a:rPr lang="zh-CN" altLang="en-US" dirty="0"/>
              <a:t>由匹配点计算</a:t>
            </a:r>
            <a:r>
              <a:rPr lang="en-US" altLang="zh-CN" dirty="0"/>
              <a:t>E</a:t>
            </a:r>
            <a:endParaRPr lang="en-US" altLang="zh-CN" dirty="0"/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E</a:t>
            </a:r>
            <a:r>
              <a:rPr lang="zh-CN" altLang="en-US" dirty="0"/>
              <a:t>恢复</a:t>
            </a:r>
            <a:r>
              <a:rPr lang="en-US" altLang="zh-CN" dirty="0" err="1"/>
              <a:t>R,t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4876" y="4110088"/>
            <a:ext cx="1778155" cy="548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122" y="4168093"/>
            <a:ext cx="2906012" cy="46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22" y="2659821"/>
            <a:ext cx="6157493" cy="45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5426808" y="4831963"/>
            <a:ext cx="6563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0" indent="-381000">
              <a:buFont typeface="Arial" panose="02080604020202020204" pitchFamily="34" charset="0"/>
              <a:buChar char="•"/>
            </a:pPr>
            <a:r>
              <a:rPr lang="zh-CN" altLang="en-US" sz="2400" dirty="0"/>
              <a:t>对极约束的性质：</a:t>
            </a:r>
            <a:endParaRPr lang="en-US" altLang="zh-CN" sz="2400" dirty="0"/>
          </a:p>
          <a:p>
            <a:pPr marL="990600" lvl="1" indent="-381000">
              <a:buFont typeface="Arial" panose="02080604020202020204" pitchFamily="34" charset="0"/>
              <a:buChar char="•"/>
            </a:pPr>
            <a:r>
              <a:rPr lang="zh-CN" altLang="en-US" sz="2400" dirty="0"/>
              <a:t>乘任意非零常数依然满足</a:t>
            </a:r>
            <a:endParaRPr lang="en-US" altLang="zh-CN" sz="2400" dirty="0"/>
          </a:p>
          <a:p>
            <a:pPr marL="990600" lvl="1" indent="-381000">
              <a:buFont typeface="Arial" panose="02080604020202020204" pitchFamily="34" charset="0"/>
              <a:buChar char="•"/>
            </a:pPr>
            <a:r>
              <a:rPr lang="en-US" altLang="zh-CN" sz="2400" dirty="0"/>
              <a:t>E</a:t>
            </a:r>
            <a:r>
              <a:rPr lang="zh-CN" altLang="en-US" sz="2400" dirty="0"/>
              <a:t>共五个自由度</a:t>
            </a:r>
            <a:endParaRPr lang="en-US" altLang="zh-CN" sz="2400" dirty="0"/>
          </a:p>
          <a:p>
            <a:pPr marL="1600200" lvl="2" indent="-381000">
              <a:buFont typeface="Arial" panose="02080604020202020204" pitchFamily="34" charset="0"/>
              <a:buChar char="•"/>
            </a:pPr>
            <a:r>
              <a:rPr lang="zh-CN" altLang="en-US" sz="2400" dirty="0"/>
              <a:t>当成普通矩阵的话，有八个自由度</a:t>
            </a:r>
            <a:endParaRPr lang="en-US" altLang="zh-CN" sz="2400" dirty="0"/>
          </a:p>
          <a:p>
            <a:pPr marL="1600200" lvl="2" indent="-381000">
              <a:buFont typeface="Arial" panose="02080604020202020204" pitchFamily="34" charset="0"/>
              <a:buChar char="•"/>
            </a:pPr>
            <a:r>
              <a:rPr lang="zh-CN" altLang="en-US" sz="2400" dirty="0"/>
              <a:t>可用八点法求解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3246924" y="1635613"/>
                <a:ext cx="1363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924" y="1635613"/>
                <a:ext cx="1363322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b="4438"/>
          <a:stretch>
            <a:fillRect/>
          </a:stretch>
        </p:blipFill>
        <p:spPr>
          <a:xfrm>
            <a:off x="7261774" y="1531638"/>
            <a:ext cx="4515129" cy="24312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j-ea"/>
              </a:rPr>
              <a:t>2D-2D</a:t>
            </a:r>
            <a:r>
              <a:rPr lang="zh-CN" altLang="en-US" sz="4800" dirty="0">
                <a:latin typeface="+mj-ea"/>
              </a:rPr>
              <a:t> 对极几何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373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6163" y="1810237"/>
            <a:ext cx="12804367" cy="4600817"/>
          </a:xfrm>
        </p:spPr>
        <p:txBody>
          <a:bodyPr/>
          <a:lstStyle/>
          <a:p>
            <a:r>
              <a:rPr lang="zh-CN" altLang="en-US" dirty="0"/>
              <a:t>八点法求</a:t>
            </a:r>
            <a:r>
              <a:rPr lang="en-US" altLang="zh-CN" dirty="0"/>
              <a:t>E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E</a:t>
            </a:r>
            <a:r>
              <a:rPr lang="zh-CN" altLang="en-US" dirty="0"/>
              <a:t>看成通常</a:t>
            </a:r>
            <a:r>
              <a:rPr lang="en-US" altLang="zh-CN" dirty="0"/>
              <a:t>3x3</a:t>
            </a:r>
            <a:r>
              <a:rPr lang="zh-CN" altLang="en-US" dirty="0"/>
              <a:t>的矩阵，去掉因子后剩八个自由度</a:t>
            </a:r>
            <a:endParaRPr lang="en-US" altLang="zh-CN" dirty="0"/>
          </a:p>
          <a:p>
            <a:pPr lvl="1"/>
            <a:r>
              <a:rPr lang="zh-CN" altLang="en-US" dirty="0"/>
              <a:t>一对匹配点带来的约束：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向量形式：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2047" y="3004586"/>
            <a:ext cx="3864815" cy="15459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75" y="4618834"/>
            <a:ext cx="4003387" cy="5690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31" y="5312459"/>
            <a:ext cx="4806096" cy="579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28" y="3578774"/>
            <a:ext cx="5100045" cy="3055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8264281" y="300750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八对点构成方程组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j-ea"/>
              </a:rPr>
              <a:t>2D-2D</a:t>
            </a:r>
            <a:r>
              <a:rPr lang="zh-CN" altLang="en-US" sz="4800" dirty="0">
                <a:latin typeface="+mj-ea"/>
              </a:rPr>
              <a:t> 对极几何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373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6163" y="1606473"/>
            <a:ext cx="12804367" cy="4600817"/>
          </a:xfrm>
        </p:spPr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E</a:t>
            </a:r>
            <a:r>
              <a:rPr lang="zh-CN" altLang="en-US" dirty="0"/>
              <a:t>计算</a:t>
            </a:r>
            <a:r>
              <a:rPr lang="en-US" altLang="zh-CN" dirty="0"/>
              <a:t>R, t</a:t>
            </a:r>
            <a:r>
              <a:rPr lang="zh-CN" altLang="en-US" dirty="0"/>
              <a:t>：奇异值分解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163" y="2437681"/>
            <a:ext cx="2011855" cy="650296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29" y="2437682"/>
            <a:ext cx="5151567" cy="1026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4" y="3686891"/>
            <a:ext cx="9805249" cy="298729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8122262" y="2985291"/>
            <a:ext cx="40697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5" dirty="0"/>
              <a:t>四个可能的解，但只有一个深度为正</a:t>
            </a:r>
            <a:endParaRPr lang="zh-CN" altLang="en-US" sz="1865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j-ea"/>
              </a:rPr>
              <a:t>2D-2D</a:t>
            </a:r>
            <a:r>
              <a:rPr lang="zh-CN" altLang="en-US" sz="4800" dirty="0">
                <a:latin typeface="+mj-ea"/>
              </a:rPr>
              <a:t> 对极几何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SVD</a:t>
            </a:r>
            <a:r>
              <a:rPr lang="zh-CN" altLang="en-US" sz="2800" dirty="0"/>
              <a:t>过程中：</a:t>
            </a:r>
            <a:endParaRPr lang="en-US" altLang="zh-CN" sz="2800" dirty="0"/>
          </a:p>
          <a:p>
            <a:pPr lvl="1"/>
            <a:r>
              <a:rPr lang="zh-CN" altLang="en-US" sz="2400" dirty="0"/>
              <a:t>取</a:t>
            </a:r>
            <a:r>
              <a:rPr lang="en-US" altLang="zh-CN" sz="2400" dirty="0"/>
              <a:t>			        </a:t>
            </a:r>
            <a:r>
              <a:rPr lang="zh-CN" altLang="en-US" sz="2400" dirty="0"/>
              <a:t>      </a:t>
            </a:r>
            <a:r>
              <a:rPr lang="en-US" altLang="zh-CN" sz="2400" dirty="0"/>
              <a:t> </a:t>
            </a:r>
            <a:r>
              <a:rPr lang="zh-CN" altLang="en-US" sz="2400" dirty="0"/>
              <a:t>因为</a:t>
            </a:r>
            <a:r>
              <a:rPr lang="en-US" altLang="zh-CN" sz="2400" dirty="0"/>
              <a:t>E</a:t>
            </a:r>
            <a:r>
              <a:rPr lang="zh-CN" altLang="en-US" sz="2400" dirty="0"/>
              <a:t>的内在性质要求它的奇异值为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800" dirty="0"/>
              <a:t>最少可使用五个点计算</a:t>
            </a:r>
            <a:r>
              <a:rPr lang="en-US" altLang="zh-CN" sz="2800" dirty="0" err="1"/>
              <a:t>R,t</a:t>
            </a:r>
            <a:r>
              <a:rPr lang="zh-CN" altLang="en-US" sz="2800" dirty="0"/>
              <a:t>，称为五点法</a:t>
            </a:r>
            <a:endParaRPr lang="en-US" altLang="zh-CN" sz="2800" dirty="0"/>
          </a:p>
          <a:p>
            <a:pPr lvl="1"/>
            <a:r>
              <a:rPr lang="zh-CN" altLang="en-US" sz="2400" dirty="0"/>
              <a:t>但需要利用</a:t>
            </a:r>
            <a:r>
              <a:rPr lang="en-US" altLang="zh-CN" sz="2400" dirty="0"/>
              <a:t>E</a:t>
            </a:r>
            <a:r>
              <a:rPr lang="zh-CN" altLang="en-US" sz="2400" dirty="0"/>
              <a:t>的非线性性质，原理较复杂</a:t>
            </a:r>
            <a:endParaRPr lang="zh-CN" altLang="en-US" sz="2400" dirty="0"/>
          </a:p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373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31" y="2263547"/>
            <a:ext cx="3695924" cy="648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615" y="2263547"/>
            <a:ext cx="670619" cy="39627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2D-2D</a:t>
            </a:r>
            <a:r>
              <a:rPr lang="zh-CN" altLang="en-US" sz="4800" dirty="0">
                <a:latin typeface="+mj-ea"/>
              </a:rPr>
              <a:t> 对极几何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八点法的讨论</a:t>
            </a:r>
            <a:endParaRPr lang="en-US" altLang="zh-CN" sz="2800" dirty="0"/>
          </a:p>
          <a:p>
            <a:pPr lvl="1"/>
            <a:r>
              <a:rPr lang="zh-CN" altLang="en-US" sz="2400" dirty="0"/>
              <a:t>用于单目</a:t>
            </a:r>
            <a:r>
              <a:rPr lang="en-US" altLang="zh-CN" sz="2400" dirty="0"/>
              <a:t>SLAM</a:t>
            </a:r>
            <a:r>
              <a:rPr lang="zh-CN" altLang="en-US" sz="2400" dirty="0"/>
              <a:t>的初始化</a:t>
            </a:r>
            <a:endParaRPr lang="en-US" altLang="zh-CN" sz="2400" dirty="0"/>
          </a:p>
          <a:p>
            <a:pPr lvl="1"/>
            <a:r>
              <a:rPr lang="zh-CN" altLang="en-US" sz="2400" dirty="0"/>
              <a:t>尺度不确定性：归一化 </a:t>
            </a:r>
            <a:r>
              <a:rPr lang="en-US" altLang="zh-CN" sz="2400" dirty="0"/>
              <a:t>t </a:t>
            </a:r>
            <a:r>
              <a:rPr lang="zh-CN" altLang="en-US" sz="2400" dirty="0"/>
              <a:t>或特征点的平均深度</a:t>
            </a:r>
            <a:endParaRPr lang="en-US" altLang="zh-CN" sz="2400" dirty="0"/>
          </a:p>
          <a:p>
            <a:pPr lvl="1"/>
            <a:r>
              <a:rPr lang="zh-CN" altLang="en-US" sz="2400" dirty="0"/>
              <a:t>纯旋转问题：</a:t>
            </a:r>
            <a:r>
              <a:rPr lang="en-US" altLang="zh-CN" sz="2400" dirty="0"/>
              <a:t>t=0 </a:t>
            </a:r>
            <a:r>
              <a:rPr lang="zh-CN" altLang="en-US" sz="2400" dirty="0"/>
              <a:t>时无法求解</a:t>
            </a:r>
            <a:endParaRPr lang="en-US" altLang="zh-CN" sz="2400" dirty="0"/>
          </a:p>
          <a:p>
            <a:pPr lvl="1"/>
            <a:r>
              <a:rPr lang="zh-CN" altLang="en-US" sz="2400" dirty="0"/>
              <a:t>多于八对点时：最小二乘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3D-2D</a:t>
            </a:r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PnP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已经</a:t>
            </a:r>
            <a:r>
              <a:rPr lang="en-US" altLang="zh-CN" sz="2800" dirty="0"/>
              <a:t>3D</a:t>
            </a:r>
            <a:r>
              <a:rPr lang="zh-CN" altLang="en-US" sz="2800" dirty="0"/>
              <a:t>点的空间位置和相机上的投影点，求相机的旋转和平移（外参）</a:t>
            </a:r>
            <a:endParaRPr lang="zh-CN" altLang="en-US" sz="2800" dirty="0"/>
          </a:p>
          <a:p>
            <a:r>
              <a:rPr lang="zh-CN" altLang="en-US" sz="2800" dirty="0"/>
              <a:t>代数的解法</a:t>
            </a:r>
            <a:r>
              <a:rPr lang="en-US" altLang="zh-CN" sz="2800" dirty="0"/>
              <a:t>/</a:t>
            </a:r>
            <a:r>
              <a:rPr lang="zh-CN" altLang="en-US" sz="2800" dirty="0"/>
              <a:t>优化的解法</a:t>
            </a:r>
            <a:endParaRPr lang="zh-CN" altLang="en-US" sz="2800" dirty="0"/>
          </a:p>
          <a:p>
            <a:r>
              <a:rPr lang="zh-CN" altLang="en-US" sz="2800" dirty="0"/>
              <a:t>代数的</a:t>
            </a:r>
            <a:endParaRPr lang="zh-CN" altLang="en-US" sz="2800" dirty="0"/>
          </a:p>
          <a:p>
            <a:pPr lvl="1"/>
            <a:r>
              <a:rPr lang="en-US" altLang="zh-CN" sz="2400" dirty="0"/>
              <a:t>DLT</a:t>
            </a:r>
            <a:endParaRPr lang="zh-CN" altLang="en-US" sz="2400" dirty="0"/>
          </a:p>
          <a:p>
            <a:pPr lvl="1"/>
            <a:r>
              <a:rPr lang="en-US" altLang="zh-CN" sz="2400" dirty="0"/>
              <a:t>P3P</a:t>
            </a:r>
            <a:endParaRPr lang="zh-CN" altLang="en-US" sz="2400" dirty="0"/>
          </a:p>
          <a:p>
            <a:pPr lvl="1"/>
            <a:r>
              <a:rPr lang="en-US" altLang="zh-CN" sz="2400" dirty="0" err="1"/>
              <a:t>EPnP</a:t>
            </a:r>
            <a:r>
              <a:rPr lang="en-US" altLang="zh-CN" sz="2400" dirty="0"/>
              <a:t>/UPnP/…</a:t>
            </a:r>
            <a:endParaRPr lang="zh-CN" altLang="en-US" sz="2400" dirty="0"/>
          </a:p>
          <a:p>
            <a:r>
              <a:rPr lang="zh-CN" altLang="en-US" sz="2800" dirty="0"/>
              <a:t>优化的：</a:t>
            </a:r>
            <a:r>
              <a:rPr lang="en-US" altLang="zh-CN" sz="2800" dirty="0"/>
              <a:t>Bundle</a:t>
            </a:r>
            <a:r>
              <a:rPr lang="zh-CN" altLang="en-US" sz="2800" dirty="0"/>
              <a:t> </a:t>
            </a:r>
            <a:r>
              <a:rPr lang="en-US" altLang="zh-CN" sz="2800" dirty="0"/>
              <a:t>Adjustment</a:t>
            </a:r>
            <a:endParaRPr lang="en-US" altLang="zh-CN" sz="2800" dirty="0"/>
          </a:p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373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2319" y="2482946"/>
            <a:ext cx="4662876" cy="41211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Maximum Likelihood Estimate of Multivariate Gaussian Parameters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3803"/>
            <a:ext cx="10515600" cy="3774982"/>
          </a:xfr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j-ea"/>
              </a:rPr>
              <a:t>3D-2D</a:t>
            </a:r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PnP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PnP</a:t>
            </a:r>
            <a:r>
              <a:rPr lang="zh-CN" altLang="en-US" sz="2800" dirty="0"/>
              <a:t>的优化解法：</a:t>
            </a:r>
            <a:r>
              <a:rPr lang="en-US" altLang="zh-CN" sz="2800" dirty="0"/>
              <a:t>Bundle Adjustment</a:t>
            </a:r>
            <a:endParaRPr lang="en-US" altLang="zh-CN" sz="2800" dirty="0"/>
          </a:p>
          <a:p>
            <a:pPr lvl="1"/>
            <a:r>
              <a:rPr lang="zh-CN" altLang="en-US" sz="2400" dirty="0"/>
              <a:t>最小化重投影误差（</a:t>
            </a:r>
            <a:r>
              <a:rPr lang="en-US" altLang="zh-CN" sz="2400" dirty="0"/>
              <a:t>Minimizing a </a:t>
            </a:r>
            <a:r>
              <a:rPr lang="en-US" altLang="zh-CN" sz="2400" dirty="0" err="1"/>
              <a:t>reprojection</a:t>
            </a:r>
            <a:r>
              <a:rPr lang="en-US" altLang="zh-CN" sz="2400" dirty="0"/>
              <a:t> error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400" dirty="0"/>
              <a:t>投影关系：</a:t>
            </a:r>
            <a:endParaRPr lang="en-US" altLang="zh-CN" sz="2400" dirty="0"/>
          </a:p>
          <a:p>
            <a:pPr lvl="1"/>
            <a:r>
              <a:rPr lang="zh-CN" altLang="en-US" sz="2400" dirty="0"/>
              <a:t>定义重投影误差并取最小化：</a:t>
            </a:r>
            <a:endParaRPr lang="en-US" altLang="zh-CN" sz="2400" dirty="0"/>
          </a:p>
          <a:p>
            <a:pPr lvl="1"/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12" y="2687118"/>
            <a:ext cx="2290049" cy="3703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29" y="3548011"/>
            <a:ext cx="5041900" cy="939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6579710" y="2906110"/>
            <a:ext cx="5437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</a:t>
            </a:r>
            <a:r>
              <a:rPr lang="zh-CN" altLang="en-US" sz="2400" dirty="0"/>
              <a:t>：</a:t>
            </a:r>
            <a:r>
              <a:rPr lang="en-US" altLang="zh-CN" sz="2400" dirty="0"/>
              <a:t>3d</a:t>
            </a:r>
            <a:r>
              <a:rPr lang="zh-CN" altLang="en-US" sz="2400" dirty="0"/>
              <a:t>点，    相机位姿      内参      投影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ele attr="{DD40988E-35FB-4A43-891D-3C0E581E409C}"/>
                  </a:ext>
                </a:extLst>
              </p:cNvPr>
              <p:cNvSpPr/>
              <p:nvPr/>
            </p:nvSpPr>
            <p:spPr>
              <a:xfrm>
                <a:off x="7938685" y="2896268"/>
                <a:ext cx="4307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85" y="2896268"/>
                <a:ext cx="43075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ele attr="{C9EC6820-336E-4973-BEB9-6C597819D19B}"/>
                  </a:ext>
                </a:extLst>
              </p:cNvPr>
              <p:cNvSpPr/>
              <p:nvPr/>
            </p:nvSpPr>
            <p:spPr>
              <a:xfrm>
                <a:off x="9632569" y="2901189"/>
                <a:ext cx="4937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569" y="2901189"/>
                <a:ext cx="49372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ele attr="{FC2573AA-BD5F-4550-94F1-8688F702518D}"/>
                  </a:ext>
                </a:extLst>
              </p:cNvPr>
              <p:cNvSpPr/>
              <p:nvPr/>
            </p:nvSpPr>
            <p:spPr>
              <a:xfrm>
                <a:off x="10802405" y="2872270"/>
                <a:ext cx="4537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2405" y="2872270"/>
                <a:ext cx="453779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862" y="3904232"/>
            <a:ext cx="4501997" cy="2257861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j-ea"/>
              </a:rPr>
              <a:t>3D-2D</a:t>
            </a:r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PnP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36583" y="2793996"/>
            <a:ext cx="5490747" cy="2554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6163" y="1646345"/>
            <a:ext cx="12804367" cy="4600817"/>
          </a:xfrm>
        </p:spPr>
        <p:txBody>
          <a:bodyPr/>
          <a:lstStyle/>
          <a:p>
            <a:r>
              <a:rPr lang="zh-CN" altLang="en-US" dirty="0"/>
              <a:t>线性化和雅可比</a:t>
            </a:r>
            <a:endParaRPr lang="en-US" altLang="zh-CN" dirty="0"/>
          </a:p>
          <a:p>
            <a:pPr lvl="1"/>
            <a:r>
              <a:rPr lang="zh-CN" altLang="en-US" dirty="0"/>
              <a:t>考虑单个投影点误差：</a:t>
            </a:r>
            <a:endParaRPr lang="en-US" altLang="zh-CN" dirty="0"/>
          </a:p>
          <a:p>
            <a:pPr lvl="1"/>
            <a:r>
              <a:rPr lang="zh-CN" altLang="en-US" dirty="0"/>
              <a:t>线性化：</a:t>
            </a:r>
            <a:endParaRPr lang="en-US" altLang="zh-CN" dirty="0"/>
          </a:p>
          <a:p>
            <a:pPr lvl="1"/>
            <a:r>
              <a:rPr lang="zh-CN" altLang="en-US" dirty="0"/>
              <a:t>雅可比的形式？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ele attr="{60C30EF0-CDD1-449C-A4D9-6F31C5700B3C}"/>
                  </a:ext>
                </a:extLst>
              </p:cNvPr>
              <p:cNvSpPr/>
              <p:nvPr/>
            </p:nvSpPr>
            <p:spPr>
              <a:xfrm>
                <a:off x="4416714" y="1625888"/>
                <a:ext cx="3360087" cy="84863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m:rPr>
                                  <m:lit/>
                                </m:rP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^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714" y="1625888"/>
                <a:ext cx="3360087" cy="8486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ele attr="{A00035EC-AF52-4337-B867-A461ECE651EF}"/>
                  </a:ext>
                </a:extLst>
              </p:cNvPr>
              <p:cNvSpPr/>
              <p:nvPr/>
            </p:nvSpPr>
            <p:spPr>
              <a:xfrm>
                <a:off x="2311962" y="2453714"/>
                <a:ext cx="4015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962" y="2453714"/>
                <a:ext cx="4015971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36" y="3374415"/>
            <a:ext cx="4600141" cy="8748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499" y="4283519"/>
            <a:ext cx="4242099" cy="17174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257268" y="43043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第一项：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71" y="6035296"/>
            <a:ext cx="4503776" cy="82270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362" y="5501249"/>
            <a:ext cx="5812369" cy="106708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554564" y="2985325"/>
            <a:ext cx="42851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P’</a:t>
            </a:r>
            <a:r>
              <a:rPr lang="zh-CN" altLang="en-US" sz="2400" dirty="0"/>
              <a:t>为</a:t>
            </a:r>
            <a:r>
              <a:rPr lang="en-US" altLang="zh-CN" sz="2400" dirty="0"/>
              <a:t>P</a:t>
            </a:r>
            <a:r>
              <a:rPr lang="zh-CN" altLang="en-US" sz="2400" dirty="0"/>
              <a:t>在相机坐标系下的坐标：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</a:t>
            </a:r>
            <a:r>
              <a:rPr lang="en-US" altLang="zh-CN" sz="2400" dirty="0"/>
              <a:t>P’</a:t>
            </a:r>
            <a:r>
              <a:rPr lang="zh-CN" altLang="en-US" sz="2400" dirty="0"/>
              <a:t>进行投影：</a:t>
            </a:r>
            <a:endParaRPr lang="zh-CN" altLang="en-US" sz="24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494" y="3480487"/>
            <a:ext cx="4195711" cy="6101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7009" y="4684513"/>
            <a:ext cx="1582639" cy="4624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3D-2D</a:t>
            </a:r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PnP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6163" y="1810237"/>
            <a:ext cx="12804367" cy="4600817"/>
          </a:xfrm>
        </p:spPr>
        <p:txBody>
          <a:bodyPr/>
          <a:lstStyle/>
          <a:p>
            <a:r>
              <a:rPr lang="zh-CN" altLang="en-US" dirty="0"/>
              <a:t>第二项：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非齐次形式：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两项相乘：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4716" y="1258875"/>
            <a:ext cx="4074961" cy="7749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944" y="1610838"/>
            <a:ext cx="4813969" cy="12915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831" y="2834219"/>
            <a:ext cx="2768600" cy="1041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51" y="4462827"/>
            <a:ext cx="103378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j-ea"/>
              </a:rPr>
              <a:t>3D-2D</a:t>
            </a:r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PnP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6163" y="1810237"/>
            <a:ext cx="12804367" cy="4600817"/>
          </a:xfrm>
        </p:spPr>
        <p:txBody>
          <a:bodyPr/>
          <a:lstStyle/>
          <a:p>
            <a:r>
              <a:rPr lang="zh-CN" altLang="en-US" dirty="0"/>
              <a:t>也可以对</a:t>
            </a:r>
            <a:r>
              <a:rPr lang="en-US" altLang="zh-CN" dirty="0"/>
              <a:t>3D</a:t>
            </a:r>
            <a:r>
              <a:rPr lang="zh-CN" altLang="en-US" dirty="0"/>
              <a:t>点求导：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947" y="3455559"/>
            <a:ext cx="5664200" cy="1447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ele attr="{52A55D15-C69D-439A-8381-BC51E386223A}"/>
                  </a:ext>
                </a:extLst>
              </p:cNvPr>
              <p:cNvSpPr/>
              <p:nvPr/>
            </p:nvSpPr>
            <p:spPr>
              <a:xfrm>
                <a:off x="4578674" y="2193161"/>
                <a:ext cx="3360087" cy="84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m:rPr>
                                  <m:lit/>
                                </m:rP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^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674" y="2193161"/>
                <a:ext cx="3360087" cy="8486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3D-3D</a:t>
            </a:r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ICP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给定配对好的两组</a:t>
            </a:r>
            <a:r>
              <a:rPr lang="en-US" altLang="zh-CN" sz="2400" dirty="0"/>
              <a:t>3D</a:t>
            </a:r>
            <a:r>
              <a:rPr lang="zh-CN" altLang="en-US" sz="2400" dirty="0"/>
              <a:t>点，求其旋转和平移，可用迭代最近点（</a:t>
            </a:r>
            <a:r>
              <a:rPr lang="en-US" altLang="zh-CN" sz="2400" dirty="0"/>
              <a:t>Iterative Closest Point</a:t>
            </a:r>
            <a:r>
              <a:rPr lang="zh-CN" altLang="en-US" sz="2400" dirty="0"/>
              <a:t>，</a:t>
            </a:r>
            <a:r>
              <a:rPr lang="en-US" altLang="zh-CN" sz="2400" dirty="0"/>
              <a:t>ICP</a:t>
            </a:r>
            <a:r>
              <a:rPr lang="zh-CN" altLang="en-US" sz="2400" dirty="0"/>
              <a:t>求解）</a:t>
            </a:r>
            <a:endParaRPr lang="en-US" altLang="zh-CN" sz="2400" dirty="0"/>
          </a:p>
          <a:p>
            <a:r>
              <a:rPr lang="zh-CN" altLang="en-US" sz="2400" dirty="0"/>
              <a:t>设：</a:t>
            </a:r>
            <a:endParaRPr lang="en-US" altLang="zh-CN" sz="2400" dirty="0"/>
          </a:p>
          <a:p>
            <a:r>
              <a:rPr lang="zh-CN" altLang="en-US" sz="2400" dirty="0"/>
              <a:t>运动关系：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同样定义误差项：</a:t>
            </a:r>
            <a:endParaRPr lang="en-US" altLang="zh-CN" sz="2400" dirty="0"/>
          </a:p>
          <a:p>
            <a:r>
              <a:rPr lang="zh-CN" altLang="en-US" sz="2400" dirty="0"/>
              <a:t>以及最小二乘问题：</a:t>
            </a:r>
            <a:endParaRPr lang="zh-CN" altLang="en-US" sz="2400" dirty="0"/>
          </a:p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242" y="2482945"/>
            <a:ext cx="5361532" cy="5894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179" y="3072434"/>
            <a:ext cx="2521155" cy="5734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89" y="3871417"/>
            <a:ext cx="3198275" cy="6120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31" y="5116257"/>
            <a:ext cx="6526984" cy="12317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j-ea"/>
              </a:rPr>
              <a:t>3D-3D</a:t>
            </a:r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ICP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稍加推导：</a:t>
            </a:r>
            <a:endParaRPr lang="en-US" altLang="zh-CN" sz="2400" dirty="0"/>
          </a:p>
          <a:p>
            <a:pPr marL="609600" indent="-609600">
              <a:buFont typeface="+mj-lt"/>
              <a:buAutoNum type="arabicPeriod"/>
            </a:pPr>
            <a:r>
              <a:rPr lang="zh-CN" altLang="en-US" sz="2400" dirty="0"/>
              <a:t>定义质心：</a:t>
            </a:r>
            <a:endParaRPr lang="en-US" altLang="zh-CN" sz="2400" dirty="0"/>
          </a:p>
          <a:p>
            <a:pPr marL="609600" indent="-609600">
              <a:buFont typeface="+mj-lt"/>
              <a:buAutoNum type="arabicPeriod"/>
            </a:pPr>
            <a:r>
              <a:rPr lang="zh-CN" altLang="en-US" sz="2400" dirty="0"/>
              <a:t>改写目标函数：</a:t>
            </a:r>
            <a:endParaRPr lang="zh-CN" altLang="en-US" sz="2400" dirty="0"/>
          </a:p>
          <a:p>
            <a:pPr marL="685800" indent="-685800" defTabSz="1219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7515" y="2074867"/>
            <a:ext cx="3573439" cy="8161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5" y="3155653"/>
            <a:ext cx="11274288" cy="31572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456163" y="5690402"/>
            <a:ext cx="3621605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交叉项部分求和为零 </a:t>
            </a:r>
            <a:r>
              <a:rPr lang="en-US" altLang="zh-CN" sz="2400" dirty="0"/>
              <a:t>=&gt;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60" y="1173662"/>
            <a:ext cx="5054629" cy="9974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5220" y="1987112"/>
            <a:ext cx="10425397" cy="130793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063698" y="3048828"/>
            <a:ext cx="159370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只和</a:t>
            </a:r>
            <a:r>
              <a:rPr lang="en-US" altLang="zh-CN" sz="2400" dirty="0"/>
              <a:t>R</a:t>
            </a:r>
            <a:r>
              <a:rPr lang="zh-CN" altLang="en-US" sz="2400" dirty="0"/>
              <a:t>有关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8991901" y="3043364"/>
            <a:ext cx="175881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和</a:t>
            </a:r>
            <a:r>
              <a:rPr lang="en-US" altLang="zh-CN" sz="2400" dirty="0" err="1"/>
              <a:t>R,t</a:t>
            </a:r>
            <a:r>
              <a:rPr lang="zh-CN" altLang="en-US" sz="2400" dirty="0"/>
              <a:t>都有关</a:t>
            </a:r>
            <a:endParaRPr lang="zh-CN" altLang="en-US" sz="2400" dirty="0"/>
          </a:p>
        </p:txBody>
      </p:sp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3D-3D</a:t>
            </a:r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ICP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目标函数简化为：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最小化第一项，然后取</a:t>
            </a:r>
            <a:r>
              <a:rPr lang="en-US" altLang="zh-CN" sz="2400" dirty="0"/>
              <a:t>t</a:t>
            </a:r>
            <a:r>
              <a:rPr lang="zh-CN" altLang="en-US" sz="2400" dirty="0"/>
              <a:t>，使得后一项为零。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左侧项如何求？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56163" y="1357707"/>
            <a:ext cx="11072327" cy="49764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163" y="232469"/>
            <a:ext cx="10972800" cy="130211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j-ea"/>
              </a:rPr>
              <a:t>3D-3D</a:t>
            </a:r>
            <a:r>
              <a:rPr lang="zh-CN" altLang="en-US" sz="4800" dirty="0">
                <a:latin typeface="+mj-ea"/>
              </a:rPr>
              <a:t> </a:t>
            </a:r>
            <a:r>
              <a:rPr lang="en-US" altLang="zh-CN" sz="4800" dirty="0">
                <a:latin typeface="+mj-ea"/>
              </a:rPr>
              <a:t>ICP</a:t>
            </a:r>
            <a:endParaRPr lang="zh-CN" altLang="en-US" sz="4800" b="1" dirty="0">
              <a:latin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96" y="1810237"/>
            <a:ext cx="10972800" cy="504776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旋转的求取</a:t>
            </a:r>
            <a:endParaRPr lang="en-US" altLang="zh-CN" sz="2800" dirty="0"/>
          </a:p>
          <a:p>
            <a:pPr lvl="1"/>
            <a:r>
              <a:rPr lang="zh-CN" altLang="en-US" sz="2400" dirty="0"/>
              <a:t>定义去质心坐标：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最小化：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16" y="2659822"/>
            <a:ext cx="5092064" cy="6603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52" y="3884422"/>
            <a:ext cx="4693009" cy="926516"/>
          </a:xfrm>
          <a:prstGeom prst="rect">
            <a:avLst/>
          </a:prstGeom>
        </p:spPr>
      </p:pic>
      <p:sp>
        <p:nvSpPr>
          <p:cNvPr id="10" name="内容占位符 3"/>
          <p:cNvSpPr>
            <a:spLocks noGrp="1"/>
          </p:cNvSpPr>
          <p:nvPr>
            <p:ph sz="half" idx="4294967295"/>
          </p:nvPr>
        </p:nvSpPr>
        <p:spPr>
          <a:xfrm>
            <a:off x="5874760" y="1624494"/>
            <a:ext cx="6193536" cy="458869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推导：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最右一项：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SVD</a:t>
            </a:r>
            <a:r>
              <a:rPr lang="zh-CN" altLang="en-US" dirty="0"/>
              <a:t>解法：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40" y="1191253"/>
            <a:ext cx="3984349" cy="499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960" y="2218619"/>
            <a:ext cx="6320808" cy="7759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998" y="3614692"/>
            <a:ext cx="6345973" cy="10754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482" y="5603824"/>
            <a:ext cx="1734791" cy="4293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032" y="5471991"/>
            <a:ext cx="1655601" cy="7036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4263" y="5498685"/>
            <a:ext cx="1664700" cy="534456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MAP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392" y="1148617"/>
            <a:ext cx="8701454" cy="22803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• Metric Map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 Topological Map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 Semantic Map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7646" y="181667"/>
            <a:ext cx="5486875" cy="23243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1" y="2992197"/>
            <a:ext cx="5070321" cy="2670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083" y="3060617"/>
            <a:ext cx="5432283" cy="2670665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60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5311" y="1446474"/>
            <a:ext cx="5433531" cy="159271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4635-84E3-43B3-9316-F14B401E9A56}" type="datetime1">
              <a:rPr lang="en-US" altLang="zh-CN" smtClean="0"/>
            </a:fld>
            <a:endParaRPr 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11" y="2658348"/>
            <a:ext cx="7933107" cy="35283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Maximum Likelihood Estimate of Multivariate Gaussian Parameters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094" y="1843842"/>
            <a:ext cx="8574646" cy="4709656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60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4635-84E3-43B3-9316-F14B401E9A56}" type="datetime1">
              <a:rPr lang="en-US" altLang="zh-CN" smtClean="0"/>
            </a:fld>
            <a:endParaRPr 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483" y="1489827"/>
            <a:ext cx="8047417" cy="4054191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3715" y="1253331"/>
            <a:ext cx="7102723" cy="4351338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84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139" y="3520565"/>
            <a:ext cx="5149362" cy="2084104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84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8822" y="1343818"/>
            <a:ext cx="7677156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84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75146" y="1343818"/>
            <a:ext cx="800705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84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218" y="1455534"/>
            <a:ext cx="7392041" cy="4122777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84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8015" y="1245066"/>
            <a:ext cx="6826993" cy="27811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9" y="3978704"/>
            <a:ext cx="7102455" cy="2377646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84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8715" y="1500310"/>
            <a:ext cx="753994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84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99" y="1343818"/>
            <a:ext cx="8291278" cy="427519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84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169" y="1208473"/>
            <a:ext cx="7917866" cy="4054191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84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231" y="1343818"/>
            <a:ext cx="8618967" cy="38941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Maximum Likelihood Estimate of Multivariate Gaussian Parameters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709" y="2424204"/>
            <a:ext cx="8477312" cy="304326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84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157" y="925613"/>
            <a:ext cx="8436071" cy="5006774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9124-1B53-45E5-B905-B989C84A9123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Mobile Robotics on Logistics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84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Occupancy Grid Mapping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237" y="940854"/>
            <a:ext cx="8337002" cy="4976291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1769" y="5998284"/>
            <a:ext cx="345782" cy="207469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0"/>
                </a:moveTo>
                <a:lnTo>
                  <a:pt x="0" y="228598"/>
                </a:lnTo>
                <a:lnTo>
                  <a:pt x="381000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/>
          <p:nvPr/>
        </p:nvSpPr>
        <p:spPr>
          <a:xfrm>
            <a:off x="3791769" y="5998284"/>
            <a:ext cx="345782" cy="207469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0"/>
                </a:moveTo>
                <a:lnTo>
                  <a:pt x="380999" y="114299"/>
                </a:lnTo>
                <a:lnTo>
                  <a:pt x="0" y="228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" name="object 4"/>
          <p:cNvSpPr/>
          <p:nvPr/>
        </p:nvSpPr>
        <p:spPr>
          <a:xfrm>
            <a:off x="5939937" y="6099664"/>
            <a:ext cx="331374" cy="4034"/>
          </a:xfrm>
          <a:custGeom>
            <a:avLst/>
            <a:gdLst/>
            <a:ahLst/>
            <a:cxnLst/>
            <a:rect l="l" t="t" r="r" b="b"/>
            <a:pathLst>
              <a:path w="365125" h="4445">
                <a:moveTo>
                  <a:pt x="0" y="4180"/>
                </a:moveTo>
                <a:lnTo>
                  <a:pt x="365127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6178319" y="6031568"/>
            <a:ext cx="139465" cy="138313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0" y="0"/>
                </a:moveTo>
                <a:lnTo>
                  <a:pt x="1739" y="152389"/>
                </a:lnTo>
                <a:lnTo>
                  <a:pt x="153263" y="74449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444" y="608727"/>
            <a:ext cx="6345549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3162935" algn="l"/>
              </a:tabLst>
            </a:pPr>
            <a:r>
              <a:rPr spc="-5" dirty="0"/>
              <a:t>G</a:t>
            </a:r>
            <a:r>
              <a:rPr dirty="0"/>
              <a:t>raph-</a:t>
            </a:r>
            <a:r>
              <a:rPr spc="-5" dirty="0"/>
              <a:t>B</a:t>
            </a:r>
            <a:r>
              <a:rPr dirty="0"/>
              <a:t>ased	</a:t>
            </a:r>
            <a:r>
              <a:rPr spc="-5" dirty="0"/>
              <a:t>S</a:t>
            </a:r>
            <a:r>
              <a:rPr dirty="0"/>
              <a:t>LAM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363445" y="1453331"/>
            <a:ext cx="7134049" cy="1413332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4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2519045" algn="l"/>
                <a:tab pos="485267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Constraints</a:t>
            </a:r>
            <a:r>
              <a:rPr sz="2905" spc="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connect</a:t>
            </a:r>
            <a:r>
              <a:rPr sz="2905" spc="23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poses of</a:t>
            </a:r>
            <a:r>
              <a:rPr sz="2905" spc="-68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  robot</a:t>
            </a:r>
            <a:r>
              <a:rPr sz="2905" dirty="0">
                <a:latin typeface="Verdana"/>
                <a:cs typeface="Verdana"/>
              </a:rPr>
              <a:t> while	it is</a:t>
            </a:r>
            <a:r>
              <a:rPr sz="2905" spc="-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moving</a:t>
            </a:r>
            <a:endParaRPr sz="2905" dirty="0">
              <a:latin typeface="Verdana"/>
              <a:cs typeface="Verdana"/>
            </a:endParaRPr>
          </a:p>
          <a:p>
            <a:pPr marL="11430">
              <a:spcBef>
                <a:spcPts val="550"/>
              </a:spcBef>
              <a:tabLst>
                <a:tab pos="321945" algn="l"/>
                <a:tab pos="328358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Constraints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are	</a:t>
            </a:r>
            <a:r>
              <a:rPr sz="2905" spc="-5" dirty="0">
                <a:latin typeface="Verdana"/>
                <a:cs typeface="Verdana"/>
              </a:rPr>
              <a:t>inherently</a:t>
            </a:r>
            <a:r>
              <a:rPr sz="2905" spc="-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uncertain</a:t>
            </a:r>
            <a:endParaRPr sz="2905" dirty="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6638" y="3981616"/>
            <a:ext cx="545182" cy="359613"/>
          </a:xfrm>
          <a:custGeom>
            <a:avLst/>
            <a:gdLst/>
            <a:ahLst/>
            <a:cxnLst/>
            <a:rect l="l" t="t" r="r" b="b"/>
            <a:pathLst>
              <a:path w="600710" h="396239">
                <a:moveTo>
                  <a:pt x="0" y="0"/>
                </a:moveTo>
                <a:lnTo>
                  <a:pt x="600524" y="395901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6486606" y="4232435"/>
            <a:ext cx="153873" cy="134278"/>
          </a:xfrm>
          <a:custGeom>
            <a:avLst/>
            <a:gdLst/>
            <a:ahLst/>
            <a:cxnLst/>
            <a:rect l="l" t="t" r="r" b="b"/>
            <a:pathLst>
              <a:path w="169545" h="147954">
                <a:moveTo>
                  <a:pt x="83883" y="0"/>
                </a:moveTo>
                <a:lnTo>
                  <a:pt x="0" y="127241"/>
                </a:lnTo>
                <a:lnTo>
                  <a:pt x="169176" y="147497"/>
                </a:lnTo>
                <a:lnTo>
                  <a:pt x="83883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4405532" y="3928369"/>
            <a:ext cx="544606" cy="200552"/>
          </a:xfrm>
          <a:custGeom>
            <a:avLst/>
            <a:gdLst/>
            <a:ahLst/>
            <a:cxnLst/>
            <a:rect l="l" t="t" r="r" b="b"/>
            <a:pathLst>
              <a:path w="600075" h="220979">
                <a:moveTo>
                  <a:pt x="0" y="220595"/>
                </a:moveTo>
                <a:lnTo>
                  <a:pt x="600019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4839672" y="3895286"/>
            <a:ext cx="153873" cy="130244"/>
          </a:xfrm>
          <a:custGeom>
            <a:avLst/>
            <a:gdLst/>
            <a:ahLst/>
            <a:cxnLst/>
            <a:rect l="l" t="t" r="r" b="b"/>
            <a:pathLst>
              <a:path w="169545" h="143510">
                <a:moveTo>
                  <a:pt x="0" y="0"/>
                </a:moveTo>
                <a:lnTo>
                  <a:pt x="52590" y="143027"/>
                </a:lnTo>
                <a:lnTo>
                  <a:pt x="169341" y="18923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5213795" y="3918531"/>
            <a:ext cx="637391" cy="24205"/>
          </a:xfrm>
          <a:custGeom>
            <a:avLst/>
            <a:gdLst/>
            <a:ahLst/>
            <a:cxnLst/>
            <a:rect l="l" t="t" r="r" b="b"/>
            <a:pathLst>
              <a:path w="702310" h="26670">
                <a:moveTo>
                  <a:pt x="0" y="26647"/>
                </a:moveTo>
                <a:lnTo>
                  <a:pt x="701711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5755878" y="3852927"/>
            <a:ext cx="141194" cy="138313"/>
          </a:xfrm>
          <a:custGeom>
            <a:avLst/>
            <a:gdLst/>
            <a:ahLst/>
            <a:cxnLst/>
            <a:rect l="l" t="t" r="r" b="b"/>
            <a:pathLst>
              <a:path w="155575" h="152400">
                <a:moveTo>
                  <a:pt x="0" y="0"/>
                </a:moveTo>
                <a:lnTo>
                  <a:pt x="5778" y="152285"/>
                </a:lnTo>
                <a:lnTo>
                  <a:pt x="155181" y="70358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4155093" y="4048951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0" y="0"/>
                </a:moveTo>
                <a:lnTo>
                  <a:pt x="19926" y="227723"/>
                </a:lnTo>
                <a:lnTo>
                  <a:pt x="389521" y="80657"/>
                </a:lnTo>
                <a:lnTo>
                  <a:pt x="0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4155096" y="4048947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0" y="0"/>
                </a:moveTo>
                <a:lnTo>
                  <a:pt x="389511" y="80658"/>
                </a:lnTo>
                <a:lnTo>
                  <a:pt x="19923" y="22772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/>
          <p:nvPr/>
        </p:nvSpPr>
        <p:spPr>
          <a:xfrm>
            <a:off x="4984980" y="3811342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19913" y="0"/>
                </a:moveTo>
                <a:lnTo>
                  <a:pt x="0" y="227736"/>
                </a:lnTo>
                <a:lnTo>
                  <a:pt x="389509" y="147065"/>
                </a:lnTo>
                <a:lnTo>
                  <a:pt x="19913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/>
          <p:nvPr/>
        </p:nvSpPr>
        <p:spPr>
          <a:xfrm>
            <a:off x="4984973" y="3811346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19923" y="0"/>
                </a:moveTo>
                <a:lnTo>
                  <a:pt x="389512" y="147071"/>
                </a:lnTo>
                <a:lnTo>
                  <a:pt x="0" y="227730"/>
                </a:lnTo>
                <a:lnTo>
                  <a:pt x="19923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5863680" y="3822625"/>
            <a:ext cx="351545" cy="262794"/>
          </a:xfrm>
          <a:custGeom>
            <a:avLst/>
            <a:gdLst/>
            <a:ahLst/>
            <a:cxnLst/>
            <a:rect l="l" t="t" r="r" b="b"/>
            <a:pathLst>
              <a:path w="387350" h="289560">
                <a:moveTo>
                  <a:pt x="114312" y="0"/>
                </a:moveTo>
                <a:lnTo>
                  <a:pt x="0" y="197967"/>
                </a:lnTo>
                <a:lnTo>
                  <a:pt x="387108" y="289483"/>
                </a:lnTo>
                <a:lnTo>
                  <a:pt x="114312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5863683" y="3822625"/>
            <a:ext cx="351545" cy="262794"/>
          </a:xfrm>
          <a:custGeom>
            <a:avLst/>
            <a:gdLst/>
            <a:ahLst/>
            <a:cxnLst/>
            <a:rect l="l" t="t" r="r" b="b"/>
            <a:pathLst>
              <a:path w="387350" h="289560">
                <a:moveTo>
                  <a:pt x="114300" y="0"/>
                </a:moveTo>
                <a:lnTo>
                  <a:pt x="387105" y="289486"/>
                </a:lnTo>
                <a:lnTo>
                  <a:pt x="0" y="197973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6563554" y="4050775"/>
            <a:ext cx="547717" cy="8304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 txBox="1"/>
          <p:nvPr/>
        </p:nvSpPr>
        <p:spPr>
          <a:xfrm>
            <a:off x="4278145" y="5938235"/>
            <a:ext cx="1051752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635" spc="-9" dirty="0">
                <a:latin typeface="Tahoma"/>
                <a:cs typeface="Tahoma"/>
              </a:rPr>
              <a:t>Robot</a:t>
            </a:r>
            <a:r>
              <a:rPr sz="1635" spc="-59" dirty="0">
                <a:latin typeface="Tahoma"/>
                <a:cs typeface="Tahoma"/>
              </a:rPr>
              <a:t> </a:t>
            </a:r>
            <a:r>
              <a:rPr sz="1635" spc="-5" dirty="0">
                <a:latin typeface="Tahoma"/>
                <a:cs typeface="Tahoma"/>
              </a:rPr>
              <a:t>pose</a:t>
            </a:r>
            <a:endParaRPr sz="1635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28768" y="5938235"/>
            <a:ext cx="950899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635" spc="-5" dirty="0">
                <a:latin typeface="Tahoma"/>
                <a:cs typeface="Tahoma"/>
              </a:rPr>
              <a:t>Co</a:t>
            </a:r>
            <a:r>
              <a:rPr sz="1635" spc="-9" dirty="0">
                <a:latin typeface="Tahoma"/>
                <a:cs typeface="Tahoma"/>
              </a:rPr>
              <a:t>n</a:t>
            </a:r>
            <a:r>
              <a:rPr sz="1635" dirty="0">
                <a:latin typeface="Tahoma"/>
                <a:cs typeface="Tahoma"/>
              </a:rPr>
              <a:t>st</a:t>
            </a:r>
            <a:r>
              <a:rPr sz="1635" spc="-32" dirty="0">
                <a:latin typeface="Tahoma"/>
                <a:cs typeface="Tahoma"/>
              </a:rPr>
              <a:t>r</a:t>
            </a:r>
            <a:r>
              <a:rPr sz="1635" dirty="0">
                <a:latin typeface="Tahoma"/>
                <a:cs typeface="Tahoma"/>
              </a:rPr>
              <a:t>a</a:t>
            </a:r>
            <a:r>
              <a:rPr sz="1635" spc="-5" dirty="0">
                <a:latin typeface="Tahoma"/>
                <a:cs typeface="Tahoma"/>
              </a:rPr>
              <a:t>in</a:t>
            </a:r>
            <a:r>
              <a:rPr sz="1635" dirty="0">
                <a:latin typeface="Tahoma"/>
                <a:cs typeface="Tahoma"/>
              </a:rPr>
              <a:t>t</a:t>
            </a:r>
            <a:endParaRPr sz="1635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91714" y="6205683"/>
            <a:ext cx="163670" cy="68259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sz="1450" dirty="0">
                <a:latin typeface="Verdana"/>
                <a:cs typeface="Verdana"/>
              </a:rPr>
            </a:fld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3445" y="692611"/>
            <a:ext cx="4449632" cy="51440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162935" algn="l"/>
              </a:tabLst>
            </a:pP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G</a:t>
            </a:r>
            <a:r>
              <a:rPr sz="3265" b="1" dirty="0">
                <a:solidFill>
                  <a:srgbClr val="336699"/>
                </a:solidFill>
                <a:latin typeface="Verdana"/>
                <a:cs typeface="Verdana"/>
              </a:rPr>
              <a:t>raph-</a:t>
            </a: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B</a:t>
            </a:r>
            <a:r>
              <a:rPr sz="3265" b="1" dirty="0">
                <a:solidFill>
                  <a:srgbClr val="336699"/>
                </a:solidFill>
                <a:latin typeface="Verdana"/>
                <a:cs typeface="Verdana"/>
              </a:rPr>
              <a:t>ased	</a:t>
            </a: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S</a:t>
            </a:r>
            <a:r>
              <a:rPr sz="3265" b="1" dirty="0">
                <a:solidFill>
                  <a:srgbClr val="336699"/>
                </a:solidFill>
                <a:latin typeface="Verdana"/>
                <a:cs typeface="Verdana"/>
              </a:rPr>
              <a:t>LAM</a:t>
            </a:r>
            <a:endParaRPr sz="3265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3445" y="1453331"/>
            <a:ext cx="7027433" cy="1338311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4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2404745" algn="l"/>
                <a:tab pos="5343525" algn="l"/>
                <a:tab pos="615696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Observing</a:t>
            </a:r>
            <a:r>
              <a:rPr sz="2905" spc="18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previously</a:t>
            </a:r>
            <a:r>
              <a:rPr sz="2905" spc="23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seen	</a:t>
            </a:r>
            <a:r>
              <a:rPr sz="2905" dirty="0">
                <a:latin typeface="Verdana"/>
                <a:cs typeface="Verdana"/>
              </a:rPr>
              <a:t>areas  </a:t>
            </a:r>
            <a:r>
              <a:rPr sz="2905" spc="-5" dirty="0">
                <a:latin typeface="Verdana"/>
                <a:cs typeface="Verdana"/>
              </a:rPr>
              <a:t>ge</a:t>
            </a:r>
            <a:r>
              <a:rPr sz="2905" dirty="0">
                <a:latin typeface="Verdana"/>
                <a:cs typeface="Verdana"/>
              </a:rPr>
              <a:t>nera</a:t>
            </a:r>
            <a:r>
              <a:rPr sz="2905" spc="-5" dirty="0">
                <a:latin typeface="Verdana"/>
                <a:cs typeface="Verdana"/>
              </a:rPr>
              <a:t>te</a:t>
            </a:r>
            <a:r>
              <a:rPr sz="2905" dirty="0">
                <a:latin typeface="Verdana"/>
                <a:cs typeface="Verdana"/>
              </a:rPr>
              <a:t>s c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nst</a:t>
            </a:r>
            <a:r>
              <a:rPr sz="2905" spc="-5" dirty="0">
                <a:latin typeface="Verdana"/>
                <a:cs typeface="Verdana"/>
              </a:rPr>
              <a:t>r</a:t>
            </a:r>
            <a:r>
              <a:rPr sz="2905" dirty="0">
                <a:latin typeface="Verdana"/>
                <a:cs typeface="Verdana"/>
              </a:rPr>
              <a:t>ain</a:t>
            </a:r>
            <a:r>
              <a:rPr sz="2905" spc="-5" dirty="0">
                <a:latin typeface="Verdana"/>
                <a:cs typeface="Verdana"/>
              </a:rPr>
              <a:t>t</a:t>
            </a:r>
            <a:r>
              <a:rPr sz="2905" dirty="0">
                <a:latin typeface="Verdana"/>
                <a:cs typeface="Verdana"/>
              </a:rPr>
              <a:t>s</a:t>
            </a:r>
            <a:r>
              <a:rPr sz="2905" spc="-5" dirty="0">
                <a:latin typeface="Verdana"/>
                <a:cs typeface="Verdana"/>
              </a:rPr>
              <a:t> bet</a:t>
            </a:r>
            <a:r>
              <a:rPr sz="2905" dirty="0">
                <a:latin typeface="Verdana"/>
                <a:cs typeface="Verdana"/>
              </a:rPr>
              <a:t>ween	n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n-  </a:t>
            </a:r>
            <a:r>
              <a:rPr sz="2905" spc="-5" dirty="0">
                <a:latin typeface="Verdana"/>
                <a:cs typeface="Verdana"/>
              </a:rPr>
              <a:t>successive	poses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56638" y="3982146"/>
            <a:ext cx="545182" cy="359613"/>
          </a:xfrm>
          <a:custGeom>
            <a:avLst/>
            <a:gdLst/>
            <a:ahLst/>
            <a:cxnLst/>
            <a:rect l="l" t="t" r="r" b="b"/>
            <a:pathLst>
              <a:path w="600710" h="396239">
                <a:moveTo>
                  <a:pt x="0" y="0"/>
                </a:moveTo>
                <a:lnTo>
                  <a:pt x="600524" y="395901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6486606" y="4232965"/>
            <a:ext cx="153873" cy="134278"/>
          </a:xfrm>
          <a:custGeom>
            <a:avLst/>
            <a:gdLst/>
            <a:ahLst/>
            <a:cxnLst/>
            <a:rect l="l" t="t" r="r" b="b"/>
            <a:pathLst>
              <a:path w="169545" h="147954">
                <a:moveTo>
                  <a:pt x="83883" y="0"/>
                </a:moveTo>
                <a:lnTo>
                  <a:pt x="0" y="127228"/>
                </a:lnTo>
                <a:lnTo>
                  <a:pt x="169176" y="147497"/>
                </a:lnTo>
                <a:lnTo>
                  <a:pt x="83883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6671203" y="4522431"/>
            <a:ext cx="8068" cy="451245"/>
          </a:xfrm>
          <a:custGeom>
            <a:avLst/>
            <a:gdLst/>
            <a:ahLst/>
            <a:cxnLst/>
            <a:rect l="l" t="t" r="r" b="b"/>
            <a:pathLst>
              <a:path w="8889" h="497204">
                <a:moveTo>
                  <a:pt x="8641" y="0"/>
                </a:moveTo>
                <a:lnTo>
                  <a:pt x="0" y="496894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6603664" y="4880003"/>
            <a:ext cx="138313" cy="140042"/>
          </a:xfrm>
          <a:custGeom>
            <a:avLst/>
            <a:gdLst/>
            <a:ahLst/>
            <a:cxnLst/>
            <a:rect l="l" t="t" r="r" b="b"/>
            <a:pathLst>
              <a:path w="152400" h="154304">
                <a:moveTo>
                  <a:pt x="0" y="0"/>
                </a:moveTo>
                <a:lnTo>
                  <a:pt x="73532" y="153695"/>
                </a:lnTo>
                <a:lnTo>
                  <a:pt x="152374" y="2641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6029987" y="5231283"/>
            <a:ext cx="471992" cy="198824"/>
          </a:xfrm>
          <a:custGeom>
            <a:avLst/>
            <a:gdLst/>
            <a:ahLst/>
            <a:cxnLst/>
            <a:rect l="l" t="t" r="r" b="b"/>
            <a:pathLst>
              <a:path w="520064" h="219075">
                <a:moveTo>
                  <a:pt x="519903" y="0"/>
                </a:moveTo>
                <a:lnTo>
                  <a:pt x="0" y="218446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5987482" y="5330061"/>
            <a:ext cx="154449" cy="127939"/>
          </a:xfrm>
          <a:custGeom>
            <a:avLst/>
            <a:gdLst/>
            <a:ahLst/>
            <a:cxnLst/>
            <a:rect l="l" t="t" r="r" b="b"/>
            <a:pathLst>
              <a:path w="170179" h="140970">
                <a:moveTo>
                  <a:pt x="110985" y="0"/>
                </a:moveTo>
                <a:lnTo>
                  <a:pt x="0" y="129285"/>
                </a:lnTo>
                <a:lnTo>
                  <a:pt x="170014" y="140500"/>
                </a:lnTo>
                <a:lnTo>
                  <a:pt x="110985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5548498" y="5168634"/>
            <a:ext cx="214385" cy="283541"/>
          </a:xfrm>
          <a:custGeom>
            <a:avLst/>
            <a:gdLst/>
            <a:ahLst/>
            <a:cxnLst/>
            <a:rect l="l" t="t" r="r" b="b"/>
            <a:pathLst>
              <a:path w="236220" h="312420">
                <a:moveTo>
                  <a:pt x="236044" y="311916"/>
                </a:moveTo>
                <a:lnTo>
                  <a:pt x="0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5520677" y="5131870"/>
            <a:ext cx="138889" cy="152144"/>
          </a:xfrm>
          <a:custGeom>
            <a:avLst/>
            <a:gdLst/>
            <a:ahLst/>
            <a:cxnLst/>
            <a:rect l="l" t="t" r="r" b="b"/>
            <a:pathLst>
              <a:path w="153035" h="167639">
                <a:moveTo>
                  <a:pt x="0" y="0"/>
                </a:moveTo>
                <a:lnTo>
                  <a:pt x="31203" y="167513"/>
                </a:lnTo>
                <a:lnTo>
                  <a:pt x="152730" y="75539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4405532" y="3928899"/>
            <a:ext cx="544606" cy="200552"/>
          </a:xfrm>
          <a:custGeom>
            <a:avLst/>
            <a:gdLst/>
            <a:ahLst/>
            <a:cxnLst/>
            <a:rect l="l" t="t" r="r" b="b"/>
            <a:pathLst>
              <a:path w="600075" h="220979">
                <a:moveTo>
                  <a:pt x="0" y="220595"/>
                </a:moveTo>
                <a:lnTo>
                  <a:pt x="600019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4839672" y="3895805"/>
            <a:ext cx="153873" cy="130244"/>
          </a:xfrm>
          <a:custGeom>
            <a:avLst/>
            <a:gdLst/>
            <a:ahLst/>
            <a:cxnLst/>
            <a:rect l="l" t="t" r="r" b="b"/>
            <a:pathLst>
              <a:path w="169545" h="143510">
                <a:moveTo>
                  <a:pt x="0" y="0"/>
                </a:moveTo>
                <a:lnTo>
                  <a:pt x="52590" y="143040"/>
                </a:lnTo>
                <a:lnTo>
                  <a:pt x="169341" y="18935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5213795" y="3919061"/>
            <a:ext cx="637391" cy="24205"/>
          </a:xfrm>
          <a:custGeom>
            <a:avLst/>
            <a:gdLst/>
            <a:ahLst/>
            <a:cxnLst/>
            <a:rect l="l" t="t" r="r" b="b"/>
            <a:pathLst>
              <a:path w="702310" h="26670">
                <a:moveTo>
                  <a:pt x="0" y="26647"/>
                </a:moveTo>
                <a:lnTo>
                  <a:pt x="701711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5755878" y="3853458"/>
            <a:ext cx="141194" cy="138313"/>
          </a:xfrm>
          <a:custGeom>
            <a:avLst/>
            <a:gdLst/>
            <a:ahLst/>
            <a:cxnLst/>
            <a:rect l="l" t="t" r="r" b="b"/>
            <a:pathLst>
              <a:path w="155575" h="152400">
                <a:moveTo>
                  <a:pt x="0" y="0"/>
                </a:moveTo>
                <a:lnTo>
                  <a:pt x="5778" y="152285"/>
                </a:lnTo>
                <a:lnTo>
                  <a:pt x="155181" y="70357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/>
          <p:nvPr/>
        </p:nvSpPr>
        <p:spPr>
          <a:xfrm>
            <a:off x="4155093" y="4049482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0" y="0"/>
                </a:moveTo>
                <a:lnTo>
                  <a:pt x="19926" y="227723"/>
                </a:lnTo>
                <a:lnTo>
                  <a:pt x="389521" y="80657"/>
                </a:lnTo>
                <a:lnTo>
                  <a:pt x="0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/>
          <p:nvPr/>
        </p:nvSpPr>
        <p:spPr>
          <a:xfrm>
            <a:off x="4155096" y="4049478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0" y="0"/>
                </a:moveTo>
                <a:lnTo>
                  <a:pt x="389511" y="80658"/>
                </a:lnTo>
                <a:lnTo>
                  <a:pt x="19923" y="22772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4984980" y="3811872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19913" y="0"/>
                </a:moveTo>
                <a:lnTo>
                  <a:pt x="0" y="227723"/>
                </a:lnTo>
                <a:lnTo>
                  <a:pt x="389509" y="147065"/>
                </a:lnTo>
                <a:lnTo>
                  <a:pt x="19913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4984973" y="3811864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19923" y="0"/>
                </a:moveTo>
                <a:lnTo>
                  <a:pt x="389511" y="147071"/>
                </a:lnTo>
                <a:lnTo>
                  <a:pt x="0" y="227730"/>
                </a:lnTo>
                <a:lnTo>
                  <a:pt x="19923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5863680" y="3823156"/>
            <a:ext cx="351545" cy="262794"/>
          </a:xfrm>
          <a:custGeom>
            <a:avLst/>
            <a:gdLst/>
            <a:ahLst/>
            <a:cxnLst/>
            <a:rect l="l" t="t" r="r" b="b"/>
            <a:pathLst>
              <a:path w="387350" h="289560">
                <a:moveTo>
                  <a:pt x="114312" y="0"/>
                </a:moveTo>
                <a:lnTo>
                  <a:pt x="0" y="197967"/>
                </a:lnTo>
                <a:lnTo>
                  <a:pt x="387108" y="289483"/>
                </a:lnTo>
                <a:lnTo>
                  <a:pt x="114312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/>
          <p:nvPr/>
        </p:nvSpPr>
        <p:spPr>
          <a:xfrm>
            <a:off x="5863683" y="3823156"/>
            <a:ext cx="351545" cy="262794"/>
          </a:xfrm>
          <a:custGeom>
            <a:avLst/>
            <a:gdLst/>
            <a:ahLst/>
            <a:cxnLst/>
            <a:rect l="l" t="t" r="r" b="b"/>
            <a:pathLst>
              <a:path w="387350" h="289560">
                <a:moveTo>
                  <a:pt x="114300" y="0"/>
                </a:moveTo>
                <a:lnTo>
                  <a:pt x="387105" y="289486"/>
                </a:lnTo>
                <a:lnTo>
                  <a:pt x="0" y="197973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/>
          <p:nvPr/>
        </p:nvSpPr>
        <p:spPr>
          <a:xfrm>
            <a:off x="6555509" y="4364409"/>
            <a:ext cx="204587" cy="359036"/>
          </a:xfrm>
          <a:custGeom>
            <a:avLst/>
            <a:gdLst/>
            <a:ahLst/>
            <a:cxnLst/>
            <a:rect l="l" t="t" r="r" b="b"/>
            <a:pathLst>
              <a:path w="225425" h="395604">
                <a:moveTo>
                  <a:pt x="225120" y="0"/>
                </a:moveTo>
                <a:lnTo>
                  <a:pt x="0" y="39700"/>
                </a:lnTo>
                <a:lnTo>
                  <a:pt x="178714" y="395058"/>
                </a:lnTo>
                <a:lnTo>
                  <a:pt x="225120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3" name="object 23"/>
          <p:cNvSpPr/>
          <p:nvPr/>
        </p:nvSpPr>
        <p:spPr>
          <a:xfrm>
            <a:off x="6555509" y="4364406"/>
            <a:ext cx="204587" cy="359036"/>
          </a:xfrm>
          <a:custGeom>
            <a:avLst/>
            <a:gdLst/>
            <a:ahLst/>
            <a:cxnLst/>
            <a:rect l="l" t="t" r="r" b="b"/>
            <a:pathLst>
              <a:path w="225425" h="395604">
                <a:moveTo>
                  <a:pt x="225126" y="0"/>
                </a:moveTo>
                <a:lnTo>
                  <a:pt x="178723" y="395059"/>
                </a:lnTo>
                <a:lnTo>
                  <a:pt x="0" y="39695"/>
                </a:lnTo>
                <a:lnTo>
                  <a:pt x="225126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4" name="object 24"/>
          <p:cNvSpPr/>
          <p:nvPr/>
        </p:nvSpPr>
        <p:spPr>
          <a:xfrm>
            <a:off x="6427120" y="4979483"/>
            <a:ext cx="318119" cy="318119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188582" y="0"/>
                </a:moveTo>
                <a:lnTo>
                  <a:pt x="0" y="350227"/>
                </a:lnTo>
                <a:lnTo>
                  <a:pt x="350240" y="161645"/>
                </a:lnTo>
                <a:lnTo>
                  <a:pt x="188582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5" name="object 25"/>
          <p:cNvSpPr/>
          <p:nvPr/>
        </p:nvSpPr>
        <p:spPr>
          <a:xfrm>
            <a:off x="6427120" y="4979494"/>
            <a:ext cx="318119" cy="318119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350230" y="161644"/>
                </a:moveTo>
                <a:lnTo>
                  <a:pt x="0" y="350230"/>
                </a:lnTo>
                <a:lnTo>
                  <a:pt x="188585" y="0"/>
                </a:lnTo>
                <a:lnTo>
                  <a:pt x="350230" y="1616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6" name="object 26"/>
          <p:cNvSpPr/>
          <p:nvPr/>
        </p:nvSpPr>
        <p:spPr>
          <a:xfrm>
            <a:off x="5237332" y="4825968"/>
            <a:ext cx="300830" cy="332527"/>
          </a:xfrm>
          <a:custGeom>
            <a:avLst/>
            <a:gdLst/>
            <a:ahLst/>
            <a:cxnLst/>
            <a:rect l="l" t="t" r="r" b="b"/>
            <a:pathLst>
              <a:path w="331470" h="366395">
                <a:moveTo>
                  <a:pt x="0" y="0"/>
                </a:moveTo>
                <a:lnTo>
                  <a:pt x="155473" y="366128"/>
                </a:lnTo>
                <a:lnTo>
                  <a:pt x="331342" y="220090"/>
                </a:lnTo>
                <a:lnTo>
                  <a:pt x="0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7" name="object 27"/>
          <p:cNvSpPr/>
          <p:nvPr/>
        </p:nvSpPr>
        <p:spPr>
          <a:xfrm>
            <a:off x="5237329" y="4825970"/>
            <a:ext cx="300830" cy="332527"/>
          </a:xfrm>
          <a:custGeom>
            <a:avLst/>
            <a:gdLst/>
            <a:ahLst/>
            <a:cxnLst/>
            <a:rect l="l" t="t" r="r" b="b"/>
            <a:pathLst>
              <a:path w="331470" h="366395">
                <a:moveTo>
                  <a:pt x="155478" y="366131"/>
                </a:moveTo>
                <a:lnTo>
                  <a:pt x="0" y="0"/>
                </a:lnTo>
                <a:lnTo>
                  <a:pt x="331343" y="220084"/>
                </a:lnTo>
                <a:lnTo>
                  <a:pt x="155478" y="36613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8" name="object 28"/>
          <p:cNvSpPr/>
          <p:nvPr/>
        </p:nvSpPr>
        <p:spPr>
          <a:xfrm>
            <a:off x="5615766" y="5347983"/>
            <a:ext cx="345782" cy="207469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381000" y="0"/>
                </a:moveTo>
                <a:lnTo>
                  <a:pt x="0" y="114300"/>
                </a:lnTo>
                <a:lnTo>
                  <a:pt x="381000" y="228600"/>
                </a:lnTo>
                <a:lnTo>
                  <a:pt x="381000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9" name="object 29"/>
          <p:cNvSpPr/>
          <p:nvPr/>
        </p:nvSpPr>
        <p:spPr>
          <a:xfrm>
            <a:off x="5615766" y="5347984"/>
            <a:ext cx="345782" cy="207469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380999" y="228599"/>
                </a:moveTo>
                <a:lnTo>
                  <a:pt x="0" y="114299"/>
                </a:lnTo>
                <a:lnTo>
                  <a:pt x="380999" y="0"/>
                </a:lnTo>
                <a:lnTo>
                  <a:pt x="380999" y="2285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0" name="object 30"/>
          <p:cNvSpPr/>
          <p:nvPr/>
        </p:nvSpPr>
        <p:spPr>
          <a:xfrm>
            <a:off x="5278630" y="4555568"/>
            <a:ext cx="0" cy="273744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301624"/>
                </a:moveTo>
                <a:lnTo>
                  <a:pt x="0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1" name="object 31"/>
          <p:cNvSpPr/>
          <p:nvPr/>
        </p:nvSpPr>
        <p:spPr>
          <a:xfrm>
            <a:off x="5209473" y="4509463"/>
            <a:ext cx="138313" cy="138313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2" name="object 32"/>
          <p:cNvSpPr/>
          <p:nvPr/>
        </p:nvSpPr>
        <p:spPr>
          <a:xfrm>
            <a:off x="5148118" y="4046759"/>
            <a:ext cx="182688" cy="281236"/>
          </a:xfrm>
          <a:custGeom>
            <a:avLst/>
            <a:gdLst/>
            <a:ahLst/>
            <a:cxnLst/>
            <a:rect l="l" t="t" r="r" b="b"/>
            <a:pathLst>
              <a:path w="201295" h="309879">
                <a:moveTo>
                  <a:pt x="200954" y="309805"/>
                </a:moveTo>
                <a:lnTo>
                  <a:pt x="0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3" name="object 33"/>
          <p:cNvSpPr/>
          <p:nvPr/>
        </p:nvSpPr>
        <p:spPr>
          <a:xfrm>
            <a:off x="5123028" y="4008080"/>
            <a:ext cx="133702" cy="153873"/>
          </a:xfrm>
          <a:custGeom>
            <a:avLst/>
            <a:gdLst/>
            <a:ahLst/>
            <a:cxnLst/>
            <a:rect l="l" t="t" r="r" b="b"/>
            <a:pathLst>
              <a:path w="147320" h="169545">
                <a:moveTo>
                  <a:pt x="0" y="0"/>
                </a:moveTo>
                <a:lnTo>
                  <a:pt x="18999" y="169329"/>
                </a:lnTo>
                <a:lnTo>
                  <a:pt x="146862" y="86385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4" name="object 34"/>
          <p:cNvSpPr/>
          <p:nvPr/>
        </p:nvSpPr>
        <p:spPr>
          <a:xfrm>
            <a:off x="5382365" y="3724316"/>
            <a:ext cx="127363" cy="508875"/>
          </a:xfrm>
          <a:custGeom>
            <a:avLst/>
            <a:gdLst/>
            <a:ahLst/>
            <a:cxnLst/>
            <a:rect l="l" t="t" r="r" b="b"/>
            <a:pathLst>
              <a:path w="140335" h="560704">
                <a:moveTo>
                  <a:pt x="0" y="560316"/>
                </a:moveTo>
                <a:lnTo>
                  <a:pt x="140078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5" name="object 35"/>
          <p:cNvSpPr/>
          <p:nvPr/>
        </p:nvSpPr>
        <p:spPr>
          <a:xfrm>
            <a:off x="5420043" y="3679587"/>
            <a:ext cx="134278" cy="150991"/>
          </a:xfrm>
          <a:custGeom>
            <a:avLst/>
            <a:gdLst/>
            <a:ahLst/>
            <a:cxnLst/>
            <a:rect l="l" t="t" r="r" b="b"/>
            <a:pathLst>
              <a:path w="147954" h="166370">
                <a:moveTo>
                  <a:pt x="110883" y="0"/>
                </a:moveTo>
                <a:lnTo>
                  <a:pt x="0" y="129362"/>
                </a:lnTo>
                <a:lnTo>
                  <a:pt x="147840" y="166331"/>
                </a:lnTo>
                <a:lnTo>
                  <a:pt x="110883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6" name="object 36"/>
          <p:cNvSpPr/>
          <p:nvPr/>
        </p:nvSpPr>
        <p:spPr>
          <a:xfrm>
            <a:off x="5219363" y="4165630"/>
            <a:ext cx="205164" cy="357884"/>
          </a:xfrm>
          <a:custGeom>
            <a:avLst/>
            <a:gdLst/>
            <a:ahLst/>
            <a:cxnLst/>
            <a:rect l="l" t="t" r="r" b="b"/>
            <a:pathLst>
              <a:path w="226060" h="394335">
                <a:moveTo>
                  <a:pt x="169989" y="0"/>
                </a:moveTo>
                <a:lnTo>
                  <a:pt x="0" y="359613"/>
                </a:lnTo>
                <a:lnTo>
                  <a:pt x="226021" y="393801"/>
                </a:lnTo>
                <a:lnTo>
                  <a:pt x="169989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7" name="object 37"/>
          <p:cNvSpPr/>
          <p:nvPr/>
        </p:nvSpPr>
        <p:spPr>
          <a:xfrm>
            <a:off x="5219354" y="4165630"/>
            <a:ext cx="205164" cy="357884"/>
          </a:xfrm>
          <a:custGeom>
            <a:avLst/>
            <a:gdLst/>
            <a:ahLst/>
            <a:cxnLst/>
            <a:rect l="l" t="t" r="r" b="b"/>
            <a:pathLst>
              <a:path w="226060" h="394335">
                <a:moveTo>
                  <a:pt x="0" y="359619"/>
                </a:moveTo>
                <a:lnTo>
                  <a:pt x="169996" y="0"/>
                </a:lnTo>
                <a:lnTo>
                  <a:pt x="226028" y="393809"/>
                </a:lnTo>
                <a:lnTo>
                  <a:pt x="0" y="35961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8" name="object 38"/>
          <p:cNvSpPr/>
          <p:nvPr/>
        </p:nvSpPr>
        <p:spPr>
          <a:xfrm>
            <a:off x="5451520" y="4050943"/>
            <a:ext cx="376902" cy="251268"/>
          </a:xfrm>
          <a:custGeom>
            <a:avLst/>
            <a:gdLst/>
            <a:ahLst/>
            <a:cxnLst/>
            <a:rect l="l" t="t" r="r" b="b"/>
            <a:pathLst>
              <a:path w="415289" h="276860">
                <a:moveTo>
                  <a:pt x="0" y="276620"/>
                </a:moveTo>
                <a:lnTo>
                  <a:pt x="414930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9" name="object 39"/>
          <p:cNvSpPr/>
          <p:nvPr/>
        </p:nvSpPr>
        <p:spPr>
          <a:xfrm>
            <a:off x="5713012" y="4025369"/>
            <a:ext cx="153873" cy="134278"/>
          </a:xfrm>
          <a:custGeom>
            <a:avLst/>
            <a:gdLst/>
            <a:ahLst/>
            <a:cxnLst/>
            <a:rect l="l" t="t" r="r" b="b"/>
            <a:pathLst>
              <a:path w="169545" h="147954">
                <a:moveTo>
                  <a:pt x="169075" y="0"/>
                </a:moveTo>
                <a:lnTo>
                  <a:pt x="0" y="21132"/>
                </a:lnTo>
                <a:lnTo>
                  <a:pt x="84531" y="147942"/>
                </a:lnTo>
                <a:lnTo>
                  <a:pt x="169075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0" name="object 40"/>
          <p:cNvSpPr/>
          <p:nvPr/>
        </p:nvSpPr>
        <p:spPr>
          <a:xfrm>
            <a:off x="3791769" y="5998284"/>
            <a:ext cx="345782" cy="207469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0"/>
                </a:moveTo>
                <a:lnTo>
                  <a:pt x="0" y="228598"/>
                </a:lnTo>
                <a:lnTo>
                  <a:pt x="381000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1" name="object 41"/>
          <p:cNvSpPr/>
          <p:nvPr/>
        </p:nvSpPr>
        <p:spPr>
          <a:xfrm>
            <a:off x="3791769" y="5998284"/>
            <a:ext cx="345782" cy="207469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0"/>
                </a:moveTo>
                <a:lnTo>
                  <a:pt x="380999" y="114299"/>
                </a:lnTo>
                <a:lnTo>
                  <a:pt x="0" y="228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2" name="object 42"/>
          <p:cNvSpPr/>
          <p:nvPr/>
        </p:nvSpPr>
        <p:spPr>
          <a:xfrm>
            <a:off x="5939937" y="6099664"/>
            <a:ext cx="331374" cy="4034"/>
          </a:xfrm>
          <a:custGeom>
            <a:avLst/>
            <a:gdLst/>
            <a:ahLst/>
            <a:cxnLst/>
            <a:rect l="l" t="t" r="r" b="b"/>
            <a:pathLst>
              <a:path w="365125" h="4445">
                <a:moveTo>
                  <a:pt x="0" y="4180"/>
                </a:moveTo>
                <a:lnTo>
                  <a:pt x="365127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3" name="object 43"/>
          <p:cNvSpPr/>
          <p:nvPr/>
        </p:nvSpPr>
        <p:spPr>
          <a:xfrm>
            <a:off x="6178319" y="6031568"/>
            <a:ext cx="139465" cy="138313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0" y="0"/>
                </a:moveTo>
                <a:lnTo>
                  <a:pt x="1739" y="152389"/>
                </a:lnTo>
                <a:lnTo>
                  <a:pt x="153263" y="74449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4" name="object 44"/>
          <p:cNvSpPr/>
          <p:nvPr/>
        </p:nvSpPr>
        <p:spPr>
          <a:xfrm>
            <a:off x="5313208" y="2875648"/>
            <a:ext cx="547718" cy="8304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5" name="object 45"/>
          <p:cNvSpPr txBox="1"/>
          <p:nvPr/>
        </p:nvSpPr>
        <p:spPr>
          <a:xfrm>
            <a:off x="4278145" y="5938235"/>
            <a:ext cx="1051752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635" spc="-9" dirty="0">
                <a:latin typeface="Tahoma"/>
                <a:cs typeface="Tahoma"/>
              </a:rPr>
              <a:t>Robot</a:t>
            </a:r>
            <a:r>
              <a:rPr sz="1635" spc="-59" dirty="0">
                <a:latin typeface="Tahoma"/>
                <a:cs typeface="Tahoma"/>
              </a:rPr>
              <a:t> </a:t>
            </a:r>
            <a:r>
              <a:rPr sz="1635" spc="-5" dirty="0">
                <a:latin typeface="Tahoma"/>
                <a:cs typeface="Tahoma"/>
              </a:rPr>
              <a:t>pose</a:t>
            </a:r>
            <a:endParaRPr sz="1635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28768" y="5938235"/>
            <a:ext cx="950899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635" spc="-5" dirty="0">
                <a:latin typeface="Tahoma"/>
                <a:cs typeface="Tahoma"/>
              </a:rPr>
              <a:t>Co</a:t>
            </a:r>
            <a:r>
              <a:rPr sz="1635" spc="-9" dirty="0">
                <a:latin typeface="Tahoma"/>
                <a:cs typeface="Tahoma"/>
              </a:rPr>
              <a:t>n</a:t>
            </a:r>
            <a:r>
              <a:rPr sz="1635" dirty="0">
                <a:latin typeface="Tahoma"/>
                <a:cs typeface="Tahoma"/>
              </a:rPr>
              <a:t>st</a:t>
            </a:r>
            <a:r>
              <a:rPr sz="1635" spc="-32" dirty="0">
                <a:latin typeface="Tahoma"/>
                <a:cs typeface="Tahoma"/>
              </a:rPr>
              <a:t>r</a:t>
            </a:r>
            <a:r>
              <a:rPr sz="1635" dirty="0">
                <a:latin typeface="Tahoma"/>
                <a:cs typeface="Tahoma"/>
              </a:rPr>
              <a:t>a</a:t>
            </a:r>
            <a:r>
              <a:rPr sz="1635" spc="-5" dirty="0">
                <a:latin typeface="Tahoma"/>
                <a:cs typeface="Tahoma"/>
              </a:rPr>
              <a:t>in</a:t>
            </a:r>
            <a:r>
              <a:rPr sz="1635" dirty="0">
                <a:latin typeface="Tahoma"/>
                <a:cs typeface="Tahoma"/>
              </a:rPr>
              <a:t>t</a:t>
            </a:r>
            <a:endParaRPr sz="1635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91714" y="6205683"/>
            <a:ext cx="163670" cy="68259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sz="1450" dirty="0">
                <a:latin typeface="Verdana"/>
                <a:cs typeface="Verdana"/>
              </a:rPr>
            </a:fld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991714" y="6205683"/>
            <a:ext cx="163670" cy="68259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sz="1450" dirty="0">
                <a:latin typeface="Verdana"/>
                <a:cs typeface="Verdana"/>
              </a:rPr>
            </a:fld>
            <a:endParaRPr sz="1450">
              <a:latin typeface="Verdana"/>
              <a:cs typeface="Verdana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7233316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4976495" algn="l"/>
              </a:tabLst>
            </a:pPr>
            <a:r>
              <a:rPr dirty="0"/>
              <a:t>I</a:t>
            </a:r>
            <a:r>
              <a:rPr spc="-5" dirty="0"/>
              <a:t>d</a:t>
            </a:r>
            <a:r>
              <a:rPr dirty="0"/>
              <a:t>ea </a:t>
            </a:r>
            <a:r>
              <a:rPr spc="-5" dirty="0"/>
              <a:t>o</a:t>
            </a:r>
            <a:r>
              <a:rPr dirty="0"/>
              <a:t>f </a:t>
            </a:r>
            <a:r>
              <a:rPr spc="-5" dirty="0"/>
              <a:t>G</a:t>
            </a:r>
            <a:r>
              <a:rPr dirty="0"/>
              <a:t>raph-</a:t>
            </a:r>
            <a:r>
              <a:rPr spc="-5" dirty="0"/>
              <a:t>B</a:t>
            </a:r>
            <a:r>
              <a:rPr dirty="0"/>
              <a:t>ased	</a:t>
            </a:r>
            <a:r>
              <a:rPr spc="-5" dirty="0"/>
              <a:t>S</a:t>
            </a:r>
            <a:r>
              <a:rPr dirty="0"/>
              <a:t>LAM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369421"/>
            <a:ext cx="7486745" cy="4835136"/>
          </a:xfrm>
          <a:prstGeom prst="rect">
            <a:avLst/>
          </a:prstGeom>
        </p:spPr>
        <p:txBody>
          <a:bodyPr vert="horz" wrap="square" lIns="0" tIns="95090" rIns="0" bIns="0" rtlCol="0">
            <a:spAutoFit/>
          </a:bodyPr>
          <a:lstStyle/>
          <a:p>
            <a:pPr marL="11430">
              <a:spcBef>
                <a:spcPts val="750"/>
              </a:spcBef>
              <a:tabLst>
                <a:tab pos="321945" algn="l"/>
                <a:tab pos="595376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Use </a:t>
            </a:r>
            <a:r>
              <a:rPr sz="2905" dirty="0">
                <a:latin typeface="Verdana"/>
                <a:cs typeface="Verdana"/>
              </a:rPr>
              <a:t>a 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graph </a:t>
            </a:r>
            <a:r>
              <a:rPr sz="2905" spc="-5" dirty="0">
                <a:latin typeface="Verdana"/>
                <a:cs typeface="Verdana"/>
              </a:rPr>
              <a:t>to</a:t>
            </a:r>
            <a:r>
              <a:rPr sz="2905" spc="68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represent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problem</a:t>
            </a:r>
            <a:endParaRPr sz="2905">
              <a:latin typeface="Verdana"/>
              <a:cs typeface="Verdana"/>
            </a:endParaRPr>
          </a:p>
          <a:p>
            <a:pPr marL="322580" marR="71755" indent="-311150">
              <a:spcBef>
                <a:spcPts val="665"/>
              </a:spcBef>
              <a:tabLst>
                <a:tab pos="321945" algn="l"/>
                <a:tab pos="3111500" algn="l"/>
                <a:tab pos="3378835" algn="l"/>
                <a:tab pos="38398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Every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node</a:t>
            </a:r>
            <a:r>
              <a:rPr sz="2905" b="1" spc="32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in	</a:t>
            </a:r>
            <a:r>
              <a:rPr sz="2905" spc="-5" dirty="0">
                <a:latin typeface="Verdana"/>
                <a:cs typeface="Verdana"/>
              </a:rPr>
              <a:t>the	graph corresponds  to </a:t>
            </a:r>
            <a:r>
              <a:rPr sz="2905" dirty="0">
                <a:latin typeface="Verdana"/>
                <a:cs typeface="Verdana"/>
              </a:rPr>
              <a:t>a </a:t>
            </a:r>
            <a:r>
              <a:rPr sz="2905" spc="-5" dirty="0">
                <a:latin typeface="Verdana"/>
                <a:cs typeface="Verdana"/>
              </a:rPr>
              <a:t>pose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of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robot during</a:t>
            </a:r>
            <a:r>
              <a:rPr sz="2905" spc="-41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mapping</a:t>
            </a:r>
            <a:endParaRPr sz="2905">
              <a:latin typeface="Verdana"/>
              <a:cs typeface="Verdana"/>
            </a:endParaRPr>
          </a:p>
          <a:p>
            <a:pPr marL="322580" marR="737235" indent="-311150">
              <a:lnSpc>
                <a:spcPct val="101000"/>
              </a:lnSpc>
              <a:spcBef>
                <a:spcPts val="630"/>
              </a:spcBef>
              <a:tabLst>
                <a:tab pos="321945" algn="l"/>
                <a:tab pos="2021205" algn="l"/>
                <a:tab pos="4333240" algn="l"/>
                <a:tab pos="4895850" algn="l"/>
                <a:tab pos="513397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Every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b="1" dirty="0">
                <a:solidFill>
                  <a:srgbClr val="800000"/>
                </a:solidFill>
                <a:latin typeface="Verdana"/>
                <a:cs typeface="Verdana"/>
              </a:rPr>
              <a:t>edge</a:t>
            </a:r>
            <a:r>
              <a:rPr sz="2905" b="1" spc="36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between	two	nodes  </a:t>
            </a:r>
            <a:r>
              <a:rPr sz="2905" dirty="0">
                <a:latin typeface="Verdana"/>
                <a:cs typeface="Verdana"/>
              </a:rPr>
              <a:t>c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rresp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</a:t>
            </a:r>
            <a:r>
              <a:rPr sz="2905" spc="-5" dirty="0">
                <a:latin typeface="Verdana"/>
                <a:cs typeface="Verdana"/>
              </a:rPr>
              <a:t>d</a:t>
            </a:r>
            <a:r>
              <a:rPr sz="2905" dirty="0">
                <a:latin typeface="Verdana"/>
                <a:cs typeface="Verdana"/>
              </a:rPr>
              <a:t>s</a:t>
            </a:r>
            <a:r>
              <a:rPr sz="2905" spc="-5" dirty="0">
                <a:latin typeface="Verdana"/>
                <a:cs typeface="Verdana"/>
              </a:rPr>
              <a:t> t</a:t>
            </a:r>
            <a:r>
              <a:rPr sz="2905" dirty="0">
                <a:latin typeface="Verdana"/>
                <a:cs typeface="Verdana"/>
              </a:rPr>
              <a:t>o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a sp</a:t>
            </a:r>
            <a:r>
              <a:rPr sz="2905" spc="-5" dirty="0">
                <a:latin typeface="Verdana"/>
                <a:cs typeface="Verdana"/>
              </a:rPr>
              <a:t>at</a:t>
            </a:r>
            <a:r>
              <a:rPr sz="2905" dirty="0">
                <a:latin typeface="Verdana"/>
                <a:cs typeface="Verdana"/>
              </a:rPr>
              <a:t>ial	c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nst</a:t>
            </a:r>
            <a:r>
              <a:rPr sz="2905" spc="-5" dirty="0">
                <a:latin typeface="Verdana"/>
                <a:cs typeface="Verdana"/>
              </a:rPr>
              <a:t>r</a:t>
            </a:r>
            <a:r>
              <a:rPr sz="2905" dirty="0">
                <a:latin typeface="Verdana"/>
                <a:cs typeface="Verdana"/>
              </a:rPr>
              <a:t>aint  </a:t>
            </a:r>
            <a:r>
              <a:rPr sz="2905" spc="-5" dirty="0">
                <a:latin typeface="Verdana"/>
                <a:cs typeface="Verdana"/>
              </a:rPr>
              <a:t>between	them</a:t>
            </a:r>
            <a:endParaRPr sz="2905">
              <a:latin typeface="Verdana"/>
              <a:cs typeface="Verdana"/>
            </a:endParaRPr>
          </a:p>
          <a:p>
            <a:pPr marL="322580" marR="95885" indent="-311150">
              <a:lnSpc>
                <a:spcPct val="100000"/>
              </a:lnSpc>
              <a:spcBef>
                <a:spcPts val="655"/>
              </a:spcBef>
              <a:tabLst>
                <a:tab pos="321945" algn="l"/>
                <a:tab pos="2120265" algn="l"/>
                <a:tab pos="2847975" algn="l"/>
                <a:tab pos="3124200" algn="l"/>
                <a:tab pos="5903595" algn="l"/>
                <a:tab pos="631126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G</a:t>
            </a:r>
            <a:r>
              <a:rPr sz="2905" b="1" dirty="0">
                <a:solidFill>
                  <a:srgbClr val="800000"/>
                </a:solidFill>
                <a:latin typeface="Verdana"/>
                <a:cs typeface="Verdana"/>
              </a:rPr>
              <a:t>raph-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B</a:t>
            </a:r>
            <a:r>
              <a:rPr sz="2905" b="1" dirty="0">
                <a:solidFill>
                  <a:srgbClr val="800000"/>
                </a:solidFill>
                <a:latin typeface="Verdana"/>
                <a:cs typeface="Verdana"/>
              </a:rPr>
              <a:t>ased	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S</a:t>
            </a:r>
            <a:r>
              <a:rPr sz="2905" b="1" dirty="0">
                <a:solidFill>
                  <a:srgbClr val="800000"/>
                </a:solidFill>
                <a:latin typeface="Verdana"/>
                <a:cs typeface="Verdana"/>
              </a:rPr>
              <a:t>LAM:</a:t>
            </a:r>
            <a:r>
              <a:rPr sz="2905" b="1" spc="23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B</a:t>
            </a:r>
            <a:r>
              <a:rPr sz="2905" dirty="0">
                <a:latin typeface="Verdana"/>
                <a:cs typeface="Verdana"/>
              </a:rPr>
              <a:t>uild</a:t>
            </a:r>
            <a:r>
              <a:rPr sz="2905" spc="-5" dirty="0">
                <a:latin typeface="Verdana"/>
                <a:cs typeface="Verdana"/>
              </a:rPr>
              <a:t> th</a:t>
            </a:r>
            <a:r>
              <a:rPr sz="2905" dirty="0">
                <a:latin typeface="Verdana"/>
                <a:cs typeface="Verdana"/>
              </a:rPr>
              <a:t>e	</a:t>
            </a:r>
            <a:r>
              <a:rPr sz="2905" spc="-5" dirty="0">
                <a:latin typeface="Verdana"/>
                <a:cs typeface="Verdana"/>
              </a:rPr>
              <a:t>gr</a:t>
            </a:r>
            <a:r>
              <a:rPr sz="2905" dirty="0">
                <a:latin typeface="Verdana"/>
                <a:cs typeface="Verdana"/>
              </a:rPr>
              <a:t>a</a:t>
            </a:r>
            <a:r>
              <a:rPr sz="2905" spc="-5" dirty="0">
                <a:latin typeface="Verdana"/>
                <a:cs typeface="Verdana"/>
              </a:rPr>
              <a:t>ph  </a:t>
            </a:r>
            <a:r>
              <a:rPr sz="2905" dirty="0">
                <a:latin typeface="Verdana"/>
                <a:cs typeface="Verdana"/>
              </a:rPr>
              <a:t>and find a</a:t>
            </a:r>
            <a:r>
              <a:rPr sz="2905" spc="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node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configuration	that  </a:t>
            </a:r>
            <a:r>
              <a:rPr sz="2905" dirty="0">
                <a:latin typeface="Verdana"/>
                <a:cs typeface="Verdana"/>
              </a:rPr>
              <a:t>minimize	</a:t>
            </a:r>
            <a:r>
              <a:rPr sz="2905" spc="-5" dirty="0">
                <a:latin typeface="Verdana"/>
                <a:cs typeface="Verdana"/>
              </a:rPr>
              <a:t>the	error introduced by the  constraints</a:t>
            </a:r>
            <a:endParaRPr sz="2905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4252" y="588516"/>
            <a:ext cx="954357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73025">
              <a:lnSpc>
                <a:spcPct val="100000"/>
              </a:lnSpc>
              <a:spcBef>
                <a:spcPts val="90"/>
              </a:spcBef>
              <a:tabLst>
                <a:tab pos="3225165" algn="l"/>
                <a:tab pos="5220970" algn="l"/>
              </a:tabLst>
            </a:pPr>
            <a:r>
              <a:rPr spc="-5" dirty="0"/>
              <a:t>Graph-Based	SLAM</a:t>
            </a:r>
            <a:r>
              <a:rPr spc="5" dirty="0"/>
              <a:t> </a:t>
            </a:r>
            <a:r>
              <a:rPr dirty="0"/>
              <a:t>in	a</a:t>
            </a:r>
            <a:r>
              <a:rPr spc="-82" dirty="0"/>
              <a:t> </a:t>
            </a:r>
            <a:r>
              <a:rPr dirty="0"/>
              <a:t>Nutshell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1"/>
            <a:ext cx="3537344" cy="3999792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322580" marR="185420" indent="-311150">
              <a:lnSpc>
                <a:spcPct val="100000"/>
              </a:lnSpc>
              <a:spcBef>
                <a:spcPts val="100"/>
              </a:spcBef>
              <a:tabLst>
                <a:tab pos="321945" algn="l"/>
              </a:tabLst>
            </a:pPr>
            <a:r>
              <a:rPr sz="2540" spc="-585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540" spc="-585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540" spc="-5" dirty="0">
                <a:latin typeface="Verdana"/>
                <a:cs typeface="Verdana"/>
              </a:rPr>
              <a:t>Every node </a:t>
            </a:r>
            <a:r>
              <a:rPr sz="2540" dirty="0">
                <a:latin typeface="Verdana"/>
                <a:cs typeface="Verdana"/>
              </a:rPr>
              <a:t>in </a:t>
            </a:r>
            <a:r>
              <a:rPr sz="2540" spc="-5" dirty="0">
                <a:latin typeface="Verdana"/>
                <a:cs typeface="Verdana"/>
              </a:rPr>
              <a:t>the  graph</a:t>
            </a:r>
            <a:r>
              <a:rPr sz="2540" spc="-54" dirty="0">
                <a:latin typeface="Verdana"/>
                <a:cs typeface="Verdana"/>
              </a:rPr>
              <a:t> </a:t>
            </a:r>
            <a:r>
              <a:rPr sz="2540" spc="-5" dirty="0">
                <a:latin typeface="Verdana"/>
                <a:cs typeface="Verdana"/>
              </a:rPr>
              <a:t>corresponds  to </a:t>
            </a:r>
            <a:r>
              <a:rPr sz="2540" dirty="0">
                <a:latin typeface="Verdana"/>
                <a:cs typeface="Verdana"/>
              </a:rPr>
              <a:t>a </a:t>
            </a:r>
            <a:r>
              <a:rPr sz="2540" spc="-5" dirty="0">
                <a:latin typeface="Verdana"/>
                <a:cs typeface="Verdana"/>
              </a:rPr>
              <a:t>robot position  </a:t>
            </a:r>
            <a:r>
              <a:rPr sz="2540" dirty="0">
                <a:latin typeface="Verdana"/>
                <a:cs typeface="Verdana"/>
              </a:rPr>
              <a:t>and a </a:t>
            </a:r>
            <a:r>
              <a:rPr sz="2540" spc="-5" dirty="0">
                <a:latin typeface="Verdana"/>
                <a:cs typeface="Verdana"/>
              </a:rPr>
              <a:t>laser  measurement</a:t>
            </a:r>
            <a:endParaRPr sz="2540">
              <a:latin typeface="Verdana"/>
              <a:cs typeface="Verdana"/>
            </a:endParaRPr>
          </a:p>
          <a:p>
            <a:pPr marL="322580" marR="4445" indent="-311150">
              <a:lnSpc>
                <a:spcPct val="100000"/>
              </a:lnSpc>
              <a:spcBef>
                <a:spcPts val="650"/>
              </a:spcBef>
              <a:tabLst>
                <a:tab pos="321945" algn="l"/>
              </a:tabLst>
            </a:pPr>
            <a:r>
              <a:rPr sz="2540" spc="-585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540" spc="-585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540" dirty="0">
                <a:latin typeface="Verdana"/>
                <a:cs typeface="Verdana"/>
              </a:rPr>
              <a:t>An </a:t>
            </a:r>
            <a:r>
              <a:rPr sz="2540" spc="-5" dirty="0">
                <a:latin typeface="Verdana"/>
                <a:cs typeface="Verdana"/>
              </a:rPr>
              <a:t>edge between  two nodes  represents </a:t>
            </a:r>
            <a:r>
              <a:rPr sz="2540" dirty="0">
                <a:latin typeface="Verdana"/>
                <a:cs typeface="Verdana"/>
              </a:rPr>
              <a:t>a</a:t>
            </a:r>
            <a:r>
              <a:rPr sz="2540" spc="-41" dirty="0">
                <a:latin typeface="Verdana"/>
                <a:cs typeface="Verdana"/>
              </a:rPr>
              <a:t> </a:t>
            </a:r>
            <a:r>
              <a:rPr sz="2540" spc="-5" dirty="0">
                <a:latin typeface="Verdana"/>
                <a:cs typeface="Verdana"/>
              </a:rPr>
              <a:t>spatial  constraint between  the</a:t>
            </a:r>
            <a:r>
              <a:rPr sz="2540" spc="-9" dirty="0">
                <a:latin typeface="Verdana"/>
                <a:cs typeface="Verdana"/>
              </a:rPr>
              <a:t> </a:t>
            </a:r>
            <a:r>
              <a:rPr sz="2540" spc="-5" dirty="0">
                <a:latin typeface="Verdana"/>
                <a:cs typeface="Verdana"/>
              </a:rPr>
              <a:t>nodes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2390" y="1272443"/>
            <a:ext cx="3932434" cy="49000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 txBox="1"/>
          <p:nvPr/>
        </p:nvSpPr>
        <p:spPr>
          <a:xfrm>
            <a:off x="6452616" y="6169981"/>
            <a:ext cx="323305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895"/>
              </a:lnSpc>
            </a:pPr>
            <a:r>
              <a:rPr sz="1635" dirty="0">
                <a:latin typeface="Arial"/>
                <a:cs typeface="Arial"/>
              </a:rPr>
              <a:t>KUKA Halle 22, </a:t>
            </a:r>
            <a:r>
              <a:rPr sz="1635" spc="-5" dirty="0">
                <a:latin typeface="Arial"/>
                <a:cs typeface="Arial"/>
              </a:rPr>
              <a:t>courtesy </a:t>
            </a:r>
            <a:r>
              <a:rPr sz="1635" dirty="0">
                <a:latin typeface="Arial"/>
                <a:cs typeface="Arial"/>
              </a:rPr>
              <a:t>of </a:t>
            </a:r>
            <a:r>
              <a:rPr sz="1635" spc="-109" dirty="0">
                <a:latin typeface="Arial"/>
                <a:cs typeface="Arial"/>
              </a:rPr>
              <a:t>P.</a:t>
            </a:r>
            <a:r>
              <a:rPr sz="1635" spc="-150" dirty="0">
                <a:latin typeface="Arial"/>
                <a:cs typeface="Arial"/>
              </a:rPr>
              <a:t> </a:t>
            </a:r>
            <a:r>
              <a:rPr sz="1635" spc="-9" dirty="0">
                <a:latin typeface="Arial"/>
                <a:cs typeface="Arial"/>
              </a:rPr>
              <a:t>Pfaff</a:t>
            </a:r>
            <a:endParaRPr sz="163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1714" y="6205683"/>
            <a:ext cx="163670" cy="68259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sz="1450" dirty="0">
                <a:latin typeface="Verdana"/>
                <a:cs typeface="Verdana"/>
              </a:rPr>
            </a:fld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62390" y="1272443"/>
            <a:ext cx="3932434" cy="49000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4252" y="588516"/>
            <a:ext cx="954357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73025">
              <a:lnSpc>
                <a:spcPct val="100000"/>
              </a:lnSpc>
              <a:spcBef>
                <a:spcPts val="90"/>
              </a:spcBef>
              <a:tabLst>
                <a:tab pos="3225165" algn="l"/>
                <a:tab pos="5220970" algn="l"/>
              </a:tabLst>
            </a:pPr>
            <a:r>
              <a:rPr spc="-5" dirty="0"/>
              <a:t>Graph-Based	SLAM</a:t>
            </a:r>
            <a:r>
              <a:rPr spc="5" dirty="0"/>
              <a:t> </a:t>
            </a:r>
            <a:r>
              <a:rPr dirty="0"/>
              <a:t>in	a</a:t>
            </a:r>
            <a:r>
              <a:rPr spc="-82" dirty="0"/>
              <a:t> </a:t>
            </a:r>
            <a:r>
              <a:rPr dirty="0"/>
              <a:t>Nutshell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52616" y="6169981"/>
            <a:ext cx="323305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895"/>
              </a:lnSpc>
            </a:pPr>
            <a:r>
              <a:rPr sz="1635" dirty="0">
                <a:latin typeface="Arial"/>
                <a:cs typeface="Arial"/>
              </a:rPr>
              <a:t>KUKA Halle 22, </a:t>
            </a:r>
            <a:r>
              <a:rPr sz="1635" spc="-5" dirty="0">
                <a:latin typeface="Arial"/>
                <a:cs typeface="Arial"/>
              </a:rPr>
              <a:t>courtesy </a:t>
            </a:r>
            <a:r>
              <a:rPr sz="1635" dirty="0">
                <a:latin typeface="Arial"/>
                <a:cs typeface="Arial"/>
              </a:rPr>
              <a:t>of </a:t>
            </a:r>
            <a:r>
              <a:rPr sz="1635" spc="-109" dirty="0">
                <a:latin typeface="Arial"/>
                <a:cs typeface="Arial"/>
              </a:rPr>
              <a:t>P.</a:t>
            </a:r>
            <a:r>
              <a:rPr sz="1635" spc="-150" dirty="0">
                <a:latin typeface="Arial"/>
                <a:cs typeface="Arial"/>
              </a:rPr>
              <a:t> </a:t>
            </a:r>
            <a:r>
              <a:rPr sz="1635" spc="-9" dirty="0">
                <a:latin typeface="Arial"/>
                <a:cs typeface="Arial"/>
              </a:rPr>
              <a:t>Pfaff</a:t>
            </a:r>
            <a:endParaRPr sz="163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1714" y="6205683"/>
            <a:ext cx="163670" cy="68259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sz="1450" dirty="0">
                <a:latin typeface="Verdana"/>
                <a:cs typeface="Verdana"/>
              </a:rPr>
            </a:fld>
            <a:endParaRPr sz="14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3445" y="1453331"/>
            <a:ext cx="3537344" cy="3999792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322580" marR="185420" indent="-311150">
              <a:lnSpc>
                <a:spcPct val="100000"/>
              </a:lnSpc>
              <a:spcBef>
                <a:spcPts val="100"/>
              </a:spcBef>
              <a:tabLst>
                <a:tab pos="321945" algn="l"/>
              </a:tabLst>
            </a:pPr>
            <a:r>
              <a:rPr sz="2540" spc="-585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540" spc="-585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540" spc="-5" dirty="0">
                <a:latin typeface="Verdana"/>
                <a:cs typeface="Verdana"/>
              </a:rPr>
              <a:t>Every node </a:t>
            </a:r>
            <a:r>
              <a:rPr sz="2540" dirty="0">
                <a:latin typeface="Verdana"/>
                <a:cs typeface="Verdana"/>
              </a:rPr>
              <a:t>in </a:t>
            </a:r>
            <a:r>
              <a:rPr sz="2540" spc="-5" dirty="0">
                <a:latin typeface="Verdana"/>
                <a:cs typeface="Verdana"/>
              </a:rPr>
              <a:t>the  graph</a:t>
            </a:r>
            <a:r>
              <a:rPr sz="2540" spc="-54" dirty="0">
                <a:latin typeface="Verdana"/>
                <a:cs typeface="Verdana"/>
              </a:rPr>
              <a:t> </a:t>
            </a:r>
            <a:r>
              <a:rPr sz="2540" spc="-5" dirty="0">
                <a:latin typeface="Verdana"/>
                <a:cs typeface="Verdana"/>
              </a:rPr>
              <a:t>corresponds  to </a:t>
            </a:r>
            <a:r>
              <a:rPr sz="2540" dirty="0">
                <a:latin typeface="Verdana"/>
                <a:cs typeface="Verdana"/>
              </a:rPr>
              <a:t>a </a:t>
            </a:r>
            <a:r>
              <a:rPr sz="2540" spc="-5" dirty="0">
                <a:latin typeface="Verdana"/>
                <a:cs typeface="Verdana"/>
              </a:rPr>
              <a:t>robot position  </a:t>
            </a:r>
            <a:r>
              <a:rPr sz="2540" dirty="0">
                <a:latin typeface="Verdana"/>
                <a:cs typeface="Verdana"/>
              </a:rPr>
              <a:t>and a </a:t>
            </a:r>
            <a:r>
              <a:rPr sz="2540" spc="-5" dirty="0">
                <a:latin typeface="Verdana"/>
                <a:cs typeface="Verdana"/>
              </a:rPr>
              <a:t>laser  measurement</a:t>
            </a:r>
            <a:endParaRPr sz="2540">
              <a:latin typeface="Verdana"/>
              <a:cs typeface="Verdana"/>
            </a:endParaRPr>
          </a:p>
          <a:p>
            <a:pPr marL="322580" marR="4445" indent="-311150">
              <a:lnSpc>
                <a:spcPct val="100000"/>
              </a:lnSpc>
              <a:spcBef>
                <a:spcPts val="650"/>
              </a:spcBef>
              <a:tabLst>
                <a:tab pos="321945" algn="l"/>
              </a:tabLst>
            </a:pPr>
            <a:r>
              <a:rPr sz="2540" spc="-585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540" spc="-585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540" dirty="0">
                <a:latin typeface="Verdana"/>
                <a:cs typeface="Verdana"/>
              </a:rPr>
              <a:t>An </a:t>
            </a:r>
            <a:r>
              <a:rPr sz="2540" spc="-5" dirty="0">
                <a:latin typeface="Verdana"/>
                <a:cs typeface="Verdana"/>
              </a:rPr>
              <a:t>edge between  two nodes  represents </a:t>
            </a:r>
            <a:r>
              <a:rPr sz="2540" dirty="0">
                <a:latin typeface="Verdana"/>
                <a:cs typeface="Verdana"/>
              </a:rPr>
              <a:t>a</a:t>
            </a:r>
            <a:r>
              <a:rPr sz="2540" spc="-41" dirty="0">
                <a:latin typeface="Verdana"/>
                <a:cs typeface="Verdana"/>
              </a:rPr>
              <a:t> </a:t>
            </a:r>
            <a:r>
              <a:rPr sz="2540" spc="-5" dirty="0">
                <a:latin typeface="Verdana"/>
                <a:cs typeface="Verdana"/>
              </a:rPr>
              <a:t>spatial  constraint between  the</a:t>
            </a:r>
            <a:r>
              <a:rPr sz="2540" spc="-9" dirty="0">
                <a:latin typeface="Verdana"/>
                <a:cs typeface="Verdana"/>
              </a:rPr>
              <a:t> </a:t>
            </a:r>
            <a:r>
              <a:rPr sz="2540" spc="-5" dirty="0">
                <a:latin typeface="Verdana"/>
                <a:cs typeface="Verdana"/>
              </a:rPr>
              <a:t>nodes</a:t>
            </a:r>
            <a:endParaRPr sz="254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8696" y="1965988"/>
            <a:ext cx="2656805" cy="33561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4252" y="588516"/>
            <a:ext cx="954357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73025">
              <a:lnSpc>
                <a:spcPct val="100000"/>
              </a:lnSpc>
              <a:spcBef>
                <a:spcPts val="90"/>
              </a:spcBef>
              <a:tabLst>
                <a:tab pos="3225165" algn="l"/>
                <a:tab pos="5220970" algn="l"/>
              </a:tabLst>
            </a:pPr>
            <a:r>
              <a:rPr spc="-5" dirty="0"/>
              <a:t>Graph-Based	SLAM</a:t>
            </a:r>
            <a:r>
              <a:rPr spc="5" dirty="0"/>
              <a:t> </a:t>
            </a:r>
            <a:r>
              <a:rPr dirty="0"/>
              <a:t>in	a</a:t>
            </a:r>
            <a:r>
              <a:rPr spc="-82" dirty="0"/>
              <a:t> </a:t>
            </a:r>
            <a:r>
              <a:rPr dirty="0"/>
              <a:t>Nutshell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363445" y="1453331"/>
            <a:ext cx="4206432" cy="2247970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322580" marR="4445" indent="-311150">
              <a:lnSpc>
                <a:spcPct val="100000"/>
              </a:lnSpc>
              <a:spcBef>
                <a:spcPts val="105"/>
              </a:spcBef>
              <a:tabLst>
                <a:tab pos="321945" algn="l"/>
                <a:tab pos="1050290" algn="l"/>
                <a:tab pos="2038985" algn="l"/>
                <a:tab pos="2308860" algn="l"/>
                <a:tab pos="306133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Once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we	have	</a:t>
            </a:r>
            <a:r>
              <a:rPr sz="2905" spc="-5" dirty="0">
                <a:latin typeface="Verdana"/>
                <a:cs typeface="Verdana"/>
              </a:rPr>
              <a:t>the  gr</a:t>
            </a:r>
            <a:r>
              <a:rPr sz="2905" dirty="0">
                <a:latin typeface="Verdana"/>
                <a:cs typeface="Verdana"/>
              </a:rPr>
              <a:t>a</a:t>
            </a:r>
            <a:r>
              <a:rPr sz="2905" spc="-5" dirty="0">
                <a:latin typeface="Verdana"/>
                <a:cs typeface="Verdana"/>
              </a:rPr>
              <a:t>ph</a:t>
            </a:r>
            <a:r>
              <a:rPr sz="2905" dirty="0">
                <a:latin typeface="Verdana"/>
                <a:cs typeface="Verdana"/>
              </a:rPr>
              <a:t>, we	</a:t>
            </a:r>
            <a:r>
              <a:rPr sz="2905" spc="-5" dirty="0">
                <a:latin typeface="Verdana"/>
                <a:cs typeface="Verdana"/>
              </a:rPr>
              <a:t>dete</a:t>
            </a:r>
            <a:r>
              <a:rPr sz="2905" dirty="0">
                <a:latin typeface="Verdana"/>
                <a:cs typeface="Verdana"/>
              </a:rPr>
              <a:t>rmine  </a:t>
            </a:r>
            <a:r>
              <a:rPr sz="2905" spc="-5" dirty="0">
                <a:latin typeface="Verdana"/>
                <a:cs typeface="Verdana"/>
              </a:rPr>
              <a:t>the	most </a:t>
            </a:r>
            <a:r>
              <a:rPr sz="2905" dirty="0">
                <a:latin typeface="Verdana"/>
                <a:cs typeface="Verdana"/>
              </a:rPr>
              <a:t>likely map  </a:t>
            </a:r>
            <a:r>
              <a:rPr sz="2905" spc="-5" dirty="0">
                <a:latin typeface="Verdana"/>
                <a:cs typeface="Verdana"/>
              </a:rPr>
              <a:t>by correcting the  nodes</a:t>
            </a:r>
            <a:endParaRPr sz="2905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4252" y="588516"/>
            <a:ext cx="954357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73025">
              <a:lnSpc>
                <a:spcPct val="100000"/>
              </a:lnSpc>
              <a:spcBef>
                <a:spcPts val="90"/>
              </a:spcBef>
              <a:tabLst>
                <a:tab pos="3225165" algn="l"/>
                <a:tab pos="5220970" algn="l"/>
              </a:tabLst>
            </a:pPr>
            <a:r>
              <a:rPr spc="-5" dirty="0"/>
              <a:t>Graph-Based	SLAM</a:t>
            </a:r>
            <a:r>
              <a:rPr spc="5" dirty="0"/>
              <a:t> </a:t>
            </a:r>
            <a:r>
              <a:rPr dirty="0"/>
              <a:t>in	a</a:t>
            </a:r>
            <a:r>
              <a:rPr spc="-82" dirty="0"/>
              <a:t> </a:t>
            </a:r>
            <a:r>
              <a:rPr dirty="0"/>
              <a:t>Nutshell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1"/>
            <a:ext cx="4206432" cy="2784655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322580" marR="4445" indent="-311150">
              <a:lnSpc>
                <a:spcPct val="100000"/>
              </a:lnSpc>
              <a:spcBef>
                <a:spcPts val="105"/>
              </a:spcBef>
              <a:tabLst>
                <a:tab pos="321945" algn="l"/>
                <a:tab pos="1050290" algn="l"/>
                <a:tab pos="2038985" algn="l"/>
                <a:tab pos="2308860" algn="l"/>
                <a:tab pos="306133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Once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we	have	</a:t>
            </a:r>
            <a:r>
              <a:rPr sz="2905" spc="-5" dirty="0">
                <a:latin typeface="Verdana"/>
                <a:cs typeface="Verdana"/>
              </a:rPr>
              <a:t>the  gr</a:t>
            </a:r>
            <a:r>
              <a:rPr sz="2905" dirty="0">
                <a:latin typeface="Verdana"/>
                <a:cs typeface="Verdana"/>
              </a:rPr>
              <a:t>a</a:t>
            </a:r>
            <a:r>
              <a:rPr sz="2905" spc="-5" dirty="0">
                <a:latin typeface="Verdana"/>
                <a:cs typeface="Verdana"/>
              </a:rPr>
              <a:t>ph</a:t>
            </a:r>
            <a:r>
              <a:rPr sz="2905" dirty="0">
                <a:latin typeface="Verdana"/>
                <a:cs typeface="Verdana"/>
              </a:rPr>
              <a:t>, we	</a:t>
            </a:r>
            <a:r>
              <a:rPr sz="2905" spc="-5" dirty="0">
                <a:latin typeface="Verdana"/>
                <a:cs typeface="Verdana"/>
              </a:rPr>
              <a:t>dete</a:t>
            </a:r>
            <a:r>
              <a:rPr sz="2905" dirty="0">
                <a:latin typeface="Verdana"/>
                <a:cs typeface="Verdana"/>
              </a:rPr>
              <a:t>rmine  </a:t>
            </a:r>
            <a:r>
              <a:rPr sz="2905" spc="-5" dirty="0">
                <a:latin typeface="Verdana"/>
                <a:cs typeface="Verdana"/>
              </a:rPr>
              <a:t>the	most </a:t>
            </a:r>
            <a:r>
              <a:rPr sz="2905" dirty="0">
                <a:latin typeface="Verdana"/>
                <a:cs typeface="Verdana"/>
              </a:rPr>
              <a:t>likely map  </a:t>
            </a:r>
            <a:r>
              <a:rPr sz="2905" spc="-5" dirty="0">
                <a:latin typeface="Verdana"/>
                <a:cs typeface="Verdana"/>
              </a:rPr>
              <a:t>by correcting the  nodes</a:t>
            </a:r>
            <a:endParaRPr sz="2905">
              <a:latin typeface="Verdana"/>
              <a:cs typeface="Verdana"/>
            </a:endParaRPr>
          </a:p>
          <a:p>
            <a:pPr marL="841375">
              <a:spcBef>
                <a:spcPts val="750"/>
              </a:spcBef>
              <a:tabLst>
                <a:tab pos="2042160" algn="l"/>
              </a:tabLst>
            </a:pPr>
            <a:r>
              <a:rPr sz="2905" dirty="0">
                <a:latin typeface="Verdana"/>
                <a:cs typeface="Verdana"/>
              </a:rPr>
              <a:t>… like	</a:t>
            </a:r>
            <a:r>
              <a:rPr sz="2905" spc="-5" dirty="0">
                <a:latin typeface="Verdana"/>
                <a:cs typeface="Verdana"/>
              </a:rPr>
              <a:t>this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97572" y="1925359"/>
            <a:ext cx="892546" cy="34783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52340" y="1272440"/>
            <a:ext cx="2377236" cy="49026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4252" y="588516"/>
            <a:ext cx="954357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73025">
              <a:lnSpc>
                <a:spcPct val="100000"/>
              </a:lnSpc>
              <a:spcBef>
                <a:spcPts val="90"/>
              </a:spcBef>
              <a:tabLst>
                <a:tab pos="3225165" algn="l"/>
                <a:tab pos="5220970" algn="l"/>
              </a:tabLst>
            </a:pPr>
            <a:r>
              <a:rPr spc="-5" dirty="0"/>
              <a:t>Graph-Based	SLAM</a:t>
            </a:r>
            <a:r>
              <a:rPr spc="5" dirty="0"/>
              <a:t> </a:t>
            </a:r>
            <a:r>
              <a:rPr dirty="0"/>
              <a:t>in	a</a:t>
            </a:r>
            <a:r>
              <a:rPr spc="-82" dirty="0"/>
              <a:t> </a:t>
            </a:r>
            <a:r>
              <a:rPr dirty="0"/>
              <a:t>Nutshell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363445" y="1453331"/>
            <a:ext cx="4508415" cy="4201709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322580" marR="306705" indent="-311150">
              <a:lnSpc>
                <a:spcPct val="100000"/>
              </a:lnSpc>
              <a:spcBef>
                <a:spcPts val="105"/>
              </a:spcBef>
              <a:tabLst>
                <a:tab pos="321945" algn="l"/>
                <a:tab pos="1050290" algn="l"/>
                <a:tab pos="2038985" algn="l"/>
                <a:tab pos="2308860" algn="l"/>
                <a:tab pos="306133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Once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we	have	</a:t>
            </a:r>
            <a:r>
              <a:rPr sz="2905" spc="-5" dirty="0">
                <a:latin typeface="Verdana"/>
                <a:cs typeface="Verdana"/>
              </a:rPr>
              <a:t>the  gr</a:t>
            </a:r>
            <a:r>
              <a:rPr sz="2905" dirty="0">
                <a:latin typeface="Verdana"/>
                <a:cs typeface="Verdana"/>
              </a:rPr>
              <a:t>a</a:t>
            </a:r>
            <a:r>
              <a:rPr sz="2905" spc="-5" dirty="0">
                <a:latin typeface="Verdana"/>
                <a:cs typeface="Verdana"/>
              </a:rPr>
              <a:t>ph</a:t>
            </a:r>
            <a:r>
              <a:rPr sz="2905" dirty="0">
                <a:latin typeface="Verdana"/>
                <a:cs typeface="Verdana"/>
              </a:rPr>
              <a:t>, we	</a:t>
            </a:r>
            <a:r>
              <a:rPr sz="2905" spc="-5" dirty="0">
                <a:latin typeface="Verdana"/>
                <a:cs typeface="Verdana"/>
              </a:rPr>
              <a:t>dete</a:t>
            </a:r>
            <a:r>
              <a:rPr sz="2905" dirty="0">
                <a:latin typeface="Verdana"/>
                <a:cs typeface="Verdana"/>
              </a:rPr>
              <a:t>rmine  </a:t>
            </a:r>
            <a:r>
              <a:rPr sz="2905" spc="-5" dirty="0">
                <a:latin typeface="Verdana"/>
                <a:cs typeface="Verdana"/>
              </a:rPr>
              <a:t>the	most </a:t>
            </a:r>
            <a:r>
              <a:rPr sz="2905" dirty="0">
                <a:latin typeface="Verdana"/>
                <a:cs typeface="Verdana"/>
              </a:rPr>
              <a:t>likely map  </a:t>
            </a:r>
            <a:r>
              <a:rPr sz="2905" spc="-5" dirty="0">
                <a:latin typeface="Verdana"/>
                <a:cs typeface="Verdana"/>
              </a:rPr>
              <a:t>by correcting the  nodes</a:t>
            </a:r>
            <a:endParaRPr sz="2905">
              <a:latin typeface="Verdana"/>
              <a:cs typeface="Verdana"/>
            </a:endParaRPr>
          </a:p>
          <a:p>
            <a:pPr marL="841375">
              <a:spcBef>
                <a:spcPts val="750"/>
              </a:spcBef>
              <a:tabLst>
                <a:tab pos="2042160" algn="l"/>
              </a:tabLst>
            </a:pPr>
            <a:r>
              <a:rPr sz="2905" dirty="0">
                <a:latin typeface="Verdana"/>
                <a:cs typeface="Verdana"/>
              </a:rPr>
              <a:t>… like	</a:t>
            </a:r>
            <a:r>
              <a:rPr sz="2905" spc="-5" dirty="0">
                <a:latin typeface="Verdana"/>
                <a:cs typeface="Verdana"/>
              </a:rPr>
              <a:t>this</a:t>
            </a:r>
            <a:endParaRPr sz="2905">
              <a:latin typeface="Verdana"/>
              <a:cs typeface="Verdana"/>
            </a:endParaRPr>
          </a:p>
          <a:p>
            <a:pPr marL="322580" marR="4445" indent="-311150">
              <a:lnSpc>
                <a:spcPct val="99000"/>
              </a:lnSpc>
              <a:spcBef>
                <a:spcPts val="710"/>
              </a:spcBef>
              <a:tabLst>
                <a:tab pos="321945" algn="l"/>
                <a:tab pos="1662430" algn="l"/>
                <a:tab pos="2151380" algn="l"/>
                <a:tab pos="2927350" algn="l"/>
                <a:tab pos="307086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Then, we	</a:t>
            </a:r>
            <a:r>
              <a:rPr sz="2905" spc="-5" dirty="0">
                <a:latin typeface="Verdana"/>
                <a:cs typeface="Verdana"/>
              </a:rPr>
              <a:t>can	render</a:t>
            </a:r>
            <a:r>
              <a:rPr sz="2905" spc="-73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a  map </a:t>
            </a:r>
            <a:r>
              <a:rPr sz="2905" spc="-5" dirty="0">
                <a:latin typeface="Verdana"/>
                <a:cs typeface="Verdana"/>
              </a:rPr>
              <a:t>based</a:t>
            </a:r>
            <a:r>
              <a:rPr sz="290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on	the  known	poses</a:t>
            </a:r>
            <a:endParaRPr sz="2905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73" y="516589"/>
            <a:ext cx="9231979" cy="5356332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756537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2813685" algn="l"/>
              </a:tabLst>
            </a:pPr>
            <a:r>
              <a:rPr spc="-5" dirty="0"/>
              <a:t>The</a:t>
            </a:r>
            <a:r>
              <a:rPr spc="18" dirty="0"/>
              <a:t> </a:t>
            </a:r>
            <a:r>
              <a:rPr spc="-5" dirty="0"/>
              <a:t>Overall	SLAM</a:t>
            </a:r>
            <a:r>
              <a:rPr spc="-50" dirty="0"/>
              <a:t> </a:t>
            </a:r>
            <a:r>
              <a:rPr spc="-5" dirty="0"/>
              <a:t>System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398662" y="4372189"/>
            <a:ext cx="2022246" cy="1109748"/>
          </a:xfrm>
          <a:prstGeom prst="rect">
            <a:avLst/>
          </a:prstGeom>
          <a:solidFill>
            <a:srgbClr val="E4E4E4"/>
          </a:solidFill>
          <a:ln w="9524">
            <a:solidFill>
              <a:srgbClr val="000000"/>
            </a:solidFill>
          </a:ln>
        </p:spPr>
        <p:txBody>
          <a:bodyPr vert="horz" wrap="square" lIns="0" tIns="55900" rIns="0" bIns="0" rtlCol="0">
            <a:spAutoFit/>
          </a:bodyPr>
          <a:lstStyle/>
          <a:p>
            <a:pPr marL="135890" marR="124460" indent="-635" algn="ctr">
              <a:lnSpc>
                <a:spcPts val="2270"/>
              </a:lnSpc>
              <a:spcBef>
                <a:spcPts val="440"/>
              </a:spcBef>
            </a:pPr>
            <a:r>
              <a:rPr sz="2180" spc="-14" dirty="0">
                <a:latin typeface="Verdana"/>
                <a:cs typeface="Verdana"/>
              </a:rPr>
              <a:t>Graph  </a:t>
            </a:r>
            <a:r>
              <a:rPr sz="2180" spc="-5" dirty="0">
                <a:latin typeface="Verdana"/>
                <a:cs typeface="Verdana"/>
              </a:rPr>
              <a:t>Co</a:t>
            </a:r>
            <a:r>
              <a:rPr sz="2180" dirty="0">
                <a:latin typeface="Verdana"/>
                <a:cs typeface="Verdana"/>
              </a:rPr>
              <a:t>nst</a:t>
            </a:r>
            <a:r>
              <a:rPr sz="2180" spc="-5" dirty="0">
                <a:latin typeface="Verdana"/>
                <a:cs typeface="Verdana"/>
              </a:rPr>
              <a:t>r</a:t>
            </a:r>
            <a:r>
              <a:rPr sz="2180" dirty="0">
                <a:latin typeface="Verdana"/>
                <a:cs typeface="Verdana"/>
              </a:rPr>
              <a:t>ucti</a:t>
            </a:r>
            <a:r>
              <a:rPr sz="2180" spc="-5" dirty="0">
                <a:latin typeface="Verdana"/>
                <a:cs typeface="Verdana"/>
              </a:rPr>
              <a:t>o</a:t>
            </a:r>
            <a:r>
              <a:rPr sz="2180" dirty="0">
                <a:latin typeface="Verdana"/>
                <a:cs typeface="Verdana"/>
              </a:rPr>
              <a:t>n</a:t>
            </a:r>
            <a:endParaRPr sz="2180">
              <a:latin typeface="Verdana"/>
              <a:cs typeface="Verdana"/>
            </a:endParaRPr>
          </a:p>
          <a:p>
            <a:pPr marL="3810" algn="ctr">
              <a:spcBef>
                <a:spcPts val="1035"/>
              </a:spcBef>
            </a:pPr>
            <a:r>
              <a:rPr sz="2180" i="1" spc="-5" dirty="0">
                <a:latin typeface="Verdana"/>
                <a:cs typeface="Verdana"/>
              </a:rPr>
              <a:t>(Front-End)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07146" y="4372189"/>
            <a:ext cx="2021669" cy="1109748"/>
          </a:xfrm>
          <a:prstGeom prst="rect">
            <a:avLst/>
          </a:prstGeom>
          <a:solidFill>
            <a:srgbClr val="E4E4E4"/>
          </a:solidFill>
          <a:ln w="9524">
            <a:solidFill>
              <a:srgbClr val="000000"/>
            </a:solidFill>
          </a:ln>
        </p:spPr>
        <p:txBody>
          <a:bodyPr vert="horz" wrap="square" lIns="0" tIns="55900" rIns="0" bIns="0" rtlCol="0">
            <a:spAutoFit/>
          </a:bodyPr>
          <a:lstStyle/>
          <a:p>
            <a:pPr marL="133350" marR="121285" indent="-635" algn="ctr">
              <a:lnSpc>
                <a:spcPts val="2270"/>
              </a:lnSpc>
              <a:spcBef>
                <a:spcPts val="440"/>
              </a:spcBef>
            </a:pPr>
            <a:r>
              <a:rPr sz="2180" spc="-14" dirty="0">
                <a:latin typeface="Verdana"/>
                <a:cs typeface="Verdana"/>
              </a:rPr>
              <a:t>Graph  </a:t>
            </a:r>
            <a:r>
              <a:rPr sz="2180" dirty="0">
                <a:latin typeface="Verdana"/>
                <a:cs typeface="Verdana"/>
              </a:rPr>
              <a:t>O</a:t>
            </a:r>
            <a:r>
              <a:rPr sz="2180" spc="-5" dirty="0">
                <a:latin typeface="Verdana"/>
                <a:cs typeface="Verdana"/>
              </a:rPr>
              <a:t>pt</a:t>
            </a:r>
            <a:r>
              <a:rPr sz="2180" dirty="0">
                <a:latin typeface="Verdana"/>
                <a:cs typeface="Verdana"/>
              </a:rPr>
              <a:t>imiza</a:t>
            </a:r>
            <a:r>
              <a:rPr sz="2180" spc="-5" dirty="0">
                <a:latin typeface="Verdana"/>
                <a:cs typeface="Verdana"/>
              </a:rPr>
              <a:t>t</a:t>
            </a:r>
            <a:r>
              <a:rPr sz="2180" dirty="0">
                <a:latin typeface="Verdana"/>
                <a:cs typeface="Verdana"/>
              </a:rPr>
              <a:t>i</a:t>
            </a:r>
            <a:r>
              <a:rPr sz="2180" spc="-5" dirty="0">
                <a:latin typeface="Verdana"/>
                <a:cs typeface="Verdana"/>
              </a:rPr>
              <a:t>o</a:t>
            </a:r>
            <a:r>
              <a:rPr sz="2180" dirty="0">
                <a:latin typeface="Verdana"/>
                <a:cs typeface="Verdana"/>
              </a:rPr>
              <a:t>n</a:t>
            </a:r>
            <a:endParaRPr sz="2180">
              <a:latin typeface="Verdana"/>
              <a:cs typeface="Verdana"/>
            </a:endParaRPr>
          </a:p>
          <a:p>
            <a:pPr marL="4445" algn="ctr">
              <a:spcBef>
                <a:spcPts val="1035"/>
              </a:spcBef>
            </a:pPr>
            <a:r>
              <a:rPr sz="2180" i="1" spc="-5" dirty="0">
                <a:latin typeface="Verdana"/>
                <a:cs typeface="Verdana"/>
              </a:rPr>
              <a:t>(Back-End)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5421" y="4170483"/>
            <a:ext cx="4508415" cy="207469"/>
          </a:xfrm>
          <a:custGeom>
            <a:avLst/>
            <a:gdLst/>
            <a:ahLst/>
            <a:cxnLst/>
            <a:rect l="l" t="t" r="r" b="b"/>
            <a:pathLst>
              <a:path w="4967605" h="228600">
                <a:moveTo>
                  <a:pt x="4967426" y="228599"/>
                </a:moveTo>
                <a:lnTo>
                  <a:pt x="4967426" y="0"/>
                </a:lnTo>
                <a:lnTo>
                  <a:pt x="0" y="0"/>
                </a:lnTo>
                <a:lnTo>
                  <a:pt x="0" y="1777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4363554" y="4262690"/>
            <a:ext cx="103734" cy="103734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300" y="0"/>
                </a:moveTo>
                <a:lnTo>
                  <a:pt x="0" y="0"/>
                </a:lnTo>
                <a:lnTo>
                  <a:pt x="57150" y="114299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5420654" y="5100116"/>
            <a:ext cx="2452167" cy="0"/>
          </a:xfrm>
          <a:custGeom>
            <a:avLst/>
            <a:gdLst/>
            <a:ahLst/>
            <a:cxnLst/>
            <a:rect l="l" t="t" r="r" b="b"/>
            <a:pathLst>
              <a:path w="2701925">
                <a:moveTo>
                  <a:pt x="0" y="0"/>
                </a:moveTo>
                <a:lnTo>
                  <a:pt x="270192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7803664" y="5048249"/>
            <a:ext cx="103734" cy="103734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0" y="114300"/>
                </a:lnTo>
                <a:lnTo>
                  <a:pt x="11430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3294570" y="4876453"/>
            <a:ext cx="104311" cy="103734"/>
          </a:xfrm>
          <a:custGeom>
            <a:avLst/>
            <a:gdLst/>
            <a:ahLst/>
            <a:cxnLst/>
            <a:rect l="l" t="t" r="r" b="b"/>
            <a:pathLst>
              <a:path w="114935" h="114300">
                <a:moveTo>
                  <a:pt x="0" y="0"/>
                </a:moveTo>
                <a:lnTo>
                  <a:pt x="927" y="114299"/>
                </a:lnTo>
                <a:lnTo>
                  <a:pt x="114757" y="562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 txBox="1"/>
          <p:nvPr/>
        </p:nvSpPr>
        <p:spPr>
          <a:xfrm>
            <a:off x="2393072" y="4576476"/>
            <a:ext cx="999885" cy="648098"/>
          </a:xfrm>
          <a:prstGeom prst="rect">
            <a:avLst/>
          </a:prstGeom>
        </p:spPr>
        <p:txBody>
          <a:bodyPr vert="horz" wrap="square" lIns="0" tIns="57630" rIns="0" bIns="0" rtlCol="0">
            <a:spAutoFit/>
          </a:bodyPr>
          <a:lstStyle/>
          <a:p>
            <a:pPr marL="127635" marR="4445" indent="-116205">
              <a:lnSpc>
                <a:spcPts val="2270"/>
              </a:lnSpc>
              <a:spcBef>
                <a:spcPts val="455"/>
              </a:spcBef>
              <a:tabLst>
                <a:tab pos="987425" algn="l"/>
              </a:tabLst>
            </a:pPr>
            <a:r>
              <a:rPr sz="2180" u="heavy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2180" u="heavy" spc="-191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2180" u="heavy" spc="-18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raw 	</a:t>
            </a:r>
            <a:r>
              <a:rPr sz="2180" dirty="0">
                <a:latin typeface="Verdana"/>
                <a:cs typeface="Verdana"/>
              </a:rPr>
              <a:t> </a:t>
            </a:r>
            <a:r>
              <a:rPr sz="2180" spc="-5" dirty="0">
                <a:latin typeface="Verdana"/>
                <a:cs typeface="Verdana"/>
              </a:rPr>
              <a:t>data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8504" y="5053320"/>
            <a:ext cx="2312702" cy="648098"/>
          </a:xfrm>
          <a:prstGeom prst="rect">
            <a:avLst/>
          </a:prstGeom>
        </p:spPr>
        <p:txBody>
          <a:bodyPr vert="horz" wrap="square" lIns="0" tIns="57630" rIns="0" bIns="0" rtlCol="0">
            <a:spAutoFit/>
          </a:bodyPr>
          <a:lstStyle/>
          <a:p>
            <a:pPr marL="11430" marR="4445" indent="749300">
              <a:lnSpc>
                <a:spcPts val="2270"/>
              </a:lnSpc>
              <a:spcBef>
                <a:spcPts val="455"/>
              </a:spcBef>
            </a:pPr>
            <a:r>
              <a:rPr sz="2180" spc="-14" dirty="0">
                <a:latin typeface="Verdana"/>
                <a:cs typeface="Verdana"/>
              </a:rPr>
              <a:t>graph  </a:t>
            </a:r>
            <a:r>
              <a:rPr sz="2180" spc="-5" dirty="0">
                <a:latin typeface="Verdana"/>
                <a:cs typeface="Verdana"/>
              </a:rPr>
              <a:t>(nodes </a:t>
            </a:r>
            <a:r>
              <a:rPr sz="2180" dirty="0">
                <a:latin typeface="Verdana"/>
                <a:cs typeface="Verdana"/>
              </a:rPr>
              <a:t>&amp;</a:t>
            </a:r>
            <a:r>
              <a:rPr sz="2180" spc="-59" dirty="0">
                <a:latin typeface="Verdana"/>
                <a:cs typeface="Verdana"/>
              </a:rPr>
              <a:t> </a:t>
            </a:r>
            <a:r>
              <a:rPr sz="2180" spc="-5" dirty="0">
                <a:latin typeface="Verdana"/>
                <a:cs typeface="Verdana"/>
              </a:rPr>
              <a:t>edges)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3445" y="1369421"/>
            <a:ext cx="7460812" cy="2831447"/>
          </a:xfrm>
          <a:prstGeom prst="rect">
            <a:avLst/>
          </a:prstGeom>
        </p:spPr>
        <p:txBody>
          <a:bodyPr vert="horz" wrap="square" lIns="0" tIns="95090" rIns="0" bIns="0" rtlCol="0">
            <a:spAutoFit/>
          </a:bodyPr>
          <a:lstStyle/>
          <a:p>
            <a:pPr marL="11430">
              <a:spcBef>
                <a:spcPts val="750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Interplay of front-end </a:t>
            </a:r>
            <a:r>
              <a:rPr sz="2905" dirty="0">
                <a:latin typeface="Verdana"/>
                <a:cs typeface="Verdana"/>
              </a:rPr>
              <a:t>and </a:t>
            </a:r>
            <a:r>
              <a:rPr sz="2905" spc="-5" dirty="0">
                <a:latin typeface="Verdana"/>
                <a:cs typeface="Verdana"/>
              </a:rPr>
              <a:t>back-end</a:t>
            </a:r>
            <a:endParaRPr sz="2905">
              <a:latin typeface="Verdana"/>
              <a:cs typeface="Verdana"/>
            </a:endParaRPr>
          </a:p>
          <a:p>
            <a:pPr marL="322580" marR="4445" indent="-311150">
              <a:spcBef>
                <a:spcPts val="665"/>
              </a:spcBef>
              <a:tabLst>
                <a:tab pos="321945" algn="l"/>
                <a:tab pos="2776855" algn="l"/>
                <a:tab pos="483362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Map </a:t>
            </a:r>
            <a:r>
              <a:rPr sz="2905" spc="-5" dirty="0">
                <a:latin typeface="Verdana"/>
                <a:cs typeface="Verdana"/>
              </a:rPr>
              <a:t>helps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to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determine	constraints</a:t>
            </a:r>
            <a:r>
              <a:rPr sz="2905" spc="-5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by  reducing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search</a:t>
            </a:r>
            <a:r>
              <a:rPr sz="2905" spc="-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space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55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Topic today:</a:t>
            </a:r>
            <a:r>
              <a:rPr sz="290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optimization</a:t>
            </a:r>
            <a:endParaRPr sz="2905">
              <a:latin typeface="Verdana"/>
              <a:cs typeface="Verdana"/>
            </a:endParaRPr>
          </a:p>
          <a:p>
            <a:pPr>
              <a:spcBef>
                <a:spcPts val="45"/>
              </a:spcBef>
            </a:pPr>
            <a:endParaRPr sz="2815">
              <a:latin typeface="Times New Roman"/>
              <a:cs typeface="Times New Roman"/>
            </a:endParaRPr>
          </a:p>
          <a:p>
            <a:pPr marL="3281680"/>
            <a:r>
              <a:rPr sz="2180" spc="-5" dirty="0">
                <a:latin typeface="Verdana"/>
                <a:cs typeface="Verdana"/>
              </a:rPr>
              <a:t>node</a:t>
            </a:r>
            <a:r>
              <a:rPr sz="2180" spc="-9" dirty="0">
                <a:latin typeface="Verdana"/>
                <a:cs typeface="Verdana"/>
              </a:rPr>
              <a:t> </a:t>
            </a:r>
            <a:r>
              <a:rPr sz="2180" spc="-5" dirty="0">
                <a:latin typeface="Verdana"/>
                <a:cs typeface="Verdana"/>
              </a:rPr>
              <a:t>positions</a:t>
            </a:r>
            <a:endParaRPr sz="218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3522445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The</a:t>
            </a:r>
            <a:r>
              <a:rPr spc="-59" dirty="0"/>
              <a:t> </a:t>
            </a:r>
            <a:r>
              <a:rPr spc="-5" dirty="0"/>
              <a:t>Graph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8349435" y="2431064"/>
            <a:ext cx="246657" cy="895580"/>
          </a:xfrm>
          <a:prstGeom prst="rect">
            <a:avLst/>
          </a:prstGeom>
        </p:spPr>
        <p:txBody>
          <a:bodyPr vert="horz" wrap="square" lIns="0" tIns="1729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2905" spc="-5" dirty="0">
                <a:latin typeface="Verdana"/>
                <a:cs typeface="Verdana"/>
              </a:rPr>
              <a:t>ti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3445" y="1369421"/>
            <a:ext cx="7253920" cy="2510141"/>
          </a:xfrm>
          <a:prstGeom prst="rect">
            <a:avLst/>
          </a:prstGeom>
        </p:spPr>
        <p:txBody>
          <a:bodyPr vert="horz" wrap="square" lIns="0" tIns="95090" rIns="0" bIns="0" rtlCol="0">
            <a:spAutoFit/>
          </a:bodyPr>
          <a:lstStyle/>
          <a:p>
            <a:pPr marL="11430">
              <a:spcBef>
                <a:spcPts val="750"/>
              </a:spcBef>
              <a:tabLst>
                <a:tab pos="321945" algn="l"/>
                <a:tab pos="320103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It </a:t>
            </a:r>
            <a:r>
              <a:rPr sz="2905" spc="-5" dirty="0">
                <a:latin typeface="Verdana"/>
                <a:cs typeface="Verdana"/>
              </a:rPr>
              <a:t>consists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of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n	</a:t>
            </a:r>
            <a:r>
              <a:rPr sz="2905" spc="-5" dirty="0">
                <a:latin typeface="Verdana"/>
                <a:cs typeface="Verdana"/>
              </a:rPr>
              <a:t>nodes</a:t>
            </a:r>
            <a:endParaRPr sz="2905" dirty="0">
              <a:latin typeface="Verdana"/>
              <a:cs typeface="Verdana"/>
            </a:endParaRPr>
          </a:p>
          <a:p>
            <a:pPr marL="322580" marR="68580" indent="-311150">
              <a:spcBef>
                <a:spcPts val="665"/>
              </a:spcBef>
              <a:tabLst>
                <a:tab pos="321945" algn="l"/>
                <a:tab pos="1217295" algn="l"/>
                <a:tab pos="1851025" algn="l"/>
                <a:tab pos="3273425" algn="l"/>
                <a:tab pos="3423920" algn="l"/>
                <a:tab pos="4432935" algn="l"/>
                <a:tab pos="623189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E</a:t>
            </a:r>
            <a:r>
              <a:rPr sz="2905" dirty="0">
                <a:latin typeface="Verdana"/>
                <a:cs typeface="Verdana"/>
              </a:rPr>
              <a:t>ach		is a </a:t>
            </a:r>
            <a:r>
              <a:rPr sz="2905" spc="-5" dirty="0">
                <a:latin typeface="Verdana"/>
                <a:cs typeface="Verdana"/>
              </a:rPr>
              <a:t>2</a:t>
            </a:r>
            <a:r>
              <a:rPr sz="2905" dirty="0">
                <a:latin typeface="Verdana"/>
                <a:cs typeface="Verdana"/>
              </a:rPr>
              <a:t>D	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r </a:t>
            </a:r>
            <a:r>
              <a:rPr sz="2905" spc="-5" dirty="0">
                <a:latin typeface="Verdana"/>
                <a:cs typeface="Verdana"/>
              </a:rPr>
              <a:t>3</a:t>
            </a:r>
            <a:r>
              <a:rPr sz="2905" dirty="0">
                <a:latin typeface="Verdana"/>
                <a:cs typeface="Verdana"/>
              </a:rPr>
              <a:t>D	</a:t>
            </a:r>
            <a:r>
              <a:rPr sz="2905" spc="-5" dirty="0">
                <a:latin typeface="Verdana"/>
                <a:cs typeface="Verdana"/>
              </a:rPr>
              <a:t>tr</a:t>
            </a:r>
            <a:r>
              <a:rPr sz="2905" dirty="0">
                <a:latin typeface="Verdana"/>
                <a:cs typeface="Verdana"/>
              </a:rPr>
              <a:t>ans</a:t>
            </a:r>
            <a:r>
              <a:rPr sz="2905" spc="-5" dirty="0">
                <a:latin typeface="Verdana"/>
                <a:cs typeface="Verdana"/>
              </a:rPr>
              <a:t>fo</a:t>
            </a:r>
            <a:r>
              <a:rPr sz="2905" dirty="0">
                <a:latin typeface="Verdana"/>
                <a:cs typeface="Verdana"/>
              </a:rPr>
              <a:t>rma</a:t>
            </a:r>
            <a:r>
              <a:rPr sz="2905" spc="-5" dirty="0">
                <a:latin typeface="Verdana"/>
                <a:cs typeface="Verdana"/>
              </a:rPr>
              <a:t>t</a:t>
            </a:r>
            <a:r>
              <a:rPr sz="2905" dirty="0">
                <a:latin typeface="Verdana"/>
                <a:cs typeface="Verdana"/>
              </a:rPr>
              <a:t>i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  </a:t>
            </a:r>
            <a:r>
              <a:rPr sz="2905" spc="-5" dirty="0">
                <a:latin typeface="Verdana"/>
                <a:cs typeface="Verdana"/>
              </a:rPr>
              <a:t>(the	pose</a:t>
            </a:r>
            <a:r>
              <a:rPr sz="290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of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robot</a:t>
            </a:r>
            <a:r>
              <a:rPr sz="2905" dirty="0">
                <a:latin typeface="Verdana"/>
                <a:cs typeface="Verdana"/>
              </a:rPr>
              <a:t> at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time	</a:t>
            </a:r>
            <a:r>
              <a:rPr sz="2905" dirty="0">
                <a:latin typeface="Verdana"/>
                <a:cs typeface="Verdana"/>
              </a:rPr>
              <a:t>)</a:t>
            </a:r>
            <a:endParaRPr sz="2905" dirty="0">
              <a:latin typeface="Verdana"/>
              <a:cs typeface="Verdana"/>
            </a:endParaRPr>
          </a:p>
          <a:p>
            <a:pPr marL="322580" marR="4445" indent="-311150">
              <a:spcBef>
                <a:spcPts val="655"/>
              </a:spcBef>
              <a:tabLst>
                <a:tab pos="321945" algn="l"/>
                <a:tab pos="2069465" algn="l"/>
                <a:tab pos="3402330" algn="l"/>
                <a:tab pos="664337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667" dirty="0">
                <a:latin typeface="Verdana"/>
                <a:cs typeface="Verdana"/>
              </a:rPr>
              <a:t>A c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nst</a:t>
            </a:r>
            <a:r>
              <a:rPr sz="2905" spc="-5" dirty="0">
                <a:latin typeface="Verdana"/>
                <a:cs typeface="Verdana"/>
              </a:rPr>
              <a:t>r</a:t>
            </a:r>
            <a:r>
              <a:rPr sz="2905" dirty="0">
                <a:latin typeface="Verdana"/>
                <a:cs typeface="Verdana"/>
              </a:rPr>
              <a:t>ain</a:t>
            </a:r>
            <a:r>
              <a:rPr sz="2905" spc="-5" dirty="0">
                <a:latin typeface="Verdana"/>
                <a:cs typeface="Verdana"/>
              </a:rPr>
              <a:t>t</a:t>
            </a:r>
            <a:r>
              <a:rPr sz="2905" dirty="0">
                <a:latin typeface="Verdana"/>
                <a:cs typeface="Verdana"/>
              </a:rPr>
              <a:t>/e</a:t>
            </a:r>
            <a:r>
              <a:rPr sz="2905" spc="-5" dirty="0">
                <a:latin typeface="Verdana"/>
                <a:cs typeface="Verdana"/>
              </a:rPr>
              <a:t>dg</a:t>
            </a:r>
            <a:r>
              <a:rPr sz="2905" dirty="0">
                <a:latin typeface="Verdana"/>
                <a:cs typeface="Verdana"/>
              </a:rPr>
              <a:t>e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exists </a:t>
            </a:r>
            <a:r>
              <a:rPr sz="2905" spc="-5" dirty="0">
                <a:latin typeface="Verdana"/>
                <a:cs typeface="Verdana"/>
              </a:rPr>
              <a:t>bet</a:t>
            </a:r>
            <a:r>
              <a:rPr sz="2905" dirty="0">
                <a:latin typeface="Verdana"/>
                <a:cs typeface="Verdana"/>
              </a:rPr>
              <a:t>ween	</a:t>
            </a:r>
            <a:r>
              <a:rPr sz="2905" spc="-5" dirty="0">
                <a:latin typeface="Verdana"/>
                <a:cs typeface="Verdana"/>
              </a:rPr>
              <a:t>th</a:t>
            </a:r>
            <a:r>
              <a:rPr sz="2905" dirty="0">
                <a:latin typeface="Verdana"/>
                <a:cs typeface="Verdana"/>
              </a:rPr>
              <a:t>e  </a:t>
            </a:r>
            <a:r>
              <a:rPr sz="2905" spc="-5" dirty="0">
                <a:latin typeface="Verdana"/>
                <a:cs typeface="Verdana"/>
              </a:rPr>
              <a:t>nodes	</a:t>
            </a:r>
            <a:r>
              <a:rPr sz="2905" dirty="0">
                <a:latin typeface="Verdana"/>
                <a:cs typeface="Verdana"/>
              </a:rPr>
              <a:t>and	if…</a:t>
            </a:r>
            <a:endParaRPr sz="2905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90964" y="3561053"/>
            <a:ext cx="369220" cy="33009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3909191" y="3556282"/>
            <a:ext cx="340531" cy="267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3690196" y="2150104"/>
            <a:ext cx="340531" cy="267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6874074" y="1630251"/>
            <a:ext cx="1625142" cy="268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8336192" y="2523709"/>
            <a:ext cx="293255" cy="356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7209243" y="4800496"/>
            <a:ext cx="545182" cy="359613"/>
          </a:xfrm>
          <a:custGeom>
            <a:avLst/>
            <a:gdLst/>
            <a:ahLst/>
            <a:cxnLst/>
            <a:rect l="l" t="t" r="r" b="b"/>
            <a:pathLst>
              <a:path w="600709" h="396239">
                <a:moveTo>
                  <a:pt x="0" y="0"/>
                </a:moveTo>
                <a:lnTo>
                  <a:pt x="600524" y="395901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7639211" y="5051315"/>
            <a:ext cx="153873" cy="134278"/>
          </a:xfrm>
          <a:custGeom>
            <a:avLst/>
            <a:gdLst/>
            <a:ahLst/>
            <a:cxnLst/>
            <a:rect l="l" t="t" r="r" b="b"/>
            <a:pathLst>
              <a:path w="169545" h="147954">
                <a:moveTo>
                  <a:pt x="83870" y="0"/>
                </a:moveTo>
                <a:lnTo>
                  <a:pt x="0" y="127228"/>
                </a:lnTo>
                <a:lnTo>
                  <a:pt x="169176" y="147497"/>
                </a:lnTo>
                <a:lnTo>
                  <a:pt x="8387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7823807" y="5340780"/>
            <a:ext cx="8068" cy="451245"/>
          </a:xfrm>
          <a:custGeom>
            <a:avLst/>
            <a:gdLst/>
            <a:ahLst/>
            <a:cxnLst/>
            <a:rect l="l" t="t" r="r" b="b"/>
            <a:pathLst>
              <a:path w="8890" h="497204">
                <a:moveTo>
                  <a:pt x="8641" y="0"/>
                </a:moveTo>
                <a:lnTo>
                  <a:pt x="0" y="496894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7756257" y="5698341"/>
            <a:ext cx="138313" cy="140042"/>
          </a:xfrm>
          <a:custGeom>
            <a:avLst/>
            <a:gdLst/>
            <a:ahLst/>
            <a:cxnLst/>
            <a:rect l="l" t="t" r="r" b="b"/>
            <a:pathLst>
              <a:path w="152400" h="154304">
                <a:moveTo>
                  <a:pt x="0" y="0"/>
                </a:moveTo>
                <a:lnTo>
                  <a:pt x="73545" y="153708"/>
                </a:lnTo>
                <a:lnTo>
                  <a:pt x="152387" y="2654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7182592" y="6049633"/>
            <a:ext cx="471992" cy="198824"/>
          </a:xfrm>
          <a:custGeom>
            <a:avLst/>
            <a:gdLst/>
            <a:ahLst/>
            <a:cxnLst/>
            <a:rect l="l" t="t" r="r" b="b"/>
            <a:pathLst>
              <a:path w="520065" h="219075">
                <a:moveTo>
                  <a:pt x="519903" y="0"/>
                </a:moveTo>
                <a:lnTo>
                  <a:pt x="0" y="218446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7140087" y="6148412"/>
            <a:ext cx="154449" cy="127939"/>
          </a:xfrm>
          <a:custGeom>
            <a:avLst/>
            <a:gdLst/>
            <a:ahLst/>
            <a:cxnLst/>
            <a:rect l="l" t="t" r="r" b="b"/>
            <a:pathLst>
              <a:path w="170179" h="140970">
                <a:moveTo>
                  <a:pt x="110985" y="0"/>
                </a:moveTo>
                <a:lnTo>
                  <a:pt x="0" y="129284"/>
                </a:lnTo>
                <a:lnTo>
                  <a:pt x="170014" y="140501"/>
                </a:lnTo>
                <a:lnTo>
                  <a:pt x="110985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/>
          <p:nvPr/>
        </p:nvSpPr>
        <p:spPr>
          <a:xfrm>
            <a:off x="6701103" y="5986984"/>
            <a:ext cx="214385" cy="283541"/>
          </a:xfrm>
          <a:custGeom>
            <a:avLst/>
            <a:gdLst/>
            <a:ahLst/>
            <a:cxnLst/>
            <a:rect l="l" t="t" r="r" b="b"/>
            <a:pathLst>
              <a:path w="236220" h="312420">
                <a:moveTo>
                  <a:pt x="236044" y="311916"/>
                </a:moveTo>
                <a:lnTo>
                  <a:pt x="0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/>
          <p:nvPr/>
        </p:nvSpPr>
        <p:spPr>
          <a:xfrm>
            <a:off x="6673282" y="5950220"/>
            <a:ext cx="138889" cy="152144"/>
          </a:xfrm>
          <a:custGeom>
            <a:avLst/>
            <a:gdLst/>
            <a:ahLst/>
            <a:cxnLst/>
            <a:rect l="l" t="t" r="r" b="b"/>
            <a:pathLst>
              <a:path w="153035" h="167640">
                <a:moveTo>
                  <a:pt x="0" y="0"/>
                </a:moveTo>
                <a:lnTo>
                  <a:pt x="31203" y="167506"/>
                </a:lnTo>
                <a:lnTo>
                  <a:pt x="152730" y="75542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5558137" y="4747249"/>
            <a:ext cx="544606" cy="200552"/>
          </a:xfrm>
          <a:custGeom>
            <a:avLst/>
            <a:gdLst/>
            <a:ahLst/>
            <a:cxnLst/>
            <a:rect l="l" t="t" r="r" b="b"/>
            <a:pathLst>
              <a:path w="600075" h="220979">
                <a:moveTo>
                  <a:pt x="0" y="220595"/>
                </a:moveTo>
                <a:lnTo>
                  <a:pt x="600020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5992289" y="4714155"/>
            <a:ext cx="153873" cy="130244"/>
          </a:xfrm>
          <a:custGeom>
            <a:avLst/>
            <a:gdLst/>
            <a:ahLst/>
            <a:cxnLst/>
            <a:rect l="l" t="t" r="r" b="b"/>
            <a:pathLst>
              <a:path w="169545" h="143510">
                <a:moveTo>
                  <a:pt x="0" y="0"/>
                </a:moveTo>
                <a:lnTo>
                  <a:pt x="52577" y="143040"/>
                </a:lnTo>
                <a:lnTo>
                  <a:pt x="169329" y="18935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6366400" y="4737411"/>
            <a:ext cx="637391" cy="24205"/>
          </a:xfrm>
          <a:custGeom>
            <a:avLst/>
            <a:gdLst/>
            <a:ahLst/>
            <a:cxnLst/>
            <a:rect l="l" t="t" r="r" b="b"/>
            <a:pathLst>
              <a:path w="702310" h="26670">
                <a:moveTo>
                  <a:pt x="0" y="26647"/>
                </a:moveTo>
                <a:lnTo>
                  <a:pt x="701711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/>
          <p:nvPr/>
        </p:nvSpPr>
        <p:spPr>
          <a:xfrm>
            <a:off x="6908483" y="4671808"/>
            <a:ext cx="141194" cy="138313"/>
          </a:xfrm>
          <a:custGeom>
            <a:avLst/>
            <a:gdLst/>
            <a:ahLst/>
            <a:cxnLst/>
            <a:rect l="l" t="t" r="r" b="b"/>
            <a:pathLst>
              <a:path w="155575" h="152400">
                <a:moveTo>
                  <a:pt x="0" y="0"/>
                </a:moveTo>
                <a:lnTo>
                  <a:pt x="5778" y="152285"/>
                </a:lnTo>
                <a:lnTo>
                  <a:pt x="155181" y="70357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/>
          <p:nvPr/>
        </p:nvSpPr>
        <p:spPr>
          <a:xfrm>
            <a:off x="5307698" y="4867832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0" y="0"/>
                </a:moveTo>
                <a:lnTo>
                  <a:pt x="19926" y="227723"/>
                </a:lnTo>
                <a:lnTo>
                  <a:pt x="389521" y="80657"/>
                </a:lnTo>
                <a:lnTo>
                  <a:pt x="0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3" name="object 23"/>
          <p:cNvSpPr/>
          <p:nvPr/>
        </p:nvSpPr>
        <p:spPr>
          <a:xfrm>
            <a:off x="5307701" y="4867827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0" y="0"/>
                </a:moveTo>
                <a:lnTo>
                  <a:pt x="389511" y="80658"/>
                </a:lnTo>
                <a:lnTo>
                  <a:pt x="19923" y="227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4" name="object 24"/>
          <p:cNvSpPr/>
          <p:nvPr/>
        </p:nvSpPr>
        <p:spPr>
          <a:xfrm>
            <a:off x="6137585" y="4630222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19913" y="0"/>
                </a:moveTo>
                <a:lnTo>
                  <a:pt x="0" y="227723"/>
                </a:lnTo>
                <a:lnTo>
                  <a:pt x="389509" y="147066"/>
                </a:lnTo>
                <a:lnTo>
                  <a:pt x="19913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5" name="object 25"/>
          <p:cNvSpPr/>
          <p:nvPr/>
        </p:nvSpPr>
        <p:spPr>
          <a:xfrm>
            <a:off x="6137578" y="4630225"/>
            <a:ext cx="353850" cy="206893"/>
          </a:xfrm>
          <a:custGeom>
            <a:avLst/>
            <a:gdLst/>
            <a:ahLst/>
            <a:cxnLst/>
            <a:rect l="l" t="t" r="r" b="b"/>
            <a:pathLst>
              <a:path w="389889" h="227964">
                <a:moveTo>
                  <a:pt x="19923" y="0"/>
                </a:moveTo>
                <a:lnTo>
                  <a:pt x="389511" y="147071"/>
                </a:lnTo>
                <a:lnTo>
                  <a:pt x="0" y="227730"/>
                </a:lnTo>
                <a:lnTo>
                  <a:pt x="19923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6" name="object 26"/>
          <p:cNvSpPr/>
          <p:nvPr/>
        </p:nvSpPr>
        <p:spPr>
          <a:xfrm>
            <a:off x="7016285" y="4641505"/>
            <a:ext cx="351545" cy="262794"/>
          </a:xfrm>
          <a:custGeom>
            <a:avLst/>
            <a:gdLst/>
            <a:ahLst/>
            <a:cxnLst/>
            <a:rect l="l" t="t" r="r" b="b"/>
            <a:pathLst>
              <a:path w="387350" h="289560">
                <a:moveTo>
                  <a:pt x="114312" y="0"/>
                </a:moveTo>
                <a:lnTo>
                  <a:pt x="0" y="197967"/>
                </a:lnTo>
                <a:lnTo>
                  <a:pt x="387108" y="289483"/>
                </a:lnTo>
                <a:lnTo>
                  <a:pt x="114312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7" name="object 27"/>
          <p:cNvSpPr/>
          <p:nvPr/>
        </p:nvSpPr>
        <p:spPr>
          <a:xfrm>
            <a:off x="7016288" y="4641505"/>
            <a:ext cx="351545" cy="262794"/>
          </a:xfrm>
          <a:custGeom>
            <a:avLst/>
            <a:gdLst/>
            <a:ahLst/>
            <a:cxnLst/>
            <a:rect l="l" t="t" r="r" b="b"/>
            <a:pathLst>
              <a:path w="387350" h="289560">
                <a:moveTo>
                  <a:pt x="114300" y="0"/>
                </a:moveTo>
                <a:lnTo>
                  <a:pt x="387105" y="289486"/>
                </a:lnTo>
                <a:lnTo>
                  <a:pt x="0" y="197973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8" name="object 28"/>
          <p:cNvSpPr/>
          <p:nvPr/>
        </p:nvSpPr>
        <p:spPr>
          <a:xfrm>
            <a:off x="7708114" y="5182758"/>
            <a:ext cx="204587" cy="359036"/>
          </a:xfrm>
          <a:custGeom>
            <a:avLst/>
            <a:gdLst/>
            <a:ahLst/>
            <a:cxnLst/>
            <a:rect l="l" t="t" r="r" b="b"/>
            <a:pathLst>
              <a:path w="225425" h="395604">
                <a:moveTo>
                  <a:pt x="225120" y="0"/>
                </a:moveTo>
                <a:lnTo>
                  <a:pt x="0" y="39700"/>
                </a:lnTo>
                <a:lnTo>
                  <a:pt x="178714" y="395058"/>
                </a:lnTo>
                <a:lnTo>
                  <a:pt x="225120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9" name="object 29"/>
          <p:cNvSpPr/>
          <p:nvPr/>
        </p:nvSpPr>
        <p:spPr>
          <a:xfrm>
            <a:off x="7708114" y="5182756"/>
            <a:ext cx="204587" cy="359036"/>
          </a:xfrm>
          <a:custGeom>
            <a:avLst/>
            <a:gdLst/>
            <a:ahLst/>
            <a:cxnLst/>
            <a:rect l="l" t="t" r="r" b="b"/>
            <a:pathLst>
              <a:path w="225425" h="395604">
                <a:moveTo>
                  <a:pt x="225126" y="0"/>
                </a:moveTo>
                <a:lnTo>
                  <a:pt x="178723" y="395059"/>
                </a:lnTo>
                <a:lnTo>
                  <a:pt x="0" y="39695"/>
                </a:lnTo>
                <a:lnTo>
                  <a:pt x="225126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0" name="object 30"/>
          <p:cNvSpPr/>
          <p:nvPr/>
        </p:nvSpPr>
        <p:spPr>
          <a:xfrm>
            <a:off x="7579725" y="5797838"/>
            <a:ext cx="318119" cy="318119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188582" y="0"/>
                </a:moveTo>
                <a:lnTo>
                  <a:pt x="0" y="350230"/>
                </a:lnTo>
                <a:lnTo>
                  <a:pt x="350227" y="161644"/>
                </a:lnTo>
                <a:lnTo>
                  <a:pt x="188582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1" name="object 31"/>
          <p:cNvSpPr/>
          <p:nvPr/>
        </p:nvSpPr>
        <p:spPr>
          <a:xfrm>
            <a:off x="7579725" y="5797838"/>
            <a:ext cx="318119" cy="318119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350230" y="161644"/>
                </a:moveTo>
                <a:lnTo>
                  <a:pt x="0" y="350230"/>
                </a:lnTo>
                <a:lnTo>
                  <a:pt x="188585" y="0"/>
                </a:lnTo>
                <a:lnTo>
                  <a:pt x="350230" y="1616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2" name="object 32"/>
          <p:cNvSpPr/>
          <p:nvPr/>
        </p:nvSpPr>
        <p:spPr>
          <a:xfrm>
            <a:off x="6389937" y="5644318"/>
            <a:ext cx="300830" cy="332527"/>
          </a:xfrm>
          <a:custGeom>
            <a:avLst/>
            <a:gdLst/>
            <a:ahLst/>
            <a:cxnLst/>
            <a:rect l="l" t="t" r="r" b="b"/>
            <a:pathLst>
              <a:path w="331470" h="366395">
                <a:moveTo>
                  <a:pt x="0" y="0"/>
                </a:moveTo>
                <a:lnTo>
                  <a:pt x="155473" y="366134"/>
                </a:lnTo>
                <a:lnTo>
                  <a:pt x="331342" y="220088"/>
                </a:lnTo>
                <a:lnTo>
                  <a:pt x="0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3" name="object 33"/>
          <p:cNvSpPr/>
          <p:nvPr/>
        </p:nvSpPr>
        <p:spPr>
          <a:xfrm>
            <a:off x="6389934" y="5644322"/>
            <a:ext cx="300830" cy="332527"/>
          </a:xfrm>
          <a:custGeom>
            <a:avLst/>
            <a:gdLst/>
            <a:ahLst/>
            <a:cxnLst/>
            <a:rect l="l" t="t" r="r" b="b"/>
            <a:pathLst>
              <a:path w="331470" h="366395">
                <a:moveTo>
                  <a:pt x="155478" y="366130"/>
                </a:moveTo>
                <a:lnTo>
                  <a:pt x="0" y="0"/>
                </a:lnTo>
                <a:lnTo>
                  <a:pt x="331343" y="220084"/>
                </a:lnTo>
                <a:lnTo>
                  <a:pt x="155478" y="36613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4" name="object 34"/>
          <p:cNvSpPr/>
          <p:nvPr/>
        </p:nvSpPr>
        <p:spPr>
          <a:xfrm>
            <a:off x="6768371" y="6166333"/>
            <a:ext cx="345782" cy="207469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381000" y="0"/>
                </a:moveTo>
                <a:lnTo>
                  <a:pt x="0" y="114300"/>
                </a:lnTo>
                <a:lnTo>
                  <a:pt x="381000" y="228600"/>
                </a:lnTo>
                <a:lnTo>
                  <a:pt x="381000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5" name="object 35"/>
          <p:cNvSpPr/>
          <p:nvPr/>
        </p:nvSpPr>
        <p:spPr>
          <a:xfrm>
            <a:off x="6768371" y="6166333"/>
            <a:ext cx="345782" cy="207469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381000" y="228599"/>
                </a:moveTo>
                <a:lnTo>
                  <a:pt x="0" y="114299"/>
                </a:lnTo>
                <a:lnTo>
                  <a:pt x="381000" y="0"/>
                </a:lnTo>
                <a:lnTo>
                  <a:pt x="381000" y="2285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6" name="object 36"/>
          <p:cNvSpPr/>
          <p:nvPr/>
        </p:nvSpPr>
        <p:spPr>
          <a:xfrm>
            <a:off x="6431235" y="5373918"/>
            <a:ext cx="0" cy="273744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301624"/>
                </a:moveTo>
                <a:lnTo>
                  <a:pt x="0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7" name="object 37"/>
          <p:cNvSpPr/>
          <p:nvPr/>
        </p:nvSpPr>
        <p:spPr>
          <a:xfrm>
            <a:off x="6362078" y="5327812"/>
            <a:ext cx="138313" cy="138313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8" name="object 38"/>
          <p:cNvSpPr/>
          <p:nvPr/>
        </p:nvSpPr>
        <p:spPr>
          <a:xfrm>
            <a:off x="6300723" y="4865108"/>
            <a:ext cx="182688" cy="281236"/>
          </a:xfrm>
          <a:custGeom>
            <a:avLst/>
            <a:gdLst/>
            <a:ahLst/>
            <a:cxnLst/>
            <a:rect l="l" t="t" r="r" b="b"/>
            <a:pathLst>
              <a:path w="201295" h="309879">
                <a:moveTo>
                  <a:pt x="200954" y="309805"/>
                </a:moveTo>
                <a:lnTo>
                  <a:pt x="0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9" name="object 39"/>
          <p:cNvSpPr/>
          <p:nvPr/>
        </p:nvSpPr>
        <p:spPr>
          <a:xfrm>
            <a:off x="6275633" y="4826430"/>
            <a:ext cx="133702" cy="153873"/>
          </a:xfrm>
          <a:custGeom>
            <a:avLst/>
            <a:gdLst/>
            <a:ahLst/>
            <a:cxnLst/>
            <a:rect l="l" t="t" r="r" b="b"/>
            <a:pathLst>
              <a:path w="147320" h="169545">
                <a:moveTo>
                  <a:pt x="0" y="0"/>
                </a:moveTo>
                <a:lnTo>
                  <a:pt x="18999" y="169329"/>
                </a:lnTo>
                <a:lnTo>
                  <a:pt x="146862" y="86385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0" name="object 40"/>
          <p:cNvSpPr/>
          <p:nvPr/>
        </p:nvSpPr>
        <p:spPr>
          <a:xfrm>
            <a:off x="6534970" y="4542666"/>
            <a:ext cx="127363" cy="508875"/>
          </a:xfrm>
          <a:custGeom>
            <a:avLst/>
            <a:gdLst/>
            <a:ahLst/>
            <a:cxnLst/>
            <a:rect l="l" t="t" r="r" b="b"/>
            <a:pathLst>
              <a:path w="140335" h="560704">
                <a:moveTo>
                  <a:pt x="0" y="560316"/>
                </a:moveTo>
                <a:lnTo>
                  <a:pt x="140078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1" name="object 41"/>
          <p:cNvSpPr/>
          <p:nvPr/>
        </p:nvSpPr>
        <p:spPr>
          <a:xfrm>
            <a:off x="6572648" y="4497937"/>
            <a:ext cx="134278" cy="150991"/>
          </a:xfrm>
          <a:custGeom>
            <a:avLst/>
            <a:gdLst/>
            <a:ahLst/>
            <a:cxnLst/>
            <a:rect l="l" t="t" r="r" b="b"/>
            <a:pathLst>
              <a:path w="147954" h="166370">
                <a:moveTo>
                  <a:pt x="110883" y="0"/>
                </a:moveTo>
                <a:lnTo>
                  <a:pt x="0" y="129362"/>
                </a:lnTo>
                <a:lnTo>
                  <a:pt x="147840" y="166331"/>
                </a:lnTo>
                <a:lnTo>
                  <a:pt x="110883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2" name="object 42"/>
          <p:cNvSpPr/>
          <p:nvPr/>
        </p:nvSpPr>
        <p:spPr>
          <a:xfrm>
            <a:off x="6371968" y="4983980"/>
            <a:ext cx="205164" cy="357884"/>
          </a:xfrm>
          <a:custGeom>
            <a:avLst/>
            <a:gdLst/>
            <a:ahLst/>
            <a:cxnLst/>
            <a:rect l="l" t="t" r="r" b="b"/>
            <a:pathLst>
              <a:path w="226060" h="394335">
                <a:moveTo>
                  <a:pt x="169989" y="0"/>
                </a:moveTo>
                <a:lnTo>
                  <a:pt x="0" y="359613"/>
                </a:lnTo>
                <a:lnTo>
                  <a:pt x="226021" y="393801"/>
                </a:lnTo>
                <a:lnTo>
                  <a:pt x="169989" y="0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3" name="object 43"/>
          <p:cNvSpPr/>
          <p:nvPr/>
        </p:nvSpPr>
        <p:spPr>
          <a:xfrm>
            <a:off x="6371958" y="4983980"/>
            <a:ext cx="205164" cy="357884"/>
          </a:xfrm>
          <a:custGeom>
            <a:avLst/>
            <a:gdLst/>
            <a:ahLst/>
            <a:cxnLst/>
            <a:rect l="l" t="t" r="r" b="b"/>
            <a:pathLst>
              <a:path w="226060" h="394335">
                <a:moveTo>
                  <a:pt x="0" y="359619"/>
                </a:moveTo>
                <a:lnTo>
                  <a:pt x="169996" y="0"/>
                </a:lnTo>
                <a:lnTo>
                  <a:pt x="226029" y="393809"/>
                </a:lnTo>
                <a:lnTo>
                  <a:pt x="0" y="35961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4" name="object 44"/>
          <p:cNvSpPr/>
          <p:nvPr/>
        </p:nvSpPr>
        <p:spPr>
          <a:xfrm>
            <a:off x="6604125" y="4869292"/>
            <a:ext cx="376902" cy="251268"/>
          </a:xfrm>
          <a:custGeom>
            <a:avLst/>
            <a:gdLst/>
            <a:ahLst/>
            <a:cxnLst/>
            <a:rect l="l" t="t" r="r" b="b"/>
            <a:pathLst>
              <a:path w="415289" h="276860">
                <a:moveTo>
                  <a:pt x="0" y="276620"/>
                </a:moveTo>
                <a:lnTo>
                  <a:pt x="414931" y="0"/>
                </a:lnTo>
              </a:path>
            </a:pathLst>
          </a:custGeom>
          <a:ln w="507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5" name="object 45"/>
          <p:cNvSpPr/>
          <p:nvPr/>
        </p:nvSpPr>
        <p:spPr>
          <a:xfrm>
            <a:off x="6865617" y="4843719"/>
            <a:ext cx="153873" cy="134278"/>
          </a:xfrm>
          <a:custGeom>
            <a:avLst/>
            <a:gdLst/>
            <a:ahLst/>
            <a:cxnLst/>
            <a:rect l="l" t="t" r="r" b="b"/>
            <a:pathLst>
              <a:path w="169545" h="147954">
                <a:moveTo>
                  <a:pt x="169075" y="0"/>
                </a:moveTo>
                <a:lnTo>
                  <a:pt x="0" y="21132"/>
                </a:lnTo>
                <a:lnTo>
                  <a:pt x="84531" y="147942"/>
                </a:lnTo>
                <a:lnTo>
                  <a:pt x="169075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6" name="object 46"/>
          <p:cNvSpPr/>
          <p:nvPr/>
        </p:nvSpPr>
        <p:spPr>
          <a:xfrm>
            <a:off x="6465813" y="3693998"/>
            <a:ext cx="547718" cy="830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5409752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4651375" algn="l"/>
              </a:tabLst>
            </a:pPr>
            <a:r>
              <a:rPr spc="-5" dirty="0"/>
              <a:t>C</a:t>
            </a:r>
            <a:r>
              <a:rPr dirty="0"/>
              <a:t>rea</a:t>
            </a:r>
            <a:r>
              <a:rPr spc="-5" dirty="0"/>
              <a:t>t</a:t>
            </a:r>
            <a:r>
              <a:rPr dirty="0"/>
              <a:t>e an E</a:t>
            </a:r>
            <a:r>
              <a:rPr spc="-5" dirty="0"/>
              <a:t>dg</a:t>
            </a:r>
            <a:r>
              <a:rPr dirty="0"/>
              <a:t>e If…	(</a:t>
            </a:r>
            <a:r>
              <a:rPr spc="-5" dirty="0"/>
              <a:t>1</a:t>
            </a:r>
            <a:r>
              <a:rPr dirty="0"/>
              <a:t>)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369421"/>
            <a:ext cx="6033311" cy="1079621"/>
          </a:xfrm>
          <a:prstGeom prst="rect">
            <a:avLst/>
          </a:prstGeom>
        </p:spPr>
        <p:txBody>
          <a:bodyPr vert="horz" wrap="square" lIns="0" tIns="95090" rIns="0" bIns="0" rtlCol="0">
            <a:spAutoFit/>
          </a:bodyPr>
          <a:lstStyle/>
          <a:p>
            <a:pPr marL="11430">
              <a:spcBef>
                <a:spcPts val="750"/>
              </a:spcBef>
              <a:tabLst>
                <a:tab pos="321945" algn="l"/>
                <a:tab pos="1351915" algn="l"/>
                <a:tab pos="532257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…the	robot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moves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from	to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65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Edge corresponds to</a:t>
            </a:r>
            <a:r>
              <a:rPr sz="2905" spc="-36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odometry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49605" y="1634708"/>
            <a:ext cx="891439" cy="331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7228694" y="1642958"/>
            <a:ext cx="340531" cy="267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5345699" y="3631858"/>
            <a:ext cx="231674" cy="231674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444" y="0"/>
                </a:moveTo>
                <a:lnTo>
                  <a:pt x="77838" y="10017"/>
                </a:lnTo>
                <a:lnTo>
                  <a:pt x="37328" y="37334"/>
                </a:lnTo>
                <a:lnTo>
                  <a:pt x="10015" y="77849"/>
                </a:lnTo>
                <a:lnTo>
                  <a:pt x="0" y="127457"/>
                </a:lnTo>
                <a:lnTo>
                  <a:pt x="10015" y="177070"/>
                </a:lnTo>
                <a:lnTo>
                  <a:pt x="37328" y="217584"/>
                </a:lnTo>
                <a:lnTo>
                  <a:pt x="77838" y="244898"/>
                </a:lnTo>
                <a:lnTo>
                  <a:pt x="127444" y="254914"/>
                </a:lnTo>
                <a:lnTo>
                  <a:pt x="177048" y="244898"/>
                </a:lnTo>
                <a:lnTo>
                  <a:pt x="217554" y="217584"/>
                </a:lnTo>
                <a:lnTo>
                  <a:pt x="244862" y="177070"/>
                </a:lnTo>
                <a:lnTo>
                  <a:pt x="254876" y="127457"/>
                </a:lnTo>
                <a:lnTo>
                  <a:pt x="244862" y="77849"/>
                </a:lnTo>
                <a:lnTo>
                  <a:pt x="217554" y="37334"/>
                </a:lnTo>
                <a:lnTo>
                  <a:pt x="177048" y="10017"/>
                </a:lnTo>
                <a:lnTo>
                  <a:pt x="127444" y="0"/>
                </a:lnTo>
                <a:close/>
              </a:path>
            </a:pathLst>
          </a:custGeom>
          <a:solidFill>
            <a:srgbClr val="A6FCD6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5345699" y="3631858"/>
            <a:ext cx="231674" cy="231674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0" y="127453"/>
                </a:moveTo>
                <a:lnTo>
                  <a:pt x="10014" y="77843"/>
                </a:lnTo>
                <a:lnTo>
                  <a:pt x="37326" y="37330"/>
                </a:lnTo>
                <a:lnTo>
                  <a:pt x="77834" y="10015"/>
                </a:lnTo>
                <a:lnTo>
                  <a:pt x="127440" y="0"/>
                </a:lnTo>
                <a:lnTo>
                  <a:pt x="177045" y="10015"/>
                </a:lnTo>
                <a:lnTo>
                  <a:pt x="217553" y="37330"/>
                </a:lnTo>
                <a:lnTo>
                  <a:pt x="244865" y="77843"/>
                </a:lnTo>
                <a:lnTo>
                  <a:pt x="254879" y="127453"/>
                </a:lnTo>
                <a:lnTo>
                  <a:pt x="244865" y="177064"/>
                </a:lnTo>
                <a:lnTo>
                  <a:pt x="217553" y="217577"/>
                </a:lnTo>
                <a:lnTo>
                  <a:pt x="177045" y="244891"/>
                </a:lnTo>
                <a:lnTo>
                  <a:pt x="127440" y="254907"/>
                </a:lnTo>
                <a:lnTo>
                  <a:pt x="77834" y="244891"/>
                </a:lnTo>
                <a:lnTo>
                  <a:pt x="37326" y="217577"/>
                </a:lnTo>
                <a:lnTo>
                  <a:pt x="10014" y="177064"/>
                </a:lnTo>
                <a:lnTo>
                  <a:pt x="0" y="12745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6264441" y="3603112"/>
            <a:ext cx="231674" cy="231674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444" y="0"/>
                </a:moveTo>
                <a:lnTo>
                  <a:pt x="77838" y="10015"/>
                </a:lnTo>
                <a:lnTo>
                  <a:pt x="37328" y="37328"/>
                </a:lnTo>
                <a:lnTo>
                  <a:pt x="10015" y="77838"/>
                </a:lnTo>
                <a:lnTo>
                  <a:pt x="0" y="127444"/>
                </a:lnTo>
                <a:lnTo>
                  <a:pt x="10015" y="177058"/>
                </a:lnTo>
                <a:lnTo>
                  <a:pt x="37328" y="217571"/>
                </a:lnTo>
                <a:lnTo>
                  <a:pt x="77838" y="244885"/>
                </a:lnTo>
                <a:lnTo>
                  <a:pt x="127444" y="254901"/>
                </a:lnTo>
                <a:lnTo>
                  <a:pt x="177048" y="244885"/>
                </a:lnTo>
                <a:lnTo>
                  <a:pt x="217554" y="217571"/>
                </a:lnTo>
                <a:lnTo>
                  <a:pt x="244862" y="177058"/>
                </a:lnTo>
                <a:lnTo>
                  <a:pt x="254876" y="127444"/>
                </a:lnTo>
                <a:lnTo>
                  <a:pt x="244862" y="77838"/>
                </a:lnTo>
                <a:lnTo>
                  <a:pt x="217554" y="37328"/>
                </a:lnTo>
                <a:lnTo>
                  <a:pt x="177048" y="10015"/>
                </a:lnTo>
                <a:lnTo>
                  <a:pt x="127444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6264441" y="3603112"/>
            <a:ext cx="231674" cy="231674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0" y="127453"/>
                </a:moveTo>
                <a:lnTo>
                  <a:pt x="10014" y="77843"/>
                </a:lnTo>
                <a:lnTo>
                  <a:pt x="37326" y="37330"/>
                </a:lnTo>
                <a:lnTo>
                  <a:pt x="77834" y="10015"/>
                </a:lnTo>
                <a:lnTo>
                  <a:pt x="127440" y="0"/>
                </a:lnTo>
                <a:lnTo>
                  <a:pt x="177045" y="10015"/>
                </a:lnTo>
                <a:lnTo>
                  <a:pt x="217553" y="37330"/>
                </a:lnTo>
                <a:lnTo>
                  <a:pt x="244865" y="77843"/>
                </a:lnTo>
                <a:lnTo>
                  <a:pt x="254879" y="127453"/>
                </a:lnTo>
                <a:lnTo>
                  <a:pt x="244865" y="177064"/>
                </a:lnTo>
                <a:lnTo>
                  <a:pt x="217553" y="217577"/>
                </a:lnTo>
                <a:lnTo>
                  <a:pt x="177045" y="244891"/>
                </a:lnTo>
                <a:lnTo>
                  <a:pt x="127440" y="254907"/>
                </a:lnTo>
                <a:lnTo>
                  <a:pt x="77834" y="244891"/>
                </a:lnTo>
                <a:lnTo>
                  <a:pt x="37326" y="217577"/>
                </a:lnTo>
                <a:lnTo>
                  <a:pt x="10014" y="177064"/>
                </a:lnTo>
                <a:lnTo>
                  <a:pt x="0" y="12745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5599964" y="3722315"/>
            <a:ext cx="641425" cy="6339"/>
          </a:xfrm>
          <a:custGeom>
            <a:avLst/>
            <a:gdLst/>
            <a:ahLst/>
            <a:cxnLst/>
            <a:rect l="l" t="t" r="r" b="b"/>
            <a:pathLst>
              <a:path w="706754" h="6985">
                <a:moveTo>
                  <a:pt x="0" y="6895"/>
                </a:moveTo>
                <a:lnTo>
                  <a:pt x="706438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6194662" y="3688186"/>
            <a:ext cx="69733" cy="69156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0" y="0"/>
                </a:moveTo>
                <a:lnTo>
                  <a:pt x="736" y="76200"/>
                </a:lnTo>
                <a:lnTo>
                  <a:pt x="76568" y="373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 txBox="1"/>
          <p:nvPr/>
        </p:nvSpPr>
        <p:spPr>
          <a:xfrm>
            <a:off x="4834302" y="4725807"/>
            <a:ext cx="3533887" cy="67848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66040">
              <a:lnSpc>
                <a:spcPts val="2580"/>
              </a:lnSpc>
              <a:spcBef>
                <a:spcPts val="90"/>
              </a:spcBef>
            </a:pPr>
            <a:r>
              <a:rPr sz="2180" dirty="0">
                <a:latin typeface="Verdana"/>
                <a:cs typeface="Verdana"/>
              </a:rPr>
              <a:t>The </a:t>
            </a:r>
            <a:r>
              <a:rPr sz="2180" spc="-5" dirty="0">
                <a:latin typeface="Verdana"/>
                <a:cs typeface="Verdana"/>
              </a:rPr>
              <a:t>edge represents</a:t>
            </a:r>
            <a:r>
              <a:rPr sz="2180" spc="-45" dirty="0">
                <a:latin typeface="Verdana"/>
                <a:cs typeface="Verdana"/>
              </a:rPr>
              <a:t> </a:t>
            </a:r>
            <a:r>
              <a:rPr sz="2180" spc="-5" dirty="0">
                <a:latin typeface="Verdana"/>
                <a:cs typeface="Verdana"/>
              </a:rPr>
              <a:t>the</a:t>
            </a:r>
            <a:endParaRPr sz="2180">
              <a:latin typeface="Verdana"/>
              <a:cs typeface="Verdana"/>
            </a:endParaRPr>
          </a:p>
          <a:p>
            <a:pPr marL="11430">
              <a:lnSpc>
                <a:spcPts val="2580"/>
              </a:lnSpc>
            </a:pPr>
            <a:r>
              <a:rPr sz="2180" b="1" spc="-5" dirty="0">
                <a:solidFill>
                  <a:srgbClr val="800000"/>
                </a:solidFill>
                <a:latin typeface="Verdana"/>
                <a:cs typeface="Verdana"/>
              </a:rPr>
              <a:t>odometry</a:t>
            </a:r>
            <a:r>
              <a:rPr sz="2180" b="1" spc="-9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z="2180" spc="-5" dirty="0">
                <a:latin typeface="Verdana"/>
                <a:cs typeface="Verdana"/>
              </a:rPr>
              <a:t>measurement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01008" y="4021470"/>
            <a:ext cx="227063" cy="678308"/>
          </a:xfrm>
          <a:custGeom>
            <a:avLst/>
            <a:gdLst/>
            <a:ahLst/>
            <a:cxnLst/>
            <a:rect l="l" t="t" r="r" b="b"/>
            <a:pathLst>
              <a:path w="250189" h="747395">
                <a:moveTo>
                  <a:pt x="249992" y="747309"/>
                </a:moveTo>
                <a:lnTo>
                  <a:pt x="0" y="0"/>
                </a:lnTo>
              </a:path>
            </a:pathLst>
          </a:custGeom>
          <a:ln w="380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5773766" y="3988681"/>
            <a:ext cx="98548" cy="115261"/>
          </a:xfrm>
          <a:custGeom>
            <a:avLst/>
            <a:gdLst/>
            <a:ahLst/>
            <a:cxnLst/>
            <a:rect l="l" t="t" r="r" b="b"/>
            <a:pathLst>
              <a:path w="108585" h="127000">
                <a:moveTo>
                  <a:pt x="17932" y="0"/>
                </a:moveTo>
                <a:lnTo>
                  <a:pt x="0" y="126530"/>
                </a:lnTo>
                <a:lnTo>
                  <a:pt x="108394" y="90258"/>
                </a:lnTo>
                <a:lnTo>
                  <a:pt x="17932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6174916" y="3951445"/>
            <a:ext cx="891439" cy="331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/>
          <p:nvPr/>
        </p:nvSpPr>
        <p:spPr>
          <a:xfrm>
            <a:off x="5154005" y="3959694"/>
            <a:ext cx="340531" cy="267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5409752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4651375" algn="l"/>
              </a:tabLst>
            </a:pPr>
            <a:r>
              <a:rPr spc="-5" dirty="0"/>
              <a:t>C</a:t>
            </a:r>
            <a:r>
              <a:rPr dirty="0"/>
              <a:t>rea</a:t>
            </a:r>
            <a:r>
              <a:rPr spc="-5" dirty="0"/>
              <a:t>t</a:t>
            </a:r>
            <a:r>
              <a:rPr dirty="0"/>
              <a:t>e an E</a:t>
            </a:r>
            <a:r>
              <a:rPr spc="-5" dirty="0"/>
              <a:t>dg</a:t>
            </a:r>
            <a:r>
              <a:rPr dirty="0"/>
              <a:t>e If…	(</a:t>
            </a:r>
            <a:r>
              <a:rPr spc="-5" dirty="0"/>
              <a:t>2</a:t>
            </a:r>
            <a:r>
              <a:rPr dirty="0"/>
              <a:t>)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0"/>
            <a:ext cx="7343823" cy="902294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4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1050290" algn="l"/>
                <a:tab pos="1351915" algn="l"/>
                <a:tab pos="4972685" algn="l"/>
                <a:tab pos="5042535" algn="l"/>
                <a:tab pos="609409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…the	robot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observes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same	part</a:t>
            </a:r>
            <a:r>
              <a:rPr sz="2905" spc="-77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of  the	environment</a:t>
            </a:r>
            <a:r>
              <a:rPr sz="2905" spc="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from		</a:t>
            </a:r>
            <a:r>
              <a:rPr sz="2905" dirty="0">
                <a:latin typeface="Verdana"/>
                <a:cs typeface="Verdana"/>
              </a:rPr>
              <a:t>and</a:t>
            </a:r>
            <a:r>
              <a:rPr sz="2905" spc="-18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from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4543" y="4220298"/>
            <a:ext cx="1809013" cy="0"/>
          </a:xfrm>
          <a:custGeom>
            <a:avLst/>
            <a:gdLst/>
            <a:ahLst/>
            <a:cxnLst/>
            <a:rect l="l" t="t" r="r" b="b"/>
            <a:pathLst>
              <a:path w="1993264">
                <a:moveTo>
                  <a:pt x="0" y="0"/>
                </a:moveTo>
                <a:lnTo>
                  <a:pt x="1992958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5543280" y="4190237"/>
            <a:ext cx="0" cy="1334717"/>
          </a:xfrm>
          <a:custGeom>
            <a:avLst/>
            <a:gdLst/>
            <a:ahLst/>
            <a:cxnLst/>
            <a:rect l="l" t="t" r="r" b="b"/>
            <a:pathLst>
              <a:path h="1470660">
                <a:moveTo>
                  <a:pt x="0" y="0"/>
                </a:moveTo>
                <a:lnTo>
                  <a:pt x="1" y="147038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4504298" y="4634625"/>
            <a:ext cx="231674" cy="231674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444" y="0"/>
                </a:moveTo>
                <a:lnTo>
                  <a:pt x="77838" y="10017"/>
                </a:lnTo>
                <a:lnTo>
                  <a:pt x="37328" y="37334"/>
                </a:lnTo>
                <a:lnTo>
                  <a:pt x="10015" y="77849"/>
                </a:lnTo>
                <a:lnTo>
                  <a:pt x="0" y="127457"/>
                </a:lnTo>
                <a:lnTo>
                  <a:pt x="10015" y="177070"/>
                </a:lnTo>
                <a:lnTo>
                  <a:pt x="37328" y="217584"/>
                </a:lnTo>
                <a:lnTo>
                  <a:pt x="77838" y="244898"/>
                </a:lnTo>
                <a:lnTo>
                  <a:pt x="127444" y="254914"/>
                </a:lnTo>
                <a:lnTo>
                  <a:pt x="177048" y="244898"/>
                </a:lnTo>
                <a:lnTo>
                  <a:pt x="217554" y="217584"/>
                </a:lnTo>
                <a:lnTo>
                  <a:pt x="244862" y="177070"/>
                </a:lnTo>
                <a:lnTo>
                  <a:pt x="254876" y="127457"/>
                </a:lnTo>
                <a:lnTo>
                  <a:pt x="244862" y="77849"/>
                </a:lnTo>
                <a:lnTo>
                  <a:pt x="217554" y="37334"/>
                </a:lnTo>
                <a:lnTo>
                  <a:pt x="177048" y="10017"/>
                </a:lnTo>
                <a:lnTo>
                  <a:pt x="127444" y="0"/>
                </a:lnTo>
                <a:close/>
              </a:path>
            </a:pathLst>
          </a:custGeom>
          <a:solidFill>
            <a:srgbClr val="A6FCD6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4504298" y="4634625"/>
            <a:ext cx="231674" cy="231674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0" y="127453"/>
                </a:moveTo>
                <a:lnTo>
                  <a:pt x="10014" y="77843"/>
                </a:lnTo>
                <a:lnTo>
                  <a:pt x="37326" y="37330"/>
                </a:lnTo>
                <a:lnTo>
                  <a:pt x="77834" y="10015"/>
                </a:lnTo>
                <a:lnTo>
                  <a:pt x="127439" y="0"/>
                </a:lnTo>
                <a:lnTo>
                  <a:pt x="177045" y="10015"/>
                </a:lnTo>
                <a:lnTo>
                  <a:pt x="217553" y="37330"/>
                </a:lnTo>
                <a:lnTo>
                  <a:pt x="244864" y="77843"/>
                </a:lnTo>
                <a:lnTo>
                  <a:pt x="254879" y="127453"/>
                </a:lnTo>
                <a:lnTo>
                  <a:pt x="244864" y="177064"/>
                </a:lnTo>
                <a:lnTo>
                  <a:pt x="217553" y="217577"/>
                </a:lnTo>
                <a:lnTo>
                  <a:pt x="177045" y="244891"/>
                </a:lnTo>
                <a:lnTo>
                  <a:pt x="127439" y="254907"/>
                </a:lnTo>
                <a:lnTo>
                  <a:pt x="77834" y="244891"/>
                </a:lnTo>
                <a:lnTo>
                  <a:pt x="37326" y="217577"/>
                </a:lnTo>
                <a:lnTo>
                  <a:pt x="10014" y="177064"/>
                </a:lnTo>
                <a:lnTo>
                  <a:pt x="0" y="12745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 txBox="1"/>
          <p:nvPr/>
        </p:nvSpPr>
        <p:spPr>
          <a:xfrm>
            <a:off x="4316055" y="4762046"/>
            <a:ext cx="235708" cy="559779"/>
          </a:xfrm>
          <a:prstGeom prst="rect">
            <a:avLst/>
          </a:prstGeom>
        </p:spPr>
        <p:txBody>
          <a:bodyPr vert="horz" wrap="square" lIns="0" tIns="1153" rIns="0" bIns="0" rtlCol="0">
            <a:spAutoFit/>
          </a:bodyPr>
          <a:lstStyle/>
          <a:p>
            <a:pPr>
              <a:spcBef>
                <a:spcPts val="10"/>
              </a:spcBef>
            </a:pPr>
            <a:r>
              <a:rPr sz="2180" b="1" i="1" dirty="0">
                <a:latin typeface="Verdana"/>
                <a:cs typeface="Verdana"/>
              </a:rPr>
              <a:t>x</a:t>
            </a:r>
            <a:r>
              <a:rPr sz="2180" i="1" baseline="-21000" dirty="0">
                <a:latin typeface="Verdana"/>
                <a:cs typeface="Verdana"/>
              </a:rPr>
              <a:t>i</a:t>
            </a:r>
            <a:endParaRPr sz="2180" baseline="-2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39718" y="5741618"/>
            <a:ext cx="2656755" cy="34679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80" spc="-5" dirty="0">
                <a:latin typeface="Verdana"/>
                <a:cs typeface="Verdana"/>
              </a:rPr>
              <a:t>Measurement</a:t>
            </a:r>
            <a:r>
              <a:rPr sz="2180" spc="-36" dirty="0">
                <a:latin typeface="Verdana"/>
                <a:cs typeface="Verdana"/>
              </a:rPr>
              <a:t> </a:t>
            </a:r>
            <a:r>
              <a:rPr sz="2180" spc="-5" dirty="0">
                <a:latin typeface="Verdana"/>
                <a:cs typeface="Verdana"/>
              </a:rPr>
              <a:t>from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78641" y="4359256"/>
            <a:ext cx="885201" cy="409175"/>
          </a:xfrm>
          <a:custGeom>
            <a:avLst/>
            <a:gdLst/>
            <a:ahLst/>
            <a:cxnLst/>
            <a:rect l="l" t="t" r="r" b="b"/>
            <a:pathLst>
              <a:path w="975359" h="450850">
                <a:moveTo>
                  <a:pt x="0" y="0"/>
                </a:moveTo>
                <a:lnTo>
                  <a:pt x="975211" y="450505"/>
                </a:lnTo>
              </a:path>
            </a:pathLst>
          </a:custGeom>
          <a:ln w="38099">
            <a:solidFill>
              <a:srgbClr val="407AAA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8570996" y="4742002"/>
            <a:ext cx="305440" cy="650069"/>
          </a:xfrm>
          <a:custGeom>
            <a:avLst/>
            <a:gdLst/>
            <a:ahLst/>
            <a:cxnLst/>
            <a:rect l="l" t="t" r="r" b="b"/>
            <a:pathLst>
              <a:path w="336550" h="716279">
                <a:moveTo>
                  <a:pt x="336554" y="0"/>
                </a:moveTo>
                <a:lnTo>
                  <a:pt x="0" y="715715"/>
                </a:lnTo>
              </a:path>
            </a:pathLst>
          </a:custGeom>
          <a:ln w="38099">
            <a:solidFill>
              <a:srgbClr val="407AAA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8154636" y="4747057"/>
            <a:ext cx="231674" cy="231097"/>
          </a:xfrm>
          <a:custGeom>
            <a:avLst/>
            <a:gdLst/>
            <a:ahLst/>
            <a:cxnLst/>
            <a:rect l="l" t="t" r="r" b="b"/>
            <a:pathLst>
              <a:path w="255270" h="254635">
                <a:moveTo>
                  <a:pt x="131683" y="0"/>
                </a:moveTo>
                <a:lnTo>
                  <a:pt x="83460" y="7707"/>
                </a:lnTo>
                <a:lnTo>
                  <a:pt x="41666" y="32921"/>
                </a:lnTo>
                <a:lnTo>
                  <a:pt x="11743" y="73652"/>
                </a:lnTo>
                <a:lnTo>
                  <a:pt x="0" y="122804"/>
                </a:lnTo>
                <a:lnTo>
                  <a:pt x="7767" y="170988"/>
                </a:lnTo>
                <a:lnTo>
                  <a:pt x="33048" y="212765"/>
                </a:lnTo>
                <a:lnTo>
                  <a:pt x="73846" y="242701"/>
                </a:lnTo>
                <a:lnTo>
                  <a:pt x="123057" y="254492"/>
                </a:lnTo>
                <a:lnTo>
                  <a:pt x="171279" y="246784"/>
                </a:lnTo>
                <a:lnTo>
                  <a:pt x="213069" y="221570"/>
                </a:lnTo>
                <a:lnTo>
                  <a:pt x="242985" y="180840"/>
                </a:lnTo>
                <a:lnTo>
                  <a:pt x="254736" y="131692"/>
                </a:lnTo>
                <a:lnTo>
                  <a:pt x="246973" y="83508"/>
                </a:lnTo>
                <a:lnTo>
                  <a:pt x="221693" y="41728"/>
                </a:lnTo>
                <a:lnTo>
                  <a:pt x="180895" y="11790"/>
                </a:lnTo>
                <a:lnTo>
                  <a:pt x="131683" y="0"/>
                </a:lnTo>
                <a:close/>
              </a:path>
            </a:pathLst>
          </a:custGeom>
          <a:solidFill>
            <a:srgbClr val="AB45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8154639" y="4747063"/>
            <a:ext cx="231674" cy="231097"/>
          </a:xfrm>
          <a:custGeom>
            <a:avLst/>
            <a:gdLst/>
            <a:ahLst/>
            <a:cxnLst/>
            <a:rect l="l" t="t" r="r" b="b"/>
            <a:pathLst>
              <a:path w="255270" h="254635">
                <a:moveTo>
                  <a:pt x="11748" y="73648"/>
                </a:moveTo>
                <a:lnTo>
                  <a:pt x="41668" y="32919"/>
                </a:lnTo>
                <a:lnTo>
                  <a:pt x="83459" y="7706"/>
                </a:lnTo>
                <a:lnTo>
                  <a:pt x="131681" y="0"/>
                </a:lnTo>
                <a:lnTo>
                  <a:pt x="180892" y="11790"/>
                </a:lnTo>
                <a:lnTo>
                  <a:pt x="221690" y="41726"/>
                </a:lnTo>
                <a:lnTo>
                  <a:pt x="246971" y="83507"/>
                </a:lnTo>
                <a:lnTo>
                  <a:pt x="254736" y="131693"/>
                </a:lnTo>
                <a:lnTo>
                  <a:pt x="242988" y="180847"/>
                </a:lnTo>
                <a:lnTo>
                  <a:pt x="213068" y="221576"/>
                </a:lnTo>
                <a:lnTo>
                  <a:pt x="171276" y="246789"/>
                </a:lnTo>
                <a:lnTo>
                  <a:pt x="123054" y="254495"/>
                </a:lnTo>
                <a:lnTo>
                  <a:pt x="73843" y="242705"/>
                </a:lnTo>
                <a:lnTo>
                  <a:pt x="33045" y="212769"/>
                </a:lnTo>
                <a:lnTo>
                  <a:pt x="7764" y="170988"/>
                </a:lnTo>
                <a:lnTo>
                  <a:pt x="0" y="122802"/>
                </a:lnTo>
                <a:lnTo>
                  <a:pt x="11748" y="7364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 txBox="1"/>
          <p:nvPr/>
        </p:nvSpPr>
        <p:spPr>
          <a:xfrm>
            <a:off x="8155209" y="4902191"/>
            <a:ext cx="248963" cy="559779"/>
          </a:xfrm>
          <a:prstGeom prst="rect">
            <a:avLst/>
          </a:prstGeom>
        </p:spPr>
        <p:txBody>
          <a:bodyPr vert="horz" wrap="square" lIns="0" tIns="1153" rIns="0" bIns="0" rtlCol="0">
            <a:spAutoFit/>
          </a:bodyPr>
          <a:lstStyle/>
          <a:p>
            <a:pPr>
              <a:spcBef>
                <a:spcPts val="10"/>
              </a:spcBef>
            </a:pPr>
            <a:r>
              <a:rPr sz="2180" b="1" i="1" dirty="0">
                <a:latin typeface="Verdana"/>
                <a:cs typeface="Verdana"/>
              </a:rPr>
              <a:t>x</a:t>
            </a:r>
            <a:r>
              <a:rPr sz="2180" i="1" baseline="-21000" dirty="0">
                <a:latin typeface="Verdana"/>
                <a:cs typeface="Verdana"/>
              </a:rPr>
              <a:t>j</a:t>
            </a:r>
            <a:endParaRPr sz="2180" baseline="-21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68372" y="5732160"/>
            <a:ext cx="2656755" cy="34679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80" spc="-5" dirty="0">
                <a:latin typeface="Verdana"/>
                <a:cs typeface="Verdana"/>
              </a:rPr>
              <a:t>Measurement</a:t>
            </a:r>
            <a:r>
              <a:rPr sz="2180" spc="-36" dirty="0">
                <a:latin typeface="Verdana"/>
                <a:cs typeface="Verdana"/>
              </a:rPr>
              <a:t> </a:t>
            </a:r>
            <a:r>
              <a:rPr sz="2180" spc="-5" dirty="0">
                <a:latin typeface="Verdana"/>
                <a:cs typeface="Verdana"/>
              </a:rPr>
              <a:t>from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25092" y="2085719"/>
            <a:ext cx="369213" cy="33009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/>
          <p:nvPr/>
        </p:nvSpPr>
        <p:spPr>
          <a:xfrm>
            <a:off x="6905964" y="2092474"/>
            <a:ext cx="340531" cy="267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9682760" y="5860746"/>
            <a:ext cx="305140" cy="2728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5838872" y="5884738"/>
            <a:ext cx="281435" cy="221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4282855" y="4881974"/>
            <a:ext cx="281435" cy="221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/>
          <p:nvPr/>
        </p:nvSpPr>
        <p:spPr>
          <a:xfrm>
            <a:off x="8126743" y="5019341"/>
            <a:ext cx="305140" cy="2728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5409752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4651375" algn="l"/>
              </a:tabLst>
            </a:pPr>
            <a:r>
              <a:rPr spc="-5" dirty="0"/>
              <a:t>C</a:t>
            </a:r>
            <a:r>
              <a:rPr dirty="0"/>
              <a:t>rea</a:t>
            </a:r>
            <a:r>
              <a:rPr spc="-5" dirty="0"/>
              <a:t>t</a:t>
            </a:r>
            <a:r>
              <a:rPr dirty="0"/>
              <a:t>e an E</a:t>
            </a:r>
            <a:r>
              <a:rPr spc="-5" dirty="0"/>
              <a:t>dg</a:t>
            </a:r>
            <a:r>
              <a:rPr dirty="0"/>
              <a:t>e If…	(</a:t>
            </a:r>
            <a:r>
              <a:rPr spc="-5" dirty="0"/>
              <a:t>2</a:t>
            </a:r>
            <a:r>
              <a:rPr dirty="0"/>
              <a:t>)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0"/>
            <a:ext cx="7343823" cy="1864096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4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1050290" algn="l"/>
                <a:tab pos="1351915" algn="l"/>
                <a:tab pos="4972685" algn="l"/>
                <a:tab pos="5042535" algn="l"/>
                <a:tab pos="609409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…the	robot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observes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same	part</a:t>
            </a:r>
            <a:r>
              <a:rPr sz="2905" spc="-77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of  the	environment</a:t>
            </a:r>
            <a:r>
              <a:rPr sz="2905" spc="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from		</a:t>
            </a:r>
            <a:r>
              <a:rPr sz="2905" dirty="0">
                <a:latin typeface="Verdana"/>
                <a:cs typeface="Verdana"/>
              </a:rPr>
              <a:t>and</a:t>
            </a:r>
            <a:r>
              <a:rPr sz="2905" spc="-18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from</a:t>
            </a:r>
            <a:endParaRPr sz="2905">
              <a:latin typeface="Verdana"/>
              <a:cs typeface="Verdana"/>
            </a:endParaRPr>
          </a:p>
          <a:p>
            <a:pPr marL="11430">
              <a:lnSpc>
                <a:spcPts val="3480"/>
              </a:lnSpc>
              <a:spcBef>
                <a:spcPts val="550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Construct </a:t>
            </a:r>
            <a:r>
              <a:rPr sz="2905" dirty="0">
                <a:latin typeface="Verdana"/>
                <a:cs typeface="Verdana"/>
              </a:rPr>
              <a:t>a </a:t>
            </a:r>
            <a:r>
              <a:rPr sz="2905" b="1" dirty="0">
                <a:solidFill>
                  <a:srgbClr val="800000"/>
                </a:solidFill>
                <a:latin typeface="Verdana"/>
                <a:cs typeface="Verdana"/>
              </a:rPr>
              <a:t>virtual</a:t>
            </a:r>
            <a:r>
              <a:rPr sz="2905" b="1" spc="-32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z="2905" b="1" dirty="0">
                <a:solidFill>
                  <a:srgbClr val="800000"/>
                </a:solidFill>
                <a:latin typeface="Verdana"/>
                <a:cs typeface="Verdana"/>
              </a:rPr>
              <a:t>measurement</a:t>
            </a:r>
            <a:endParaRPr sz="2905">
              <a:latin typeface="Verdana"/>
              <a:cs typeface="Verdana"/>
            </a:endParaRPr>
          </a:p>
          <a:p>
            <a:pPr marR="332740" algn="ctr">
              <a:lnSpc>
                <a:spcPts val="3480"/>
              </a:lnSpc>
              <a:tabLst>
                <a:tab pos="1910715" algn="l"/>
                <a:tab pos="3491865" algn="l"/>
                <a:tab pos="4493895" algn="l"/>
                <a:tab pos="5488305" algn="l"/>
              </a:tabLst>
            </a:pPr>
            <a:r>
              <a:rPr sz="2905" spc="-5" dirty="0">
                <a:latin typeface="Verdana"/>
                <a:cs typeface="Verdana"/>
              </a:rPr>
              <a:t>about</a:t>
            </a:r>
            <a:r>
              <a:rPr sz="290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position	of	seen	from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25092" y="2085719"/>
            <a:ext cx="369213" cy="33009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6905964" y="2092474"/>
            <a:ext cx="340531" cy="267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6654783" y="3042381"/>
            <a:ext cx="369213" cy="33009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9153544" y="3060662"/>
            <a:ext cx="340531" cy="267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7677228" y="5480386"/>
            <a:ext cx="305140" cy="2728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4225225" y="5804056"/>
            <a:ext cx="281435" cy="221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5071564" y="3805360"/>
            <a:ext cx="1809013" cy="0"/>
          </a:xfrm>
          <a:custGeom>
            <a:avLst/>
            <a:gdLst/>
            <a:ahLst/>
            <a:cxnLst/>
            <a:rect l="l" t="t" r="r" b="b"/>
            <a:pathLst>
              <a:path w="1993264">
                <a:moveTo>
                  <a:pt x="0" y="0"/>
                </a:moveTo>
                <a:lnTo>
                  <a:pt x="1992958" y="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6880301" y="3775300"/>
            <a:ext cx="0" cy="1334717"/>
          </a:xfrm>
          <a:custGeom>
            <a:avLst/>
            <a:gdLst/>
            <a:ahLst/>
            <a:cxnLst/>
            <a:rect l="l" t="t" r="r" b="b"/>
            <a:pathLst>
              <a:path h="1470660">
                <a:moveTo>
                  <a:pt x="0" y="0"/>
                </a:moveTo>
                <a:lnTo>
                  <a:pt x="1" y="147038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5841319" y="4219687"/>
            <a:ext cx="231674" cy="231674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444" y="0"/>
                </a:moveTo>
                <a:lnTo>
                  <a:pt x="77838" y="10017"/>
                </a:lnTo>
                <a:lnTo>
                  <a:pt x="37328" y="37334"/>
                </a:lnTo>
                <a:lnTo>
                  <a:pt x="10015" y="77849"/>
                </a:lnTo>
                <a:lnTo>
                  <a:pt x="0" y="127457"/>
                </a:lnTo>
                <a:lnTo>
                  <a:pt x="10015" y="177070"/>
                </a:lnTo>
                <a:lnTo>
                  <a:pt x="37328" y="217584"/>
                </a:lnTo>
                <a:lnTo>
                  <a:pt x="77838" y="244898"/>
                </a:lnTo>
                <a:lnTo>
                  <a:pt x="127444" y="254914"/>
                </a:lnTo>
                <a:lnTo>
                  <a:pt x="177048" y="244898"/>
                </a:lnTo>
                <a:lnTo>
                  <a:pt x="217554" y="217584"/>
                </a:lnTo>
                <a:lnTo>
                  <a:pt x="244862" y="177070"/>
                </a:lnTo>
                <a:lnTo>
                  <a:pt x="254876" y="127457"/>
                </a:lnTo>
                <a:lnTo>
                  <a:pt x="244862" y="77849"/>
                </a:lnTo>
                <a:lnTo>
                  <a:pt x="217554" y="37334"/>
                </a:lnTo>
                <a:lnTo>
                  <a:pt x="177048" y="10017"/>
                </a:lnTo>
                <a:lnTo>
                  <a:pt x="127444" y="0"/>
                </a:lnTo>
                <a:close/>
              </a:path>
            </a:pathLst>
          </a:custGeom>
          <a:solidFill>
            <a:srgbClr val="A6FCD6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5841319" y="4219687"/>
            <a:ext cx="231674" cy="231674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0" y="127453"/>
                </a:moveTo>
                <a:lnTo>
                  <a:pt x="10014" y="77843"/>
                </a:lnTo>
                <a:lnTo>
                  <a:pt x="37326" y="37330"/>
                </a:lnTo>
                <a:lnTo>
                  <a:pt x="77834" y="10015"/>
                </a:lnTo>
                <a:lnTo>
                  <a:pt x="127439" y="0"/>
                </a:lnTo>
                <a:lnTo>
                  <a:pt x="177045" y="10015"/>
                </a:lnTo>
                <a:lnTo>
                  <a:pt x="217553" y="37330"/>
                </a:lnTo>
                <a:lnTo>
                  <a:pt x="244864" y="77843"/>
                </a:lnTo>
                <a:lnTo>
                  <a:pt x="254879" y="127453"/>
                </a:lnTo>
                <a:lnTo>
                  <a:pt x="244864" y="177064"/>
                </a:lnTo>
                <a:lnTo>
                  <a:pt x="217553" y="217577"/>
                </a:lnTo>
                <a:lnTo>
                  <a:pt x="177045" y="244891"/>
                </a:lnTo>
                <a:lnTo>
                  <a:pt x="127439" y="254907"/>
                </a:lnTo>
                <a:lnTo>
                  <a:pt x="77834" y="244891"/>
                </a:lnTo>
                <a:lnTo>
                  <a:pt x="37326" y="217577"/>
                </a:lnTo>
                <a:lnTo>
                  <a:pt x="10014" y="177064"/>
                </a:lnTo>
                <a:lnTo>
                  <a:pt x="0" y="12745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5899827" y="3809712"/>
            <a:ext cx="973951" cy="1729"/>
          </a:xfrm>
          <a:custGeom>
            <a:avLst/>
            <a:gdLst/>
            <a:ahLst/>
            <a:cxnLst/>
            <a:rect l="l" t="t" r="r" b="b"/>
            <a:pathLst>
              <a:path w="1073150" h="1904">
                <a:moveTo>
                  <a:pt x="0" y="1440"/>
                </a:moveTo>
                <a:lnTo>
                  <a:pt x="1072775" y="0"/>
                </a:lnTo>
              </a:path>
            </a:pathLst>
          </a:custGeom>
          <a:ln w="38099">
            <a:solidFill>
              <a:srgbClr val="407AAA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6871431" y="3788612"/>
            <a:ext cx="4034" cy="719226"/>
          </a:xfrm>
          <a:custGeom>
            <a:avLst/>
            <a:gdLst/>
            <a:ahLst/>
            <a:cxnLst/>
            <a:rect l="l" t="t" r="r" b="b"/>
            <a:pathLst>
              <a:path w="4445" h="792479">
                <a:moveTo>
                  <a:pt x="4314" y="0"/>
                </a:moveTo>
                <a:lnTo>
                  <a:pt x="0" y="792065"/>
                </a:lnTo>
              </a:path>
            </a:pathLst>
          </a:custGeom>
          <a:ln w="38099">
            <a:solidFill>
              <a:srgbClr val="407AAA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/>
          <p:nvPr/>
        </p:nvSpPr>
        <p:spPr>
          <a:xfrm>
            <a:off x="6258033" y="4032780"/>
            <a:ext cx="231097" cy="231674"/>
          </a:xfrm>
          <a:custGeom>
            <a:avLst/>
            <a:gdLst/>
            <a:ahLst/>
            <a:cxnLst/>
            <a:rect l="l" t="t" r="r" b="b"/>
            <a:pathLst>
              <a:path w="254635" h="255270">
                <a:moveTo>
                  <a:pt x="128117" y="0"/>
                </a:moveTo>
                <a:lnTo>
                  <a:pt x="78509" y="9686"/>
                </a:lnTo>
                <a:lnTo>
                  <a:pt x="37874" y="36733"/>
                </a:lnTo>
                <a:lnTo>
                  <a:pt x="10331" y="77064"/>
                </a:lnTo>
                <a:lnTo>
                  <a:pt x="0" y="126606"/>
                </a:lnTo>
                <a:lnTo>
                  <a:pt x="9678" y="176284"/>
                </a:lnTo>
                <a:lnTo>
                  <a:pt x="36687" y="216976"/>
                </a:lnTo>
                <a:lnTo>
                  <a:pt x="76959" y="244556"/>
                </a:lnTo>
                <a:lnTo>
                  <a:pt x="126428" y="254901"/>
                </a:lnTo>
                <a:lnTo>
                  <a:pt x="176036" y="245215"/>
                </a:lnTo>
                <a:lnTo>
                  <a:pt x="216669" y="218168"/>
                </a:lnTo>
                <a:lnTo>
                  <a:pt x="244209" y="177836"/>
                </a:lnTo>
                <a:lnTo>
                  <a:pt x="254533" y="128295"/>
                </a:lnTo>
                <a:lnTo>
                  <a:pt x="244862" y="78616"/>
                </a:lnTo>
                <a:lnTo>
                  <a:pt x="217857" y="37925"/>
                </a:lnTo>
                <a:lnTo>
                  <a:pt x="177586" y="10344"/>
                </a:lnTo>
                <a:lnTo>
                  <a:pt x="128117" y="0"/>
                </a:lnTo>
                <a:close/>
              </a:path>
            </a:pathLst>
          </a:custGeom>
          <a:solidFill>
            <a:srgbClr val="AB45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/>
          <p:nvPr/>
        </p:nvSpPr>
        <p:spPr>
          <a:xfrm>
            <a:off x="6258806" y="4032019"/>
            <a:ext cx="231097" cy="231674"/>
          </a:xfrm>
          <a:custGeom>
            <a:avLst/>
            <a:gdLst/>
            <a:ahLst/>
            <a:cxnLst/>
            <a:rect l="l" t="t" r="r" b="b"/>
            <a:pathLst>
              <a:path w="254635" h="255270">
                <a:moveTo>
                  <a:pt x="0" y="127451"/>
                </a:moveTo>
                <a:lnTo>
                  <a:pt x="10001" y="77841"/>
                </a:lnTo>
                <a:lnTo>
                  <a:pt x="37275" y="37329"/>
                </a:lnTo>
                <a:lnTo>
                  <a:pt x="77728" y="10015"/>
                </a:lnTo>
                <a:lnTo>
                  <a:pt x="127266" y="0"/>
                </a:lnTo>
                <a:lnTo>
                  <a:pt x="176803" y="10015"/>
                </a:lnTo>
                <a:lnTo>
                  <a:pt x="217256" y="37329"/>
                </a:lnTo>
                <a:lnTo>
                  <a:pt x="244531" y="77841"/>
                </a:lnTo>
                <a:lnTo>
                  <a:pt x="254532" y="127451"/>
                </a:lnTo>
                <a:lnTo>
                  <a:pt x="244531" y="177060"/>
                </a:lnTo>
                <a:lnTo>
                  <a:pt x="217256" y="217572"/>
                </a:lnTo>
                <a:lnTo>
                  <a:pt x="176803" y="244886"/>
                </a:lnTo>
                <a:lnTo>
                  <a:pt x="127266" y="254902"/>
                </a:lnTo>
                <a:lnTo>
                  <a:pt x="77728" y="244886"/>
                </a:lnTo>
                <a:lnTo>
                  <a:pt x="37275" y="217572"/>
                </a:lnTo>
                <a:lnTo>
                  <a:pt x="10001" y="177060"/>
                </a:lnTo>
                <a:lnTo>
                  <a:pt x="0" y="12745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6072532" y="4199199"/>
            <a:ext cx="180959" cy="82988"/>
          </a:xfrm>
          <a:custGeom>
            <a:avLst/>
            <a:gdLst/>
            <a:ahLst/>
            <a:cxnLst/>
            <a:rect l="l" t="t" r="r" b="b"/>
            <a:pathLst>
              <a:path w="199389" h="91439">
                <a:moveTo>
                  <a:pt x="0" y="91039"/>
                </a:moveTo>
                <a:lnTo>
                  <a:pt x="19914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6196969" y="4186918"/>
            <a:ext cx="77801" cy="63393"/>
          </a:xfrm>
          <a:custGeom>
            <a:avLst/>
            <a:gdLst/>
            <a:ahLst/>
            <a:cxnLst/>
            <a:rect l="l" t="t" r="r" b="b"/>
            <a:pathLst>
              <a:path w="85725" h="69850">
                <a:moveTo>
                  <a:pt x="0" y="0"/>
                </a:moveTo>
                <a:lnTo>
                  <a:pt x="31673" y="69303"/>
                </a:lnTo>
                <a:lnTo>
                  <a:pt x="85140" y="29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6199389" y="4377788"/>
            <a:ext cx="324458" cy="909982"/>
          </a:xfrm>
          <a:custGeom>
            <a:avLst/>
            <a:gdLst/>
            <a:ahLst/>
            <a:cxnLst/>
            <a:rect l="l" t="t" r="r" b="b"/>
            <a:pathLst>
              <a:path w="357504" h="1002664">
                <a:moveTo>
                  <a:pt x="357135" y="1002399"/>
                </a:moveTo>
                <a:lnTo>
                  <a:pt x="0" y="0"/>
                </a:lnTo>
              </a:path>
            </a:pathLst>
          </a:custGeom>
          <a:ln w="380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/>
          <p:nvPr/>
        </p:nvSpPr>
        <p:spPr>
          <a:xfrm>
            <a:off x="6173743" y="4345216"/>
            <a:ext cx="97971" cy="115261"/>
          </a:xfrm>
          <a:custGeom>
            <a:avLst/>
            <a:gdLst/>
            <a:ahLst/>
            <a:cxnLst/>
            <a:rect l="l" t="t" r="r" b="b"/>
            <a:pathLst>
              <a:path w="107950" h="127000">
                <a:moveTo>
                  <a:pt x="15481" y="0"/>
                </a:moveTo>
                <a:lnTo>
                  <a:pt x="0" y="126847"/>
                </a:lnTo>
                <a:lnTo>
                  <a:pt x="107670" y="88493"/>
                </a:lnTo>
                <a:lnTo>
                  <a:pt x="15481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/>
          <p:nvPr/>
        </p:nvSpPr>
        <p:spPr>
          <a:xfrm>
            <a:off x="6358932" y="4350830"/>
            <a:ext cx="328917" cy="276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3" name="object 23"/>
          <p:cNvSpPr/>
          <p:nvPr/>
        </p:nvSpPr>
        <p:spPr>
          <a:xfrm>
            <a:off x="5627075" y="4451557"/>
            <a:ext cx="297291" cy="2293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4" name="object 24"/>
          <p:cNvSpPr txBox="1"/>
          <p:nvPr/>
        </p:nvSpPr>
        <p:spPr>
          <a:xfrm>
            <a:off x="3199300" y="5343696"/>
            <a:ext cx="5497926" cy="671461"/>
          </a:xfrm>
          <a:prstGeom prst="rect">
            <a:avLst/>
          </a:prstGeom>
        </p:spPr>
        <p:txBody>
          <a:bodyPr vert="horz" wrap="square" lIns="0" tIns="29967" rIns="0" bIns="0" rtlCol="0">
            <a:spAutoFit/>
          </a:bodyPr>
          <a:lstStyle/>
          <a:p>
            <a:pPr marL="311150" marR="4445" indent="-300355">
              <a:lnSpc>
                <a:spcPts val="2540"/>
              </a:lnSpc>
              <a:spcBef>
                <a:spcPts val="235"/>
              </a:spcBef>
              <a:tabLst>
                <a:tab pos="1441450" algn="l"/>
                <a:tab pos="4837430" algn="l"/>
              </a:tabLst>
            </a:pPr>
            <a:r>
              <a:rPr sz="2180" spc="-5" dirty="0">
                <a:latin typeface="Verdana"/>
                <a:cs typeface="Verdana"/>
              </a:rPr>
              <a:t>Edg</a:t>
            </a:r>
            <a:r>
              <a:rPr sz="2180" dirty="0">
                <a:latin typeface="Verdana"/>
                <a:cs typeface="Verdana"/>
              </a:rPr>
              <a:t>e</a:t>
            </a:r>
            <a:r>
              <a:rPr sz="2180" spc="-5" dirty="0">
                <a:latin typeface="Verdana"/>
                <a:cs typeface="Verdana"/>
              </a:rPr>
              <a:t> </a:t>
            </a:r>
            <a:r>
              <a:rPr sz="2180" dirty="0">
                <a:latin typeface="Verdana"/>
                <a:cs typeface="Verdana"/>
              </a:rPr>
              <a:t>re</a:t>
            </a:r>
            <a:r>
              <a:rPr sz="2180" spc="-5" dirty="0">
                <a:latin typeface="Verdana"/>
                <a:cs typeface="Verdana"/>
              </a:rPr>
              <a:t>pr</a:t>
            </a:r>
            <a:r>
              <a:rPr sz="2180" dirty="0">
                <a:latin typeface="Verdana"/>
                <a:cs typeface="Verdana"/>
              </a:rPr>
              <a:t>es</a:t>
            </a:r>
            <a:r>
              <a:rPr sz="2180" spc="-5" dirty="0">
                <a:latin typeface="Verdana"/>
                <a:cs typeface="Verdana"/>
              </a:rPr>
              <a:t>e</a:t>
            </a:r>
            <a:r>
              <a:rPr sz="2180" dirty="0">
                <a:latin typeface="Verdana"/>
                <a:cs typeface="Verdana"/>
              </a:rPr>
              <a:t>n</a:t>
            </a:r>
            <a:r>
              <a:rPr sz="2180" spc="-5" dirty="0">
                <a:latin typeface="Verdana"/>
                <a:cs typeface="Verdana"/>
              </a:rPr>
              <a:t>t</a:t>
            </a:r>
            <a:r>
              <a:rPr sz="2180" dirty="0">
                <a:latin typeface="Verdana"/>
                <a:cs typeface="Verdana"/>
              </a:rPr>
              <a:t>s</a:t>
            </a:r>
            <a:r>
              <a:rPr sz="2180" spc="-5" dirty="0">
                <a:latin typeface="Verdana"/>
                <a:cs typeface="Verdana"/>
              </a:rPr>
              <a:t> th</a:t>
            </a:r>
            <a:r>
              <a:rPr sz="2180" dirty="0">
                <a:latin typeface="Verdana"/>
                <a:cs typeface="Verdana"/>
              </a:rPr>
              <a:t>e </a:t>
            </a:r>
            <a:r>
              <a:rPr sz="2180" spc="-5" dirty="0">
                <a:latin typeface="Verdana"/>
                <a:cs typeface="Verdana"/>
              </a:rPr>
              <a:t>po</a:t>
            </a:r>
            <a:r>
              <a:rPr sz="2180" dirty="0">
                <a:latin typeface="Verdana"/>
                <a:cs typeface="Verdana"/>
              </a:rPr>
              <a:t>si</a:t>
            </a:r>
            <a:r>
              <a:rPr sz="2180" spc="-5" dirty="0">
                <a:latin typeface="Verdana"/>
                <a:cs typeface="Verdana"/>
              </a:rPr>
              <a:t>t</a:t>
            </a:r>
            <a:r>
              <a:rPr sz="2180" dirty="0">
                <a:latin typeface="Verdana"/>
                <a:cs typeface="Verdana"/>
              </a:rPr>
              <a:t>i</a:t>
            </a:r>
            <a:r>
              <a:rPr sz="2180" spc="-5" dirty="0">
                <a:latin typeface="Verdana"/>
                <a:cs typeface="Verdana"/>
              </a:rPr>
              <a:t>o</a:t>
            </a:r>
            <a:r>
              <a:rPr sz="2180" dirty="0">
                <a:latin typeface="Verdana"/>
                <a:cs typeface="Verdana"/>
              </a:rPr>
              <a:t>n </a:t>
            </a:r>
            <a:r>
              <a:rPr sz="2180" spc="-5" dirty="0">
                <a:latin typeface="Verdana"/>
                <a:cs typeface="Verdana"/>
              </a:rPr>
              <a:t>o</a:t>
            </a:r>
            <a:r>
              <a:rPr sz="2180" dirty="0">
                <a:latin typeface="Verdana"/>
                <a:cs typeface="Verdana"/>
              </a:rPr>
              <a:t>f	s</a:t>
            </a:r>
            <a:r>
              <a:rPr sz="2180" spc="-5" dirty="0">
                <a:latin typeface="Verdana"/>
                <a:cs typeface="Verdana"/>
              </a:rPr>
              <a:t>e</a:t>
            </a:r>
            <a:r>
              <a:rPr sz="2180" dirty="0">
                <a:latin typeface="Verdana"/>
                <a:cs typeface="Verdana"/>
              </a:rPr>
              <a:t>en  from	</a:t>
            </a:r>
            <a:r>
              <a:rPr sz="2180" spc="-5" dirty="0">
                <a:latin typeface="Verdana"/>
                <a:cs typeface="Verdana"/>
              </a:rPr>
              <a:t>based on the</a:t>
            </a:r>
            <a:r>
              <a:rPr sz="2180" spc="-14" dirty="0">
                <a:latin typeface="Verdana"/>
                <a:cs typeface="Verdana"/>
              </a:rPr>
              <a:t> </a:t>
            </a:r>
            <a:r>
              <a:rPr sz="2180" b="1" spc="-5" dirty="0">
                <a:solidFill>
                  <a:srgbClr val="800000"/>
                </a:solidFill>
                <a:latin typeface="Verdana"/>
                <a:cs typeface="Verdana"/>
              </a:rPr>
              <a:t>observation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387160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Transformations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460642" y="3178896"/>
            <a:ext cx="1914115" cy="4771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" name="object 4"/>
          <p:cNvSpPr/>
          <p:nvPr/>
        </p:nvSpPr>
        <p:spPr>
          <a:xfrm>
            <a:off x="3435423" y="4571414"/>
            <a:ext cx="1480459" cy="48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 txBox="1"/>
          <p:nvPr/>
        </p:nvSpPr>
        <p:spPr>
          <a:xfrm>
            <a:off x="2363445" y="1453330"/>
            <a:ext cx="6717381" cy="4164854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4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424751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Transformations</a:t>
            </a:r>
            <a:r>
              <a:rPr sz="2905" spc="27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can	be</a:t>
            </a:r>
            <a:r>
              <a:rPr sz="2905" spc="-6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expressed  </a:t>
            </a:r>
            <a:r>
              <a:rPr sz="2905" dirty="0">
                <a:latin typeface="Verdana"/>
                <a:cs typeface="Verdana"/>
              </a:rPr>
              <a:t>using 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homogenous</a:t>
            </a:r>
            <a:r>
              <a:rPr sz="2905" b="1" spc="-32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coordinates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550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Odometry-Based</a:t>
            </a:r>
            <a:r>
              <a:rPr sz="2905" spc="-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edge</a:t>
            </a:r>
            <a:endParaRPr sz="2905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54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3765">
              <a:latin typeface="Times New Roman"/>
              <a:cs typeface="Times New Roman"/>
            </a:endParaRPr>
          </a:p>
          <a:p>
            <a:pPr marL="11430"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Observation-Based</a:t>
            </a:r>
            <a:r>
              <a:rPr sz="2905" spc="-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edge</a:t>
            </a:r>
            <a:endParaRPr sz="2905">
              <a:latin typeface="Verdana"/>
              <a:cs typeface="Verdana"/>
            </a:endParaRPr>
          </a:p>
          <a:p>
            <a:pPr>
              <a:spcBef>
                <a:spcPts val="15"/>
              </a:spcBef>
            </a:pPr>
            <a:endParaRPr sz="5130">
              <a:latin typeface="Times New Roman"/>
              <a:cs typeface="Times New Roman"/>
            </a:endParaRPr>
          </a:p>
          <a:p>
            <a:pPr marL="1123315"/>
            <a:r>
              <a:rPr sz="2540" spc="-5" dirty="0">
                <a:latin typeface="Verdana"/>
                <a:cs typeface="Verdana"/>
              </a:rPr>
              <a:t>How node </a:t>
            </a:r>
            <a:r>
              <a:rPr sz="2540" dirty="0">
                <a:latin typeface="Verdana"/>
                <a:cs typeface="Verdana"/>
              </a:rPr>
              <a:t>i </a:t>
            </a:r>
            <a:r>
              <a:rPr sz="2540" spc="-5" dirty="0">
                <a:latin typeface="Verdana"/>
                <a:cs typeface="Verdana"/>
              </a:rPr>
              <a:t>sees node </a:t>
            </a:r>
            <a:r>
              <a:rPr sz="2540" dirty="0">
                <a:latin typeface="Verdana"/>
                <a:cs typeface="Verdana"/>
              </a:rPr>
              <a:t>j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7231444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5245100" algn="l"/>
              </a:tabLst>
            </a:pPr>
            <a:r>
              <a:rPr spc="-5" dirty="0"/>
              <a:t>The</a:t>
            </a:r>
            <a:r>
              <a:rPr spc="14" dirty="0"/>
              <a:t> </a:t>
            </a:r>
            <a:r>
              <a:rPr spc="-5" dirty="0"/>
              <a:t>Edge</a:t>
            </a:r>
            <a:r>
              <a:rPr spc="18" dirty="0"/>
              <a:t> </a:t>
            </a:r>
            <a:r>
              <a:rPr spc="-5" dirty="0"/>
              <a:t>Information	Matrices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369421"/>
            <a:ext cx="7291379" cy="4945295"/>
          </a:xfrm>
          <a:prstGeom prst="rect">
            <a:avLst/>
          </a:prstGeom>
        </p:spPr>
        <p:txBody>
          <a:bodyPr vert="horz" wrap="square" lIns="0" tIns="95090" rIns="0" bIns="0" rtlCol="0">
            <a:spAutoFit/>
          </a:bodyPr>
          <a:lstStyle/>
          <a:p>
            <a:pPr marL="11430">
              <a:spcBef>
                <a:spcPts val="750"/>
              </a:spcBef>
              <a:tabLst>
                <a:tab pos="321945" algn="l"/>
                <a:tab pos="360489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Observations</a:t>
            </a:r>
            <a:r>
              <a:rPr sz="2905" spc="14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are	</a:t>
            </a:r>
            <a:r>
              <a:rPr sz="2905" spc="-5" dirty="0">
                <a:latin typeface="Verdana"/>
                <a:cs typeface="Verdana"/>
              </a:rPr>
              <a:t>affected by</a:t>
            </a:r>
            <a:r>
              <a:rPr sz="2905" spc="-18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noise</a:t>
            </a:r>
            <a:endParaRPr sz="2905" dirty="0">
              <a:latin typeface="Verdana"/>
              <a:cs typeface="Verdana"/>
            </a:endParaRPr>
          </a:p>
          <a:p>
            <a:pPr marL="322580" marR="131445" indent="-311150">
              <a:spcBef>
                <a:spcPts val="665"/>
              </a:spcBef>
              <a:tabLst>
                <a:tab pos="321945" algn="l"/>
                <a:tab pos="2635885" algn="l"/>
                <a:tab pos="461581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Information	matrix	for </a:t>
            </a:r>
            <a:r>
              <a:rPr sz="2905" dirty="0">
                <a:latin typeface="Verdana"/>
                <a:cs typeface="Verdana"/>
              </a:rPr>
              <a:t>each</a:t>
            </a:r>
            <a:r>
              <a:rPr sz="2905" spc="-77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edge  to encode its</a:t>
            </a:r>
            <a:r>
              <a:rPr sz="2905" spc="-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uncertainty</a:t>
            </a:r>
            <a:endParaRPr sz="2905" dirty="0">
              <a:latin typeface="Verdana"/>
              <a:cs typeface="Verdana"/>
            </a:endParaRPr>
          </a:p>
          <a:p>
            <a:pPr marL="322580" marR="288290" indent="-311150">
              <a:spcBef>
                <a:spcPts val="655"/>
              </a:spcBef>
              <a:tabLst>
                <a:tab pos="321945" algn="l"/>
                <a:tab pos="1132205" algn="l"/>
                <a:tab pos="2694305" algn="l"/>
                <a:tab pos="3286760" algn="l"/>
                <a:tab pos="3423285" algn="l"/>
                <a:tab pos="4278630" algn="l"/>
                <a:tab pos="5368290" algn="l"/>
                <a:tab pos="609663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667" dirty="0">
                <a:latin typeface="Verdana"/>
                <a:cs typeface="Verdana"/>
              </a:rPr>
              <a:t>The	“bi</a:t>
            </a:r>
            <a:r>
              <a:rPr sz="2905" spc="-5" dirty="0">
                <a:latin typeface="Verdana"/>
                <a:cs typeface="Verdana"/>
              </a:rPr>
              <a:t>gge</a:t>
            </a:r>
            <a:r>
              <a:rPr sz="2905" dirty="0">
                <a:latin typeface="Verdana"/>
                <a:cs typeface="Verdana"/>
              </a:rPr>
              <a:t>r”		, </a:t>
            </a:r>
            <a:r>
              <a:rPr sz="2905" spc="-5" dirty="0">
                <a:latin typeface="Verdana"/>
                <a:cs typeface="Verdana"/>
              </a:rPr>
              <a:t>th</a:t>
            </a:r>
            <a:r>
              <a:rPr sz="2905" dirty="0">
                <a:latin typeface="Verdana"/>
                <a:cs typeface="Verdana"/>
              </a:rPr>
              <a:t>e	m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re	</a:t>
            </a:r>
            <a:r>
              <a:rPr sz="2905" spc="-5" dirty="0">
                <a:latin typeface="Verdana"/>
                <a:cs typeface="Verdana"/>
              </a:rPr>
              <a:t>th</a:t>
            </a:r>
            <a:r>
              <a:rPr sz="2905" dirty="0">
                <a:latin typeface="Verdana"/>
                <a:cs typeface="Verdana"/>
              </a:rPr>
              <a:t>e	e</a:t>
            </a:r>
            <a:r>
              <a:rPr sz="2905" spc="-5" dirty="0">
                <a:latin typeface="Verdana"/>
                <a:cs typeface="Verdana"/>
              </a:rPr>
              <a:t>dge  “matters”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in	</a:t>
            </a:r>
            <a:r>
              <a:rPr sz="2905" spc="-5" dirty="0">
                <a:latin typeface="Verdana"/>
                <a:cs typeface="Verdana"/>
              </a:rPr>
              <a:t>the	optimization</a:t>
            </a:r>
            <a:endParaRPr sz="2905" dirty="0">
              <a:latin typeface="Verdana"/>
              <a:cs typeface="Verdana"/>
            </a:endParaRPr>
          </a:p>
          <a:p>
            <a:pPr marL="11430">
              <a:spcBef>
                <a:spcPts val="2475"/>
              </a:spcBef>
            </a:pPr>
            <a:r>
              <a:rPr sz="2540" b="1" spc="-5" dirty="0">
                <a:latin typeface="Verdana"/>
                <a:cs typeface="Verdana"/>
              </a:rPr>
              <a:t>Questions</a:t>
            </a:r>
            <a:endParaRPr sz="2540" dirty="0">
              <a:latin typeface="Verdana"/>
              <a:cs typeface="Verdana"/>
            </a:endParaRPr>
          </a:p>
          <a:p>
            <a:pPr marL="322580" marR="31115" indent="-311150">
              <a:lnSpc>
                <a:spcPct val="102000"/>
              </a:lnSpc>
              <a:spcBef>
                <a:spcPts val="515"/>
              </a:spcBef>
              <a:tabLst>
                <a:tab pos="321945" algn="l"/>
              </a:tabLst>
            </a:pPr>
            <a:r>
              <a:rPr sz="2540" spc="-585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540" spc="-585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540" dirty="0">
                <a:latin typeface="Verdana"/>
                <a:cs typeface="Verdana"/>
              </a:rPr>
              <a:t>What </a:t>
            </a:r>
            <a:r>
              <a:rPr sz="2540" spc="-5" dirty="0">
                <a:latin typeface="Verdana"/>
                <a:cs typeface="Verdana"/>
              </a:rPr>
              <a:t>do the information matrices look </a:t>
            </a:r>
            <a:r>
              <a:rPr sz="2540" dirty="0">
                <a:latin typeface="Verdana"/>
                <a:cs typeface="Verdana"/>
              </a:rPr>
              <a:t>like  in </a:t>
            </a:r>
            <a:r>
              <a:rPr sz="2540" spc="-5" dirty="0">
                <a:latin typeface="Verdana"/>
                <a:cs typeface="Verdana"/>
              </a:rPr>
              <a:t>case of scan-matching </a:t>
            </a:r>
            <a:r>
              <a:rPr sz="2540" dirty="0">
                <a:latin typeface="Verdana"/>
                <a:cs typeface="Verdana"/>
              </a:rPr>
              <a:t>vs.</a:t>
            </a:r>
            <a:r>
              <a:rPr sz="2540" spc="-9" dirty="0">
                <a:latin typeface="Verdana"/>
                <a:cs typeface="Verdana"/>
              </a:rPr>
              <a:t> </a:t>
            </a:r>
            <a:r>
              <a:rPr sz="2540" spc="-5" dirty="0">
                <a:latin typeface="Verdana"/>
                <a:cs typeface="Verdana"/>
              </a:rPr>
              <a:t>odometry?</a:t>
            </a:r>
            <a:endParaRPr sz="2540" dirty="0">
              <a:latin typeface="Verdana"/>
              <a:cs typeface="Verdana"/>
            </a:endParaRPr>
          </a:p>
          <a:p>
            <a:pPr marL="322580" marR="4445" indent="-311150">
              <a:lnSpc>
                <a:spcPct val="102000"/>
              </a:lnSpc>
              <a:spcBef>
                <a:spcPts val="495"/>
              </a:spcBef>
              <a:tabLst>
                <a:tab pos="321945" algn="l"/>
              </a:tabLst>
            </a:pPr>
            <a:r>
              <a:rPr sz="2540" spc="-585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540" spc="-585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540" dirty="0">
                <a:latin typeface="Verdana"/>
                <a:cs typeface="Verdana"/>
              </a:rPr>
              <a:t>What </a:t>
            </a:r>
            <a:r>
              <a:rPr sz="2540" spc="-5" dirty="0">
                <a:latin typeface="Verdana"/>
                <a:cs typeface="Verdana"/>
              </a:rPr>
              <a:t>should these matrices look </a:t>
            </a:r>
            <a:r>
              <a:rPr sz="2540" dirty="0">
                <a:latin typeface="Verdana"/>
                <a:cs typeface="Verdana"/>
              </a:rPr>
              <a:t>like when  </a:t>
            </a:r>
            <a:r>
              <a:rPr sz="2540" spc="-5" dirty="0">
                <a:latin typeface="Verdana"/>
                <a:cs typeface="Verdana"/>
              </a:rPr>
              <a:t>moving </a:t>
            </a:r>
            <a:r>
              <a:rPr sz="2540" dirty="0">
                <a:latin typeface="Verdana"/>
                <a:cs typeface="Verdana"/>
              </a:rPr>
              <a:t>in a </a:t>
            </a:r>
            <a:r>
              <a:rPr sz="2540" spc="-5" dirty="0">
                <a:latin typeface="Verdana"/>
                <a:cs typeface="Verdana"/>
              </a:rPr>
              <a:t>long, featureless</a:t>
            </a:r>
            <a:r>
              <a:rPr sz="2540" spc="5" dirty="0">
                <a:latin typeface="Verdana"/>
                <a:cs typeface="Verdana"/>
              </a:rPr>
              <a:t> </a:t>
            </a:r>
            <a:r>
              <a:rPr sz="2540" spc="-5" dirty="0">
                <a:latin typeface="Verdana"/>
                <a:cs typeface="Verdana"/>
              </a:rPr>
              <a:t>corridor?</a:t>
            </a:r>
            <a:endParaRPr sz="254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19099" y="2078011"/>
            <a:ext cx="528469" cy="4191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5131916" y="3046199"/>
            <a:ext cx="528469" cy="4191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1985" y="2900075"/>
            <a:ext cx="1240120" cy="310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4645522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Pose</a:t>
            </a:r>
            <a:r>
              <a:rPr spc="-54" dirty="0"/>
              <a:t> </a:t>
            </a:r>
            <a:r>
              <a:rPr spc="-5" dirty="0"/>
              <a:t>Graph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3586363" y="3561023"/>
            <a:ext cx="265963" cy="218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3724388" y="3254967"/>
            <a:ext cx="235708" cy="231674"/>
          </a:xfrm>
          <a:custGeom>
            <a:avLst/>
            <a:gdLst/>
            <a:ahLst/>
            <a:cxnLst/>
            <a:rect l="l" t="t" r="r" b="b"/>
            <a:pathLst>
              <a:path w="259714" h="255270">
                <a:moveTo>
                  <a:pt x="0" y="127452"/>
                </a:moveTo>
                <a:lnTo>
                  <a:pt x="10184" y="77842"/>
                </a:lnTo>
                <a:lnTo>
                  <a:pt x="37958" y="37330"/>
                </a:lnTo>
                <a:lnTo>
                  <a:pt x="79153" y="10015"/>
                </a:lnTo>
                <a:lnTo>
                  <a:pt x="129599" y="0"/>
                </a:lnTo>
                <a:lnTo>
                  <a:pt x="180046" y="10015"/>
                </a:lnTo>
                <a:lnTo>
                  <a:pt x="221240" y="37330"/>
                </a:lnTo>
                <a:lnTo>
                  <a:pt x="249015" y="77842"/>
                </a:lnTo>
                <a:lnTo>
                  <a:pt x="259199" y="127452"/>
                </a:lnTo>
                <a:lnTo>
                  <a:pt x="249015" y="177063"/>
                </a:lnTo>
                <a:lnTo>
                  <a:pt x="221240" y="217575"/>
                </a:lnTo>
                <a:lnTo>
                  <a:pt x="180046" y="244889"/>
                </a:lnTo>
                <a:lnTo>
                  <a:pt x="129599" y="254905"/>
                </a:lnTo>
                <a:lnTo>
                  <a:pt x="79153" y="244889"/>
                </a:lnTo>
                <a:lnTo>
                  <a:pt x="37958" y="217575"/>
                </a:lnTo>
                <a:lnTo>
                  <a:pt x="10184" y="177063"/>
                </a:lnTo>
                <a:lnTo>
                  <a:pt x="0" y="12745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6777293" y="3436007"/>
            <a:ext cx="231674" cy="233979"/>
          </a:xfrm>
          <a:custGeom>
            <a:avLst/>
            <a:gdLst/>
            <a:ahLst/>
            <a:cxnLst/>
            <a:rect l="l" t="t" r="r" b="b"/>
            <a:pathLst>
              <a:path w="255270" h="257810">
                <a:moveTo>
                  <a:pt x="0" y="128893"/>
                </a:moveTo>
                <a:lnTo>
                  <a:pt x="10014" y="78722"/>
                </a:lnTo>
                <a:lnTo>
                  <a:pt x="37326" y="37752"/>
                </a:lnTo>
                <a:lnTo>
                  <a:pt x="77834" y="10129"/>
                </a:lnTo>
                <a:lnTo>
                  <a:pt x="127439" y="0"/>
                </a:lnTo>
                <a:lnTo>
                  <a:pt x="177045" y="10129"/>
                </a:lnTo>
                <a:lnTo>
                  <a:pt x="217553" y="37752"/>
                </a:lnTo>
                <a:lnTo>
                  <a:pt x="244864" y="78722"/>
                </a:lnTo>
                <a:lnTo>
                  <a:pt x="254879" y="128893"/>
                </a:lnTo>
                <a:lnTo>
                  <a:pt x="244864" y="179065"/>
                </a:lnTo>
                <a:lnTo>
                  <a:pt x="217553" y="220035"/>
                </a:lnTo>
                <a:lnTo>
                  <a:pt x="177045" y="247658"/>
                </a:lnTo>
                <a:lnTo>
                  <a:pt x="127439" y="257787"/>
                </a:lnTo>
                <a:lnTo>
                  <a:pt x="77834" y="247658"/>
                </a:lnTo>
                <a:lnTo>
                  <a:pt x="37326" y="220035"/>
                </a:lnTo>
                <a:lnTo>
                  <a:pt x="10014" y="179065"/>
                </a:lnTo>
                <a:lnTo>
                  <a:pt x="0" y="12889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5306418" y="2243935"/>
            <a:ext cx="1275934" cy="805094"/>
          </a:xfrm>
          <a:custGeom>
            <a:avLst/>
            <a:gdLst/>
            <a:ahLst/>
            <a:cxnLst/>
            <a:rect l="l" t="t" r="r" b="b"/>
            <a:pathLst>
              <a:path w="1405889" h="887095">
                <a:moveTo>
                  <a:pt x="491924" y="0"/>
                </a:moveTo>
                <a:lnTo>
                  <a:pt x="440791" y="326"/>
                </a:lnTo>
                <a:lnTo>
                  <a:pt x="391398" y="3285"/>
                </a:lnTo>
                <a:lnTo>
                  <a:pt x="343954" y="8831"/>
                </a:lnTo>
                <a:lnTo>
                  <a:pt x="298668" y="16921"/>
                </a:lnTo>
                <a:lnTo>
                  <a:pt x="255749" y="27510"/>
                </a:lnTo>
                <a:lnTo>
                  <a:pt x="215407" y="40554"/>
                </a:lnTo>
                <a:lnTo>
                  <a:pt x="177850" y="56009"/>
                </a:lnTo>
                <a:lnTo>
                  <a:pt x="143288" y="73830"/>
                </a:lnTo>
                <a:lnTo>
                  <a:pt x="83986" y="116393"/>
                </a:lnTo>
                <a:lnTo>
                  <a:pt x="39175" y="167890"/>
                </a:lnTo>
                <a:lnTo>
                  <a:pt x="10529" y="227967"/>
                </a:lnTo>
                <a:lnTo>
                  <a:pt x="0" y="293683"/>
                </a:lnTo>
                <a:lnTo>
                  <a:pt x="1625" y="327412"/>
                </a:lnTo>
                <a:lnTo>
                  <a:pt x="17920" y="395837"/>
                </a:lnTo>
                <a:lnTo>
                  <a:pt x="50628" y="464514"/>
                </a:lnTo>
                <a:lnTo>
                  <a:pt x="72768" y="498560"/>
                </a:lnTo>
                <a:lnTo>
                  <a:pt x="98571" y="532203"/>
                </a:lnTo>
                <a:lnTo>
                  <a:pt x="127888" y="565288"/>
                </a:lnTo>
                <a:lnTo>
                  <a:pt x="160572" y="597660"/>
                </a:lnTo>
                <a:lnTo>
                  <a:pt x="196477" y="629164"/>
                </a:lnTo>
                <a:lnTo>
                  <a:pt x="235456" y="659645"/>
                </a:lnTo>
                <a:lnTo>
                  <a:pt x="277361" y="688946"/>
                </a:lnTo>
                <a:lnTo>
                  <a:pt x="322044" y="716913"/>
                </a:lnTo>
                <a:lnTo>
                  <a:pt x="369360" y="743392"/>
                </a:lnTo>
                <a:lnTo>
                  <a:pt x="419161" y="768225"/>
                </a:lnTo>
                <a:lnTo>
                  <a:pt x="471300" y="791259"/>
                </a:lnTo>
                <a:lnTo>
                  <a:pt x="525630" y="812337"/>
                </a:lnTo>
                <a:lnTo>
                  <a:pt x="582003" y="831306"/>
                </a:lnTo>
                <a:lnTo>
                  <a:pt x="639179" y="847701"/>
                </a:lnTo>
                <a:lnTo>
                  <a:pt x="695871" y="861199"/>
                </a:lnTo>
                <a:lnTo>
                  <a:pt x="751869" y="871844"/>
                </a:lnTo>
                <a:lnTo>
                  <a:pt x="806965" y="879679"/>
                </a:lnTo>
                <a:lnTo>
                  <a:pt x="860949" y="884749"/>
                </a:lnTo>
                <a:lnTo>
                  <a:pt x="913612" y="887099"/>
                </a:lnTo>
                <a:lnTo>
                  <a:pt x="964745" y="886773"/>
                </a:lnTo>
                <a:lnTo>
                  <a:pt x="1014138" y="883814"/>
                </a:lnTo>
                <a:lnTo>
                  <a:pt x="1061582" y="878268"/>
                </a:lnTo>
                <a:lnTo>
                  <a:pt x="1106869" y="870179"/>
                </a:lnTo>
                <a:lnTo>
                  <a:pt x="1149788" y="859590"/>
                </a:lnTo>
                <a:lnTo>
                  <a:pt x="1190131" y="846547"/>
                </a:lnTo>
                <a:lnTo>
                  <a:pt x="1227689" y="831093"/>
                </a:lnTo>
                <a:lnTo>
                  <a:pt x="1262252" y="813273"/>
                </a:lnTo>
                <a:lnTo>
                  <a:pt x="1321555" y="770712"/>
                </a:lnTo>
                <a:lnTo>
                  <a:pt x="1366369" y="719217"/>
                </a:lnTo>
                <a:lnTo>
                  <a:pt x="1395019" y="659144"/>
                </a:lnTo>
                <a:lnTo>
                  <a:pt x="1405545" y="593425"/>
                </a:lnTo>
                <a:lnTo>
                  <a:pt x="1403919" y="559694"/>
                </a:lnTo>
                <a:lnTo>
                  <a:pt x="1387622" y="491267"/>
                </a:lnTo>
                <a:lnTo>
                  <a:pt x="1354914" y="422587"/>
                </a:lnTo>
                <a:lnTo>
                  <a:pt x="1332773" y="388541"/>
                </a:lnTo>
                <a:lnTo>
                  <a:pt x="1306971" y="354897"/>
                </a:lnTo>
                <a:lnTo>
                  <a:pt x="1277654" y="321812"/>
                </a:lnTo>
                <a:lnTo>
                  <a:pt x="1244969" y="289439"/>
                </a:lnTo>
                <a:lnTo>
                  <a:pt x="1209064" y="257935"/>
                </a:lnTo>
                <a:lnTo>
                  <a:pt x="1170086" y="227454"/>
                </a:lnTo>
                <a:lnTo>
                  <a:pt x="1128181" y="198153"/>
                </a:lnTo>
                <a:lnTo>
                  <a:pt x="1083496" y="170185"/>
                </a:lnTo>
                <a:lnTo>
                  <a:pt x="1036180" y="143707"/>
                </a:lnTo>
                <a:lnTo>
                  <a:pt x="986378" y="118873"/>
                </a:lnTo>
                <a:lnTo>
                  <a:pt x="934238" y="95840"/>
                </a:lnTo>
                <a:lnTo>
                  <a:pt x="879907" y="74761"/>
                </a:lnTo>
                <a:lnTo>
                  <a:pt x="823532" y="55793"/>
                </a:lnTo>
                <a:lnTo>
                  <a:pt x="766356" y="39397"/>
                </a:lnTo>
                <a:lnTo>
                  <a:pt x="709664" y="25899"/>
                </a:lnTo>
                <a:lnTo>
                  <a:pt x="653666" y="15255"/>
                </a:lnTo>
                <a:lnTo>
                  <a:pt x="598570" y="7419"/>
                </a:lnTo>
                <a:lnTo>
                  <a:pt x="544587" y="2349"/>
                </a:lnTo>
                <a:lnTo>
                  <a:pt x="491924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5306416" y="2243931"/>
            <a:ext cx="1275934" cy="805094"/>
          </a:xfrm>
          <a:custGeom>
            <a:avLst/>
            <a:gdLst/>
            <a:ahLst/>
            <a:cxnLst/>
            <a:rect l="l" t="t" r="r" b="b"/>
            <a:pathLst>
              <a:path w="1405889" h="887095">
                <a:moveTo>
                  <a:pt x="1395018" y="659139"/>
                </a:moveTo>
                <a:lnTo>
                  <a:pt x="1366369" y="719212"/>
                </a:lnTo>
                <a:lnTo>
                  <a:pt x="1321557" y="770708"/>
                </a:lnTo>
                <a:lnTo>
                  <a:pt x="1262254" y="813270"/>
                </a:lnTo>
                <a:lnTo>
                  <a:pt x="1227692" y="831090"/>
                </a:lnTo>
                <a:lnTo>
                  <a:pt x="1190135" y="846544"/>
                </a:lnTo>
                <a:lnTo>
                  <a:pt x="1149793" y="859588"/>
                </a:lnTo>
                <a:lnTo>
                  <a:pt x="1106873" y="870177"/>
                </a:lnTo>
                <a:lnTo>
                  <a:pt x="1061587" y="878266"/>
                </a:lnTo>
                <a:lnTo>
                  <a:pt x="1014143" y="883813"/>
                </a:lnTo>
                <a:lnTo>
                  <a:pt x="964750" y="886771"/>
                </a:lnTo>
                <a:lnTo>
                  <a:pt x="913618" y="887098"/>
                </a:lnTo>
                <a:lnTo>
                  <a:pt x="860955" y="884748"/>
                </a:lnTo>
                <a:lnTo>
                  <a:pt x="806972" y="879677"/>
                </a:lnTo>
                <a:lnTo>
                  <a:pt x="751876" y="871841"/>
                </a:lnTo>
                <a:lnTo>
                  <a:pt x="695879" y="861197"/>
                </a:lnTo>
                <a:lnTo>
                  <a:pt x="639187" y="847698"/>
                </a:lnTo>
                <a:lnTo>
                  <a:pt x="582012" y="831302"/>
                </a:lnTo>
                <a:lnTo>
                  <a:pt x="525637" y="812335"/>
                </a:lnTo>
                <a:lnTo>
                  <a:pt x="471307" y="791257"/>
                </a:lnTo>
                <a:lnTo>
                  <a:pt x="419167" y="768224"/>
                </a:lnTo>
                <a:lnTo>
                  <a:pt x="369365" y="743391"/>
                </a:lnTo>
                <a:lnTo>
                  <a:pt x="322048" y="716913"/>
                </a:lnTo>
                <a:lnTo>
                  <a:pt x="277364" y="688945"/>
                </a:lnTo>
                <a:lnTo>
                  <a:pt x="235459" y="659644"/>
                </a:lnTo>
                <a:lnTo>
                  <a:pt x="196480" y="629163"/>
                </a:lnTo>
                <a:lnTo>
                  <a:pt x="160575" y="597659"/>
                </a:lnTo>
                <a:lnTo>
                  <a:pt x="127890" y="565286"/>
                </a:lnTo>
                <a:lnTo>
                  <a:pt x="98573" y="532200"/>
                </a:lnTo>
                <a:lnTo>
                  <a:pt x="72771" y="498557"/>
                </a:lnTo>
                <a:lnTo>
                  <a:pt x="50630" y="464511"/>
                </a:lnTo>
                <a:lnTo>
                  <a:pt x="32298" y="430217"/>
                </a:lnTo>
                <a:lnTo>
                  <a:pt x="7649" y="361510"/>
                </a:lnTo>
                <a:lnTo>
                  <a:pt x="0" y="293676"/>
                </a:lnTo>
                <a:lnTo>
                  <a:pt x="2918" y="260475"/>
                </a:lnTo>
                <a:lnTo>
                  <a:pt x="22726" y="196872"/>
                </a:lnTo>
                <a:lnTo>
                  <a:pt x="59666" y="141043"/>
                </a:lnTo>
                <a:lnTo>
                  <a:pt x="111932" y="93970"/>
                </a:lnTo>
                <a:lnTo>
                  <a:pt x="177852" y="56007"/>
                </a:lnTo>
                <a:lnTo>
                  <a:pt x="215409" y="40553"/>
                </a:lnTo>
                <a:lnTo>
                  <a:pt x="255752" y="27509"/>
                </a:lnTo>
                <a:lnTo>
                  <a:pt x="298671" y="16920"/>
                </a:lnTo>
                <a:lnTo>
                  <a:pt x="343957" y="8831"/>
                </a:lnTo>
                <a:lnTo>
                  <a:pt x="391401" y="3284"/>
                </a:lnTo>
                <a:lnTo>
                  <a:pt x="440794" y="326"/>
                </a:lnTo>
                <a:lnTo>
                  <a:pt x="491926" y="0"/>
                </a:lnTo>
                <a:lnTo>
                  <a:pt x="544589" y="2349"/>
                </a:lnTo>
                <a:lnTo>
                  <a:pt x="598573" y="7420"/>
                </a:lnTo>
                <a:lnTo>
                  <a:pt x="653668" y="15256"/>
                </a:lnTo>
                <a:lnTo>
                  <a:pt x="709666" y="25901"/>
                </a:lnTo>
                <a:lnTo>
                  <a:pt x="766357" y="39399"/>
                </a:lnTo>
                <a:lnTo>
                  <a:pt x="823532" y="55795"/>
                </a:lnTo>
                <a:lnTo>
                  <a:pt x="879907" y="74763"/>
                </a:lnTo>
                <a:lnTo>
                  <a:pt x="934238" y="95840"/>
                </a:lnTo>
                <a:lnTo>
                  <a:pt x="986378" y="118873"/>
                </a:lnTo>
                <a:lnTo>
                  <a:pt x="1036179" y="143706"/>
                </a:lnTo>
                <a:lnTo>
                  <a:pt x="1083496" y="170184"/>
                </a:lnTo>
                <a:lnTo>
                  <a:pt x="1128180" y="198152"/>
                </a:lnTo>
                <a:lnTo>
                  <a:pt x="1170085" y="227453"/>
                </a:lnTo>
                <a:lnTo>
                  <a:pt x="1209064" y="257934"/>
                </a:lnTo>
                <a:lnTo>
                  <a:pt x="1244969" y="289438"/>
                </a:lnTo>
                <a:lnTo>
                  <a:pt x="1277654" y="321811"/>
                </a:lnTo>
                <a:lnTo>
                  <a:pt x="1306971" y="354896"/>
                </a:lnTo>
                <a:lnTo>
                  <a:pt x="1332774" y="388540"/>
                </a:lnTo>
                <a:lnTo>
                  <a:pt x="1354915" y="422586"/>
                </a:lnTo>
                <a:lnTo>
                  <a:pt x="1373247" y="456880"/>
                </a:lnTo>
                <a:lnTo>
                  <a:pt x="1397896" y="525588"/>
                </a:lnTo>
                <a:lnTo>
                  <a:pt x="1405545" y="593421"/>
                </a:lnTo>
                <a:lnTo>
                  <a:pt x="1402627" y="626622"/>
                </a:lnTo>
                <a:lnTo>
                  <a:pt x="1395018" y="65913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5838600" y="2518384"/>
            <a:ext cx="231674" cy="232826"/>
          </a:xfrm>
          <a:custGeom>
            <a:avLst/>
            <a:gdLst/>
            <a:ahLst/>
            <a:cxnLst/>
            <a:rect l="l" t="t" r="r" b="b"/>
            <a:pathLst>
              <a:path w="255270" h="256539">
                <a:moveTo>
                  <a:pt x="127444" y="0"/>
                </a:moveTo>
                <a:lnTo>
                  <a:pt x="77838" y="10073"/>
                </a:lnTo>
                <a:lnTo>
                  <a:pt x="37328" y="37544"/>
                </a:lnTo>
                <a:lnTo>
                  <a:pt x="10015" y="78288"/>
                </a:lnTo>
                <a:lnTo>
                  <a:pt x="0" y="128181"/>
                </a:lnTo>
                <a:lnTo>
                  <a:pt x="10015" y="178071"/>
                </a:lnTo>
                <a:lnTo>
                  <a:pt x="37328" y="218811"/>
                </a:lnTo>
                <a:lnTo>
                  <a:pt x="77838" y="246278"/>
                </a:lnTo>
                <a:lnTo>
                  <a:pt x="127444" y="256349"/>
                </a:lnTo>
                <a:lnTo>
                  <a:pt x="177050" y="246278"/>
                </a:lnTo>
                <a:lnTo>
                  <a:pt x="217560" y="218811"/>
                </a:lnTo>
                <a:lnTo>
                  <a:pt x="244873" y="178071"/>
                </a:lnTo>
                <a:lnTo>
                  <a:pt x="254888" y="128181"/>
                </a:lnTo>
                <a:lnTo>
                  <a:pt x="244873" y="78288"/>
                </a:lnTo>
                <a:lnTo>
                  <a:pt x="217560" y="37544"/>
                </a:lnTo>
                <a:lnTo>
                  <a:pt x="177050" y="10073"/>
                </a:lnTo>
                <a:lnTo>
                  <a:pt x="127444" y="0"/>
                </a:lnTo>
                <a:close/>
              </a:path>
            </a:pathLst>
          </a:custGeom>
          <a:solidFill>
            <a:srgbClr val="A6FCD6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5838600" y="2518384"/>
            <a:ext cx="231674" cy="232826"/>
          </a:xfrm>
          <a:custGeom>
            <a:avLst/>
            <a:gdLst/>
            <a:ahLst/>
            <a:cxnLst/>
            <a:rect l="l" t="t" r="r" b="b"/>
            <a:pathLst>
              <a:path w="255270" h="256539">
                <a:moveTo>
                  <a:pt x="0" y="128173"/>
                </a:moveTo>
                <a:lnTo>
                  <a:pt x="10014" y="78282"/>
                </a:lnTo>
                <a:lnTo>
                  <a:pt x="37326" y="37541"/>
                </a:lnTo>
                <a:lnTo>
                  <a:pt x="77834" y="10072"/>
                </a:lnTo>
                <a:lnTo>
                  <a:pt x="127440" y="0"/>
                </a:lnTo>
                <a:lnTo>
                  <a:pt x="177045" y="10072"/>
                </a:lnTo>
                <a:lnTo>
                  <a:pt x="217553" y="37541"/>
                </a:lnTo>
                <a:lnTo>
                  <a:pt x="244865" y="78282"/>
                </a:lnTo>
                <a:lnTo>
                  <a:pt x="254880" y="128173"/>
                </a:lnTo>
                <a:lnTo>
                  <a:pt x="244865" y="178064"/>
                </a:lnTo>
                <a:lnTo>
                  <a:pt x="217553" y="218806"/>
                </a:lnTo>
                <a:lnTo>
                  <a:pt x="177045" y="246275"/>
                </a:lnTo>
                <a:lnTo>
                  <a:pt x="127440" y="256347"/>
                </a:lnTo>
                <a:lnTo>
                  <a:pt x="77834" y="246275"/>
                </a:lnTo>
                <a:lnTo>
                  <a:pt x="37326" y="218806"/>
                </a:lnTo>
                <a:lnTo>
                  <a:pt x="10014" y="178064"/>
                </a:lnTo>
                <a:lnTo>
                  <a:pt x="0" y="12817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3954068" y="2665087"/>
            <a:ext cx="1852813" cy="671969"/>
          </a:xfrm>
          <a:custGeom>
            <a:avLst/>
            <a:gdLst/>
            <a:ahLst/>
            <a:cxnLst/>
            <a:rect l="l" t="t" r="r" b="b"/>
            <a:pathLst>
              <a:path w="2041525" h="740410">
                <a:moveTo>
                  <a:pt x="0" y="739851"/>
                </a:moveTo>
                <a:lnTo>
                  <a:pt x="2041458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5751693" y="2648283"/>
            <a:ext cx="77225" cy="65122"/>
          </a:xfrm>
          <a:custGeom>
            <a:avLst/>
            <a:gdLst/>
            <a:ahLst/>
            <a:cxnLst/>
            <a:rect l="l" t="t" r="r" b="b"/>
            <a:pathLst>
              <a:path w="85089" h="71755">
                <a:moveTo>
                  <a:pt x="0" y="0"/>
                </a:moveTo>
                <a:lnTo>
                  <a:pt x="25958" y="71640"/>
                </a:lnTo>
                <a:lnTo>
                  <a:pt x="84620" y="98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6069928" y="2721807"/>
            <a:ext cx="723260" cy="695597"/>
          </a:xfrm>
          <a:custGeom>
            <a:avLst/>
            <a:gdLst/>
            <a:ahLst/>
            <a:cxnLst/>
            <a:rect l="l" t="t" r="r" b="b"/>
            <a:pathLst>
              <a:path w="796925" h="766445">
                <a:moveTo>
                  <a:pt x="0" y="0"/>
                </a:moveTo>
                <a:lnTo>
                  <a:pt x="796866" y="76583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6735926" y="3359971"/>
            <a:ext cx="74343" cy="73190"/>
          </a:xfrm>
          <a:custGeom>
            <a:avLst/>
            <a:gdLst/>
            <a:ahLst/>
            <a:cxnLst/>
            <a:rect l="l" t="t" r="r" b="b"/>
            <a:pathLst>
              <a:path w="81914" h="80645">
                <a:moveTo>
                  <a:pt x="52806" y="0"/>
                </a:moveTo>
                <a:lnTo>
                  <a:pt x="0" y="54940"/>
                </a:lnTo>
                <a:lnTo>
                  <a:pt x="81343" y="80263"/>
                </a:lnTo>
                <a:lnTo>
                  <a:pt x="52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 txBox="1"/>
          <p:nvPr/>
        </p:nvSpPr>
        <p:spPr>
          <a:xfrm>
            <a:off x="4496356" y="3964085"/>
            <a:ext cx="1781927" cy="1096939"/>
          </a:xfrm>
          <a:prstGeom prst="rect">
            <a:avLst/>
          </a:prstGeom>
        </p:spPr>
        <p:txBody>
          <a:bodyPr vert="horz" wrap="square" lIns="0" tIns="57630" rIns="0" bIns="0" rtlCol="0">
            <a:spAutoFit/>
          </a:bodyPr>
          <a:lstStyle/>
          <a:p>
            <a:pPr marL="11430" marR="4445" indent="-635" algn="ctr">
              <a:lnSpc>
                <a:spcPts val="2725"/>
              </a:lnSpc>
              <a:spcBef>
                <a:spcPts val="455"/>
              </a:spcBef>
            </a:pP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nodes  according</a:t>
            </a:r>
            <a:r>
              <a:rPr sz="2540" spc="-86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540" spc="-5" dirty="0">
                <a:solidFill>
                  <a:srgbClr val="800000"/>
                </a:solidFill>
                <a:latin typeface="Arial"/>
                <a:cs typeface="Arial"/>
              </a:rPr>
              <a:t>to </a:t>
            </a: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540" spc="-5" dirty="0">
                <a:solidFill>
                  <a:srgbClr val="800000"/>
                </a:solidFill>
                <a:latin typeface="Arial"/>
                <a:cs typeface="Arial"/>
              </a:rPr>
              <a:t>the</a:t>
            </a:r>
            <a:r>
              <a:rPr sz="2540" spc="-27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graph</a:t>
            </a:r>
            <a:endParaRPr sz="254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6796" y="3692013"/>
            <a:ext cx="704818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error</a:t>
            </a:r>
            <a:endParaRPr sz="254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42127" y="2369340"/>
            <a:ext cx="397072" cy="34578"/>
          </a:xfrm>
          <a:custGeom>
            <a:avLst/>
            <a:gdLst/>
            <a:ahLst/>
            <a:cxnLst/>
            <a:rect l="l" t="t" r="r" b="b"/>
            <a:pathLst>
              <a:path w="437514" h="38100">
                <a:moveTo>
                  <a:pt x="0" y="0"/>
                </a:moveTo>
                <a:lnTo>
                  <a:pt x="437448" y="37517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5090248" y="2365007"/>
            <a:ext cx="72038" cy="69156"/>
          </a:xfrm>
          <a:custGeom>
            <a:avLst/>
            <a:gdLst/>
            <a:ahLst/>
            <a:cxnLst/>
            <a:rect l="l" t="t" r="r" b="b"/>
            <a:pathLst>
              <a:path w="79375" h="76200">
                <a:moveTo>
                  <a:pt x="6502" y="0"/>
                </a:moveTo>
                <a:lnTo>
                  <a:pt x="0" y="75920"/>
                </a:lnTo>
                <a:lnTo>
                  <a:pt x="79171" y="44462"/>
                </a:lnTo>
                <a:lnTo>
                  <a:pt x="6502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5372048" y="3615597"/>
            <a:ext cx="1285731" cy="280659"/>
          </a:xfrm>
          <a:custGeom>
            <a:avLst/>
            <a:gdLst/>
            <a:ahLst/>
            <a:cxnLst/>
            <a:rect l="l" t="t" r="r" b="b"/>
            <a:pathLst>
              <a:path w="1416685" h="309245">
                <a:moveTo>
                  <a:pt x="0" y="308912"/>
                </a:moveTo>
                <a:lnTo>
                  <a:pt x="1416629" y="0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6605313" y="3591632"/>
            <a:ext cx="75496" cy="68004"/>
          </a:xfrm>
          <a:custGeom>
            <a:avLst/>
            <a:gdLst/>
            <a:ahLst/>
            <a:cxnLst/>
            <a:rect l="l" t="t" r="r" b="b"/>
            <a:pathLst>
              <a:path w="83185" h="74929">
                <a:moveTo>
                  <a:pt x="0" y="0"/>
                </a:moveTo>
                <a:lnTo>
                  <a:pt x="16230" y="74447"/>
                </a:lnTo>
                <a:lnTo>
                  <a:pt x="82575" y="20993"/>
                </a:lnTo>
                <a:lnTo>
                  <a:pt x="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/>
          <p:nvPr/>
        </p:nvSpPr>
        <p:spPr>
          <a:xfrm>
            <a:off x="4020203" y="3553907"/>
            <a:ext cx="1371024" cy="342324"/>
          </a:xfrm>
          <a:custGeom>
            <a:avLst/>
            <a:gdLst/>
            <a:ahLst/>
            <a:cxnLst/>
            <a:rect l="l" t="t" r="r" b="b"/>
            <a:pathLst>
              <a:path w="1510664" h="377189">
                <a:moveTo>
                  <a:pt x="1510208" y="376885"/>
                </a:moveTo>
                <a:lnTo>
                  <a:pt x="0" y="0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/>
          <p:nvPr/>
        </p:nvSpPr>
        <p:spPr>
          <a:xfrm>
            <a:off x="3997833" y="3531513"/>
            <a:ext cx="75496" cy="67427"/>
          </a:xfrm>
          <a:custGeom>
            <a:avLst/>
            <a:gdLst/>
            <a:ahLst/>
            <a:cxnLst/>
            <a:rect l="l" t="t" r="r" b="b"/>
            <a:pathLst>
              <a:path w="83185" h="74295">
                <a:moveTo>
                  <a:pt x="83159" y="0"/>
                </a:moveTo>
                <a:lnTo>
                  <a:pt x="0" y="18516"/>
                </a:lnTo>
                <a:lnTo>
                  <a:pt x="64719" y="73939"/>
                </a:lnTo>
                <a:lnTo>
                  <a:pt x="83159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3" name="object 23"/>
          <p:cNvSpPr txBox="1"/>
          <p:nvPr/>
        </p:nvSpPr>
        <p:spPr>
          <a:xfrm>
            <a:off x="2781107" y="1715502"/>
            <a:ext cx="1692024" cy="750690"/>
          </a:xfrm>
          <a:prstGeom prst="rect">
            <a:avLst/>
          </a:prstGeom>
        </p:spPr>
        <p:txBody>
          <a:bodyPr vert="horz" wrap="square" lIns="0" tIns="57630" rIns="0" bIns="0" rtlCol="0">
            <a:spAutoFit/>
          </a:bodyPr>
          <a:lstStyle/>
          <a:p>
            <a:pPr marL="11430" marR="4445">
              <a:lnSpc>
                <a:spcPts val="2725"/>
              </a:lnSpc>
              <a:spcBef>
                <a:spcPts val="455"/>
              </a:spcBef>
              <a:tabLst>
                <a:tab pos="817880" algn="l"/>
              </a:tabLst>
            </a:pP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observa</a:t>
            </a:r>
            <a:r>
              <a:rPr sz="2540" spc="-5" dirty="0">
                <a:solidFill>
                  <a:srgbClr val="800000"/>
                </a:solidFill>
                <a:latin typeface="Arial"/>
                <a:cs typeface="Arial"/>
              </a:rPr>
              <a:t>t</a:t>
            </a: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ion  of	</a:t>
            </a:r>
            <a:r>
              <a:rPr sz="2540" spc="-5" dirty="0">
                <a:solidFill>
                  <a:srgbClr val="800000"/>
                </a:solidFill>
                <a:latin typeface="Arial"/>
                <a:cs typeface="Arial"/>
              </a:rPr>
              <a:t>from</a:t>
            </a:r>
            <a:endParaRPr sz="254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90258" y="2204680"/>
            <a:ext cx="335654" cy="300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5" name="object 25"/>
          <p:cNvSpPr/>
          <p:nvPr/>
        </p:nvSpPr>
        <p:spPr>
          <a:xfrm>
            <a:off x="4304150" y="2208384"/>
            <a:ext cx="309579" cy="243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6" name="object 26"/>
          <p:cNvSpPr/>
          <p:nvPr/>
        </p:nvSpPr>
        <p:spPr>
          <a:xfrm>
            <a:off x="5865032" y="1782671"/>
            <a:ext cx="1133633" cy="423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7" name="object 27"/>
          <p:cNvSpPr/>
          <p:nvPr/>
        </p:nvSpPr>
        <p:spPr>
          <a:xfrm>
            <a:off x="6807309" y="3738563"/>
            <a:ext cx="282493" cy="253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8" name="object 28"/>
          <p:cNvSpPr txBox="1"/>
          <p:nvPr/>
        </p:nvSpPr>
        <p:spPr>
          <a:xfrm>
            <a:off x="7884289" y="1721784"/>
            <a:ext cx="741125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40" spc="-5" dirty="0">
                <a:solidFill>
                  <a:srgbClr val="800000"/>
                </a:solidFill>
                <a:latin typeface="Arial"/>
                <a:cs typeface="Arial"/>
              </a:rPr>
              <a:t>edge</a:t>
            </a:r>
            <a:endParaRPr sz="254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71409" y="1978020"/>
            <a:ext cx="629322" cy="0"/>
          </a:xfrm>
          <a:custGeom>
            <a:avLst/>
            <a:gdLst/>
            <a:ahLst/>
            <a:cxnLst/>
            <a:rect l="l" t="t" r="r" b="b"/>
            <a:pathLst>
              <a:path w="693420">
                <a:moveTo>
                  <a:pt x="693159" y="0"/>
                </a:moveTo>
                <a:lnTo>
                  <a:pt x="0" y="0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0" name="object 30"/>
          <p:cNvSpPr/>
          <p:nvPr/>
        </p:nvSpPr>
        <p:spPr>
          <a:xfrm>
            <a:off x="7148362" y="1943442"/>
            <a:ext cx="69156" cy="69156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1" name="object 31"/>
          <p:cNvSpPr/>
          <p:nvPr/>
        </p:nvSpPr>
        <p:spPr>
          <a:xfrm>
            <a:off x="7119625" y="3264885"/>
            <a:ext cx="1443062" cy="602236"/>
          </a:xfrm>
          <a:custGeom>
            <a:avLst/>
            <a:gdLst/>
            <a:ahLst/>
            <a:cxnLst/>
            <a:rect l="l" t="t" r="r" b="b"/>
            <a:pathLst>
              <a:path w="1590040" h="663575">
                <a:moveTo>
                  <a:pt x="1589458" y="663316"/>
                </a:moveTo>
                <a:lnTo>
                  <a:pt x="0" y="0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2" name="object 32"/>
          <p:cNvSpPr/>
          <p:nvPr/>
        </p:nvSpPr>
        <p:spPr>
          <a:xfrm>
            <a:off x="7098350" y="3250726"/>
            <a:ext cx="77225" cy="63970"/>
          </a:xfrm>
          <a:custGeom>
            <a:avLst/>
            <a:gdLst/>
            <a:ahLst/>
            <a:cxnLst/>
            <a:rect l="l" t="t" r="r" b="b"/>
            <a:pathLst>
              <a:path w="85090" h="70485">
                <a:moveTo>
                  <a:pt x="84988" y="0"/>
                </a:moveTo>
                <a:lnTo>
                  <a:pt x="0" y="5816"/>
                </a:lnTo>
                <a:lnTo>
                  <a:pt x="55638" y="70319"/>
                </a:lnTo>
                <a:lnTo>
                  <a:pt x="84988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1985" y="2900075"/>
            <a:ext cx="1240120" cy="310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3444" y="608727"/>
            <a:ext cx="3732553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Pose</a:t>
            </a:r>
            <a:r>
              <a:rPr spc="-54" dirty="0"/>
              <a:t> </a:t>
            </a:r>
            <a:r>
              <a:rPr spc="-5" dirty="0"/>
              <a:t>Graph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3586363" y="3561023"/>
            <a:ext cx="265963" cy="218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3724388" y="3254967"/>
            <a:ext cx="235708" cy="231674"/>
          </a:xfrm>
          <a:custGeom>
            <a:avLst/>
            <a:gdLst/>
            <a:ahLst/>
            <a:cxnLst/>
            <a:rect l="l" t="t" r="r" b="b"/>
            <a:pathLst>
              <a:path w="259714" h="255270">
                <a:moveTo>
                  <a:pt x="0" y="127452"/>
                </a:moveTo>
                <a:lnTo>
                  <a:pt x="10184" y="77842"/>
                </a:lnTo>
                <a:lnTo>
                  <a:pt x="37958" y="37330"/>
                </a:lnTo>
                <a:lnTo>
                  <a:pt x="79153" y="10015"/>
                </a:lnTo>
                <a:lnTo>
                  <a:pt x="129599" y="0"/>
                </a:lnTo>
                <a:lnTo>
                  <a:pt x="180046" y="10015"/>
                </a:lnTo>
                <a:lnTo>
                  <a:pt x="221240" y="37330"/>
                </a:lnTo>
                <a:lnTo>
                  <a:pt x="249015" y="77842"/>
                </a:lnTo>
                <a:lnTo>
                  <a:pt x="259199" y="127452"/>
                </a:lnTo>
                <a:lnTo>
                  <a:pt x="249015" y="177063"/>
                </a:lnTo>
                <a:lnTo>
                  <a:pt x="221240" y="217575"/>
                </a:lnTo>
                <a:lnTo>
                  <a:pt x="180046" y="244889"/>
                </a:lnTo>
                <a:lnTo>
                  <a:pt x="129599" y="254905"/>
                </a:lnTo>
                <a:lnTo>
                  <a:pt x="79153" y="244889"/>
                </a:lnTo>
                <a:lnTo>
                  <a:pt x="37958" y="217575"/>
                </a:lnTo>
                <a:lnTo>
                  <a:pt x="10184" y="177063"/>
                </a:lnTo>
                <a:lnTo>
                  <a:pt x="0" y="12745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6777293" y="3436007"/>
            <a:ext cx="231674" cy="233979"/>
          </a:xfrm>
          <a:custGeom>
            <a:avLst/>
            <a:gdLst/>
            <a:ahLst/>
            <a:cxnLst/>
            <a:rect l="l" t="t" r="r" b="b"/>
            <a:pathLst>
              <a:path w="255270" h="257810">
                <a:moveTo>
                  <a:pt x="0" y="128893"/>
                </a:moveTo>
                <a:lnTo>
                  <a:pt x="10014" y="78722"/>
                </a:lnTo>
                <a:lnTo>
                  <a:pt x="37326" y="37752"/>
                </a:lnTo>
                <a:lnTo>
                  <a:pt x="77834" y="10129"/>
                </a:lnTo>
                <a:lnTo>
                  <a:pt x="127439" y="0"/>
                </a:lnTo>
                <a:lnTo>
                  <a:pt x="177045" y="10129"/>
                </a:lnTo>
                <a:lnTo>
                  <a:pt x="217553" y="37752"/>
                </a:lnTo>
                <a:lnTo>
                  <a:pt x="244864" y="78722"/>
                </a:lnTo>
                <a:lnTo>
                  <a:pt x="254879" y="128893"/>
                </a:lnTo>
                <a:lnTo>
                  <a:pt x="244864" y="179065"/>
                </a:lnTo>
                <a:lnTo>
                  <a:pt x="217553" y="220035"/>
                </a:lnTo>
                <a:lnTo>
                  <a:pt x="177045" y="247658"/>
                </a:lnTo>
                <a:lnTo>
                  <a:pt x="127439" y="257787"/>
                </a:lnTo>
                <a:lnTo>
                  <a:pt x="77834" y="247658"/>
                </a:lnTo>
                <a:lnTo>
                  <a:pt x="37326" y="220035"/>
                </a:lnTo>
                <a:lnTo>
                  <a:pt x="10014" y="179065"/>
                </a:lnTo>
                <a:lnTo>
                  <a:pt x="0" y="12889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5306418" y="2243935"/>
            <a:ext cx="1275934" cy="805094"/>
          </a:xfrm>
          <a:custGeom>
            <a:avLst/>
            <a:gdLst/>
            <a:ahLst/>
            <a:cxnLst/>
            <a:rect l="l" t="t" r="r" b="b"/>
            <a:pathLst>
              <a:path w="1405889" h="887095">
                <a:moveTo>
                  <a:pt x="491924" y="0"/>
                </a:moveTo>
                <a:lnTo>
                  <a:pt x="440791" y="326"/>
                </a:lnTo>
                <a:lnTo>
                  <a:pt x="391398" y="3285"/>
                </a:lnTo>
                <a:lnTo>
                  <a:pt x="343954" y="8831"/>
                </a:lnTo>
                <a:lnTo>
                  <a:pt x="298668" y="16921"/>
                </a:lnTo>
                <a:lnTo>
                  <a:pt x="255749" y="27510"/>
                </a:lnTo>
                <a:lnTo>
                  <a:pt x="215407" y="40554"/>
                </a:lnTo>
                <a:lnTo>
                  <a:pt x="177850" y="56009"/>
                </a:lnTo>
                <a:lnTo>
                  <a:pt x="143288" y="73830"/>
                </a:lnTo>
                <a:lnTo>
                  <a:pt x="83986" y="116393"/>
                </a:lnTo>
                <a:lnTo>
                  <a:pt x="39175" y="167890"/>
                </a:lnTo>
                <a:lnTo>
                  <a:pt x="10529" y="227967"/>
                </a:lnTo>
                <a:lnTo>
                  <a:pt x="0" y="293683"/>
                </a:lnTo>
                <a:lnTo>
                  <a:pt x="1625" y="327412"/>
                </a:lnTo>
                <a:lnTo>
                  <a:pt x="17920" y="395837"/>
                </a:lnTo>
                <a:lnTo>
                  <a:pt x="50628" y="464514"/>
                </a:lnTo>
                <a:lnTo>
                  <a:pt x="72768" y="498560"/>
                </a:lnTo>
                <a:lnTo>
                  <a:pt x="98571" y="532203"/>
                </a:lnTo>
                <a:lnTo>
                  <a:pt x="127888" y="565288"/>
                </a:lnTo>
                <a:lnTo>
                  <a:pt x="160572" y="597660"/>
                </a:lnTo>
                <a:lnTo>
                  <a:pt x="196477" y="629164"/>
                </a:lnTo>
                <a:lnTo>
                  <a:pt x="235456" y="659645"/>
                </a:lnTo>
                <a:lnTo>
                  <a:pt x="277361" y="688946"/>
                </a:lnTo>
                <a:lnTo>
                  <a:pt x="322044" y="716913"/>
                </a:lnTo>
                <a:lnTo>
                  <a:pt x="369360" y="743392"/>
                </a:lnTo>
                <a:lnTo>
                  <a:pt x="419161" y="768225"/>
                </a:lnTo>
                <a:lnTo>
                  <a:pt x="471300" y="791259"/>
                </a:lnTo>
                <a:lnTo>
                  <a:pt x="525630" y="812337"/>
                </a:lnTo>
                <a:lnTo>
                  <a:pt x="582003" y="831306"/>
                </a:lnTo>
                <a:lnTo>
                  <a:pt x="639179" y="847701"/>
                </a:lnTo>
                <a:lnTo>
                  <a:pt x="695871" y="861199"/>
                </a:lnTo>
                <a:lnTo>
                  <a:pt x="751869" y="871844"/>
                </a:lnTo>
                <a:lnTo>
                  <a:pt x="806965" y="879679"/>
                </a:lnTo>
                <a:lnTo>
                  <a:pt x="860949" y="884749"/>
                </a:lnTo>
                <a:lnTo>
                  <a:pt x="913612" y="887099"/>
                </a:lnTo>
                <a:lnTo>
                  <a:pt x="964745" y="886773"/>
                </a:lnTo>
                <a:lnTo>
                  <a:pt x="1014138" y="883814"/>
                </a:lnTo>
                <a:lnTo>
                  <a:pt x="1061582" y="878268"/>
                </a:lnTo>
                <a:lnTo>
                  <a:pt x="1106869" y="870179"/>
                </a:lnTo>
                <a:lnTo>
                  <a:pt x="1149788" y="859590"/>
                </a:lnTo>
                <a:lnTo>
                  <a:pt x="1190131" y="846547"/>
                </a:lnTo>
                <a:lnTo>
                  <a:pt x="1227689" y="831093"/>
                </a:lnTo>
                <a:lnTo>
                  <a:pt x="1262252" y="813273"/>
                </a:lnTo>
                <a:lnTo>
                  <a:pt x="1321555" y="770712"/>
                </a:lnTo>
                <a:lnTo>
                  <a:pt x="1366369" y="719217"/>
                </a:lnTo>
                <a:lnTo>
                  <a:pt x="1395019" y="659144"/>
                </a:lnTo>
                <a:lnTo>
                  <a:pt x="1405545" y="593425"/>
                </a:lnTo>
                <a:lnTo>
                  <a:pt x="1403919" y="559694"/>
                </a:lnTo>
                <a:lnTo>
                  <a:pt x="1387622" y="491267"/>
                </a:lnTo>
                <a:lnTo>
                  <a:pt x="1354914" y="422587"/>
                </a:lnTo>
                <a:lnTo>
                  <a:pt x="1332773" y="388541"/>
                </a:lnTo>
                <a:lnTo>
                  <a:pt x="1306971" y="354897"/>
                </a:lnTo>
                <a:lnTo>
                  <a:pt x="1277654" y="321812"/>
                </a:lnTo>
                <a:lnTo>
                  <a:pt x="1244969" y="289439"/>
                </a:lnTo>
                <a:lnTo>
                  <a:pt x="1209064" y="257935"/>
                </a:lnTo>
                <a:lnTo>
                  <a:pt x="1170086" y="227454"/>
                </a:lnTo>
                <a:lnTo>
                  <a:pt x="1128181" y="198153"/>
                </a:lnTo>
                <a:lnTo>
                  <a:pt x="1083496" y="170185"/>
                </a:lnTo>
                <a:lnTo>
                  <a:pt x="1036180" y="143707"/>
                </a:lnTo>
                <a:lnTo>
                  <a:pt x="986378" y="118873"/>
                </a:lnTo>
                <a:lnTo>
                  <a:pt x="934238" y="95840"/>
                </a:lnTo>
                <a:lnTo>
                  <a:pt x="879907" y="74761"/>
                </a:lnTo>
                <a:lnTo>
                  <a:pt x="823532" y="55793"/>
                </a:lnTo>
                <a:lnTo>
                  <a:pt x="766356" y="39397"/>
                </a:lnTo>
                <a:lnTo>
                  <a:pt x="709664" y="25899"/>
                </a:lnTo>
                <a:lnTo>
                  <a:pt x="653666" y="15255"/>
                </a:lnTo>
                <a:lnTo>
                  <a:pt x="598570" y="7419"/>
                </a:lnTo>
                <a:lnTo>
                  <a:pt x="544587" y="2349"/>
                </a:lnTo>
                <a:lnTo>
                  <a:pt x="491924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5306416" y="2243931"/>
            <a:ext cx="1275934" cy="805094"/>
          </a:xfrm>
          <a:custGeom>
            <a:avLst/>
            <a:gdLst/>
            <a:ahLst/>
            <a:cxnLst/>
            <a:rect l="l" t="t" r="r" b="b"/>
            <a:pathLst>
              <a:path w="1405889" h="887095">
                <a:moveTo>
                  <a:pt x="1395018" y="659139"/>
                </a:moveTo>
                <a:lnTo>
                  <a:pt x="1366369" y="719212"/>
                </a:lnTo>
                <a:lnTo>
                  <a:pt x="1321557" y="770708"/>
                </a:lnTo>
                <a:lnTo>
                  <a:pt x="1262254" y="813270"/>
                </a:lnTo>
                <a:lnTo>
                  <a:pt x="1227692" y="831090"/>
                </a:lnTo>
                <a:lnTo>
                  <a:pt x="1190135" y="846544"/>
                </a:lnTo>
                <a:lnTo>
                  <a:pt x="1149793" y="859588"/>
                </a:lnTo>
                <a:lnTo>
                  <a:pt x="1106873" y="870177"/>
                </a:lnTo>
                <a:lnTo>
                  <a:pt x="1061587" y="878266"/>
                </a:lnTo>
                <a:lnTo>
                  <a:pt x="1014143" y="883813"/>
                </a:lnTo>
                <a:lnTo>
                  <a:pt x="964750" y="886771"/>
                </a:lnTo>
                <a:lnTo>
                  <a:pt x="913618" y="887098"/>
                </a:lnTo>
                <a:lnTo>
                  <a:pt x="860955" y="884748"/>
                </a:lnTo>
                <a:lnTo>
                  <a:pt x="806972" y="879677"/>
                </a:lnTo>
                <a:lnTo>
                  <a:pt x="751876" y="871841"/>
                </a:lnTo>
                <a:lnTo>
                  <a:pt x="695879" y="861197"/>
                </a:lnTo>
                <a:lnTo>
                  <a:pt x="639187" y="847698"/>
                </a:lnTo>
                <a:lnTo>
                  <a:pt x="582012" y="831302"/>
                </a:lnTo>
                <a:lnTo>
                  <a:pt x="525637" y="812335"/>
                </a:lnTo>
                <a:lnTo>
                  <a:pt x="471307" y="791257"/>
                </a:lnTo>
                <a:lnTo>
                  <a:pt x="419167" y="768224"/>
                </a:lnTo>
                <a:lnTo>
                  <a:pt x="369365" y="743391"/>
                </a:lnTo>
                <a:lnTo>
                  <a:pt x="322048" y="716913"/>
                </a:lnTo>
                <a:lnTo>
                  <a:pt x="277364" y="688945"/>
                </a:lnTo>
                <a:lnTo>
                  <a:pt x="235459" y="659644"/>
                </a:lnTo>
                <a:lnTo>
                  <a:pt x="196480" y="629163"/>
                </a:lnTo>
                <a:lnTo>
                  <a:pt x="160575" y="597659"/>
                </a:lnTo>
                <a:lnTo>
                  <a:pt x="127890" y="565286"/>
                </a:lnTo>
                <a:lnTo>
                  <a:pt x="98573" y="532200"/>
                </a:lnTo>
                <a:lnTo>
                  <a:pt x="72771" y="498557"/>
                </a:lnTo>
                <a:lnTo>
                  <a:pt x="50630" y="464511"/>
                </a:lnTo>
                <a:lnTo>
                  <a:pt x="32298" y="430217"/>
                </a:lnTo>
                <a:lnTo>
                  <a:pt x="7649" y="361510"/>
                </a:lnTo>
                <a:lnTo>
                  <a:pt x="0" y="293676"/>
                </a:lnTo>
                <a:lnTo>
                  <a:pt x="2918" y="260475"/>
                </a:lnTo>
                <a:lnTo>
                  <a:pt x="22726" y="196872"/>
                </a:lnTo>
                <a:lnTo>
                  <a:pt x="59666" y="141043"/>
                </a:lnTo>
                <a:lnTo>
                  <a:pt x="111932" y="93970"/>
                </a:lnTo>
                <a:lnTo>
                  <a:pt x="177852" y="56007"/>
                </a:lnTo>
                <a:lnTo>
                  <a:pt x="215409" y="40553"/>
                </a:lnTo>
                <a:lnTo>
                  <a:pt x="255752" y="27509"/>
                </a:lnTo>
                <a:lnTo>
                  <a:pt x="298671" y="16920"/>
                </a:lnTo>
                <a:lnTo>
                  <a:pt x="343957" y="8831"/>
                </a:lnTo>
                <a:lnTo>
                  <a:pt x="391401" y="3284"/>
                </a:lnTo>
                <a:lnTo>
                  <a:pt x="440794" y="326"/>
                </a:lnTo>
                <a:lnTo>
                  <a:pt x="491926" y="0"/>
                </a:lnTo>
                <a:lnTo>
                  <a:pt x="544589" y="2349"/>
                </a:lnTo>
                <a:lnTo>
                  <a:pt x="598573" y="7420"/>
                </a:lnTo>
                <a:lnTo>
                  <a:pt x="653668" y="15256"/>
                </a:lnTo>
                <a:lnTo>
                  <a:pt x="709666" y="25901"/>
                </a:lnTo>
                <a:lnTo>
                  <a:pt x="766357" y="39399"/>
                </a:lnTo>
                <a:lnTo>
                  <a:pt x="823532" y="55795"/>
                </a:lnTo>
                <a:lnTo>
                  <a:pt x="879907" y="74763"/>
                </a:lnTo>
                <a:lnTo>
                  <a:pt x="934238" y="95840"/>
                </a:lnTo>
                <a:lnTo>
                  <a:pt x="986378" y="118873"/>
                </a:lnTo>
                <a:lnTo>
                  <a:pt x="1036179" y="143706"/>
                </a:lnTo>
                <a:lnTo>
                  <a:pt x="1083496" y="170184"/>
                </a:lnTo>
                <a:lnTo>
                  <a:pt x="1128180" y="198152"/>
                </a:lnTo>
                <a:lnTo>
                  <a:pt x="1170085" y="227453"/>
                </a:lnTo>
                <a:lnTo>
                  <a:pt x="1209064" y="257934"/>
                </a:lnTo>
                <a:lnTo>
                  <a:pt x="1244969" y="289438"/>
                </a:lnTo>
                <a:lnTo>
                  <a:pt x="1277654" y="321811"/>
                </a:lnTo>
                <a:lnTo>
                  <a:pt x="1306971" y="354896"/>
                </a:lnTo>
                <a:lnTo>
                  <a:pt x="1332774" y="388540"/>
                </a:lnTo>
                <a:lnTo>
                  <a:pt x="1354915" y="422586"/>
                </a:lnTo>
                <a:lnTo>
                  <a:pt x="1373247" y="456880"/>
                </a:lnTo>
                <a:lnTo>
                  <a:pt x="1397896" y="525588"/>
                </a:lnTo>
                <a:lnTo>
                  <a:pt x="1405545" y="593421"/>
                </a:lnTo>
                <a:lnTo>
                  <a:pt x="1402627" y="626622"/>
                </a:lnTo>
                <a:lnTo>
                  <a:pt x="1395018" y="65913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5838600" y="2518384"/>
            <a:ext cx="231674" cy="232826"/>
          </a:xfrm>
          <a:custGeom>
            <a:avLst/>
            <a:gdLst/>
            <a:ahLst/>
            <a:cxnLst/>
            <a:rect l="l" t="t" r="r" b="b"/>
            <a:pathLst>
              <a:path w="255270" h="256539">
                <a:moveTo>
                  <a:pt x="127444" y="0"/>
                </a:moveTo>
                <a:lnTo>
                  <a:pt x="77838" y="10073"/>
                </a:lnTo>
                <a:lnTo>
                  <a:pt x="37328" y="37544"/>
                </a:lnTo>
                <a:lnTo>
                  <a:pt x="10015" y="78288"/>
                </a:lnTo>
                <a:lnTo>
                  <a:pt x="0" y="128181"/>
                </a:lnTo>
                <a:lnTo>
                  <a:pt x="10015" y="178071"/>
                </a:lnTo>
                <a:lnTo>
                  <a:pt x="37328" y="218811"/>
                </a:lnTo>
                <a:lnTo>
                  <a:pt x="77838" y="246278"/>
                </a:lnTo>
                <a:lnTo>
                  <a:pt x="127444" y="256349"/>
                </a:lnTo>
                <a:lnTo>
                  <a:pt x="177050" y="246278"/>
                </a:lnTo>
                <a:lnTo>
                  <a:pt x="217560" y="218811"/>
                </a:lnTo>
                <a:lnTo>
                  <a:pt x="244873" y="178071"/>
                </a:lnTo>
                <a:lnTo>
                  <a:pt x="254888" y="128181"/>
                </a:lnTo>
                <a:lnTo>
                  <a:pt x="244873" y="78288"/>
                </a:lnTo>
                <a:lnTo>
                  <a:pt x="217560" y="37544"/>
                </a:lnTo>
                <a:lnTo>
                  <a:pt x="177050" y="10073"/>
                </a:lnTo>
                <a:lnTo>
                  <a:pt x="127444" y="0"/>
                </a:lnTo>
                <a:close/>
              </a:path>
            </a:pathLst>
          </a:custGeom>
          <a:solidFill>
            <a:srgbClr val="A6FCD6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5838600" y="2518384"/>
            <a:ext cx="231674" cy="232826"/>
          </a:xfrm>
          <a:custGeom>
            <a:avLst/>
            <a:gdLst/>
            <a:ahLst/>
            <a:cxnLst/>
            <a:rect l="l" t="t" r="r" b="b"/>
            <a:pathLst>
              <a:path w="255270" h="256539">
                <a:moveTo>
                  <a:pt x="0" y="128173"/>
                </a:moveTo>
                <a:lnTo>
                  <a:pt x="10014" y="78282"/>
                </a:lnTo>
                <a:lnTo>
                  <a:pt x="37326" y="37541"/>
                </a:lnTo>
                <a:lnTo>
                  <a:pt x="77834" y="10072"/>
                </a:lnTo>
                <a:lnTo>
                  <a:pt x="127440" y="0"/>
                </a:lnTo>
                <a:lnTo>
                  <a:pt x="177045" y="10072"/>
                </a:lnTo>
                <a:lnTo>
                  <a:pt x="217553" y="37541"/>
                </a:lnTo>
                <a:lnTo>
                  <a:pt x="244865" y="78282"/>
                </a:lnTo>
                <a:lnTo>
                  <a:pt x="254880" y="128173"/>
                </a:lnTo>
                <a:lnTo>
                  <a:pt x="244865" y="178064"/>
                </a:lnTo>
                <a:lnTo>
                  <a:pt x="217553" y="218806"/>
                </a:lnTo>
                <a:lnTo>
                  <a:pt x="177045" y="246275"/>
                </a:lnTo>
                <a:lnTo>
                  <a:pt x="127440" y="256347"/>
                </a:lnTo>
                <a:lnTo>
                  <a:pt x="77834" y="246275"/>
                </a:lnTo>
                <a:lnTo>
                  <a:pt x="37326" y="218806"/>
                </a:lnTo>
                <a:lnTo>
                  <a:pt x="10014" y="178064"/>
                </a:lnTo>
                <a:lnTo>
                  <a:pt x="0" y="12817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3954068" y="2665087"/>
            <a:ext cx="1852813" cy="671969"/>
          </a:xfrm>
          <a:custGeom>
            <a:avLst/>
            <a:gdLst/>
            <a:ahLst/>
            <a:cxnLst/>
            <a:rect l="l" t="t" r="r" b="b"/>
            <a:pathLst>
              <a:path w="2041525" h="740410">
                <a:moveTo>
                  <a:pt x="0" y="739851"/>
                </a:moveTo>
                <a:lnTo>
                  <a:pt x="2041458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5751693" y="2648283"/>
            <a:ext cx="77225" cy="65122"/>
          </a:xfrm>
          <a:custGeom>
            <a:avLst/>
            <a:gdLst/>
            <a:ahLst/>
            <a:cxnLst/>
            <a:rect l="l" t="t" r="r" b="b"/>
            <a:pathLst>
              <a:path w="85089" h="71755">
                <a:moveTo>
                  <a:pt x="0" y="0"/>
                </a:moveTo>
                <a:lnTo>
                  <a:pt x="25958" y="71640"/>
                </a:lnTo>
                <a:lnTo>
                  <a:pt x="84620" y="98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6069928" y="2721807"/>
            <a:ext cx="723260" cy="695597"/>
          </a:xfrm>
          <a:custGeom>
            <a:avLst/>
            <a:gdLst/>
            <a:ahLst/>
            <a:cxnLst/>
            <a:rect l="l" t="t" r="r" b="b"/>
            <a:pathLst>
              <a:path w="796925" h="766445">
                <a:moveTo>
                  <a:pt x="0" y="0"/>
                </a:moveTo>
                <a:lnTo>
                  <a:pt x="796866" y="76583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6735926" y="3359971"/>
            <a:ext cx="74343" cy="73190"/>
          </a:xfrm>
          <a:custGeom>
            <a:avLst/>
            <a:gdLst/>
            <a:ahLst/>
            <a:cxnLst/>
            <a:rect l="l" t="t" r="r" b="b"/>
            <a:pathLst>
              <a:path w="81914" h="80645">
                <a:moveTo>
                  <a:pt x="52806" y="0"/>
                </a:moveTo>
                <a:lnTo>
                  <a:pt x="0" y="54940"/>
                </a:lnTo>
                <a:lnTo>
                  <a:pt x="81343" y="80263"/>
                </a:lnTo>
                <a:lnTo>
                  <a:pt x="52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 txBox="1"/>
          <p:nvPr/>
        </p:nvSpPr>
        <p:spPr>
          <a:xfrm>
            <a:off x="2836017" y="3964085"/>
            <a:ext cx="3442254" cy="2039697"/>
          </a:xfrm>
          <a:prstGeom prst="rect">
            <a:avLst/>
          </a:prstGeom>
        </p:spPr>
        <p:txBody>
          <a:bodyPr vert="horz" wrap="square" lIns="0" tIns="57630" rIns="0" bIns="0" rtlCol="0">
            <a:spAutoFit/>
          </a:bodyPr>
          <a:lstStyle/>
          <a:p>
            <a:pPr marL="1671955" marR="4445" indent="-635" algn="ctr">
              <a:lnSpc>
                <a:spcPts val="2725"/>
              </a:lnSpc>
              <a:spcBef>
                <a:spcPts val="455"/>
              </a:spcBef>
            </a:pP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nodes  according</a:t>
            </a:r>
            <a:r>
              <a:rPr sz="2540" spc="-86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540" spc="-5" dirty="0">
                <a:solidFill>
                  <a:srgbClr val="800000"/>
                </a:solidFill>
                <a:latin typeface="Arial"/>
                <a:cs typeface="Arial"/>
              </a:rPr>
              <a:t>to </a:t>
            </a: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540" spc="-5" dirty="0">
                <a:solidFill>
                  <a:srgbClr val="800000"/>
                </a:solidFill>
                <a:latin typeface="Arial"/>
                <a:cs typeface="Arial"/>
              </a:rPr>
              <a:t>the</a:t>
            </a:r>
            <a:r>
              <a:rPr sz="2540" spc="-27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graph</a:t>
            </a:r>
            <a:endParaRPr sz="254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855">
              <a:latin typeface="Times New Roman"/>
              <a:cs typeface="Times New Roman"/>
            </a:endParaRPr>
          </a:p>
          <a:p>
            <a:pPr marL="11430">
              <a:tabLst>
                <a:tab pos="292735" algn="l"/>
              </a:tabLst>
            </a:pPr>
            <a:r>
              <a:rPr sz="2270" spc="-522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270" spc="-522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270" b="1" spc="-5" dirty="0">
                <a:solidFill>
                  <a:srgbClr val="800000"/>
                </a:solidFill>
                <a:latin typeface="Verdana"/>
                <a:cs typeface="Verdana"/>
              </a:rPr>
              <a:t>Goal:</a:t>
            </a:r>
            <a:endParaRPr sz="227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6796" y="3692013"/>
            <a:ext cx="704818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error</a:t>
            </a:r>
            <a:endParaRPr sz="254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42127" y="2369340"/>
            <a:ext cx="397072" cy="34578"/>
          </a:xfrm>
          <a:custGeom>
            <a:avLst/>
            <a:gdLst/>
            <a:ahLst/>
            <a:cxnLst/>
            <a:rect l="l" t="t" r="r" b="b"/>
            <a:pathLst>
              <a:path w="437514" h="38100">
                <a:moveTo>
                  <a:pt x="0" y="0"/>
                </a:moveTo>
                <a:lnTo>
                  <a:pt x="437448" y="37517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5090248" y="2365007"/>
            <a:ext cx="72038" cy="69156"/>
          </a:xfrm>
          <a:custGeom>
            <a:avLst/>
            <a:gdLst/>
            <a:ahLst/>
            <a:cxnLst/>
            <a:rect l="l" t="t" r="r" b="b"/>
            <a:pathLst>
              <a:path w="79375" h="76200">
                <a:moveTo>
                  <a:pt x="6502" y="0"/>
                </a:moveTo>
                <a:lnTo>
                  <a:pt x="0" y="75920"/>
                </a:lnTo>
                <a:lnTo>
                  <a:pt x="79171" y="44462"/>
                </a:lnTo>
                <a:lnTo>
                  <a:pt x="6502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5372048" y="3615597"/>
            <a:ext cx="1285731" cy="280659"/>
          </a:xfrm>
          <a:custGeom>
            <a:avLst/>
            <a:gdLst/>
            <a:ahLst/>
            <a:cxnLst/>
            <a:rect l="l" t="t" r="r" b="b"/>
            <a:pathLst>
              <a:path w="1416685" h="309245">
                <a:moveTo>
                  <a:pt x="0" y="308912"/>
                </a:moveTo>
                <a:lnTo>
                  <a:pt x="1416629" y="0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6605313" y="3591632"/>
            <a:ext cx="75496" cy="68004"/>
          </a:xfrm>
          <a:custGeom>
            <a:avLst/>
            <a:gdLst/>
            <a:ahLst/>
            <a:cxnLst/>
            <a:rect l="l" t="t" r="r" b="b"/>
            <a:pathLst>
              <a:path w="83185" h="74929">
                <a:moveTo>
                  <a:pt x="0" y="0"/>
                </a:moveTo>
                <a:lnTo>
                  <a:pt x="16230" y="74447"/>
                </a:lnTo>
                <a:lnTo>
                  <a:pt x="82575" y="20993"/>
                </a:lnTo>
                <a:lnTo>
                  <a:pt x="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/>
          <p:nvPr/>
        </p:nvSpPr>
        <p:spPr>
          <a:xfrm>
            <a:off x="4020203" y="3553907"/>
            <a:ext cx="1371024" cy="342324"/>
          </a:xfrm>
          <a:custGeom>
            <a:avLst/>
            <a:gdLst/>
            <a:ahLst/>
            <a:cxnLst/>
            <a:rect l="l" t="t" r="r" b="b"/>
            <a:pathLst>
              <a:path w="1510664" h="377189">
                <a:moveTo>
                  <a:pt x="1510208" y="376885"/>
                </a:moveTo>
                <a:lnTo>
                  <a:pt x="0" y="0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/>
          <p:nvPr/>
        </p:nvSpPr>
        <p:spPr>
          <a:xfrm>
            <a:off x="3997833" y="3531513"/>
            <a:ext cx="75496" cy="67427"/>
          </a:xfrm>
          <a:custGeom>
            <a:avLst/>
            <a:gdLst/>
            <a:ahLst/>
            <a:cxnLst/>
            <a:rect l="l" t="t" r="r" b="b"/>
            <a:pathLst>
              <a:path w="83185" h="74295">
                <a:moveTo>
                  <a:pt x="83159" y="0"/>
                </a:moveTo>
                <a:lnTo>
                  <a:pt x="0" y="18516"/>
                </a:lnTo>
                <a:lnTo>
                  <a:pt x="64719" y="73939"/>
                </a:lnTo>
                <a:lnTo>
                  <a:pt x="83159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3" name="object 23"/>
          <p:cNvSpPr txBox="1"/>
          <p:nvPr/>
        </p:nvSpPr>
        <p:spPr>
          <a:xfrm>
            <a:off x="2781107" y="1715502"/>
            <a:ext cx="1692024" cy="750690"/>
          </a:xfrm>
          <a:prstGeom prst="rect">
            <a:avLst/>
          </a:prstGeom>
        </p:spPr>
        <p:txBody>
          <a:bodyPr vert="horz" wrap="square" lIns="0" tIns="57630" rIns="0" bIns="0" rtlCol="0">
            <a:spAutoFit/>
          </a:bodyPr>
          <a:lstStyle/>
          <a:p>
            <a:pPr marL="11430" marR="4445">
              <a:lnSpc>
                <a:spcPts val="2725"/>
              </a:lnSpc>
              <a:spcBef>
                <a:spcPts val="455"/>
              </a:spcBef>
              <a:tabLst>
                <a:tab pos="817880" algn="l"/>
              </a:tabLst>
            </a:pP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observa</a:t>
            </a:r>
            <a:r>
              <a:rPr sz="2540" spc="-5" dirty="0">
                <a:solidFill>
                  <a:srgbClr val="800000"/>
                </a:solidFill>
                <a:latin typeface="Arial"/>
                <a:cs typeface="Arial"/>
              </a:rPr>
              <a:t>t</a:t>
            </a:r>
            <a:r>
              <a:rPr sz="2540" dirty="0">
                <a:solidFill>
                  <a:srgbClr val="800000"/>
                </a:solidFill>
                <a:latin typeface="Arial"/>
                <a:cs typeface="Arial"/>
              </a:rPr>
              <a:t>ion  of	</a:t>
            </a:r>
            <a:r>
              <a:rPr sz="2540" spc="-5" dirty="0">
                <a:solidFill>
                  <a:srgbClr val="800000"/>
                </a:solidFill>
                <a:latin typeface="Arial"/>
                <a:cs typeface="Arial"/>
              </a:rPr>
              <a:t>from</a:t>
            </a:r>
            <a:endParaRPr sz="254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90258" y="2204680"/>
            <a:ext cx="335654" cy="300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5" name="object 25"/>
          <p:cNvSpPr/>
          <p:nvPr/>
        </p:nvSpPr>
        <p:spPr>
          <a:xfrm>
            <a:off x="4304150" y="2208384"/>
            <a:ext cx="309579" cy="243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6" name="object 26"/>
          <p:cNvSpPr/>
          <p:nvPr/>
        </p:nvSpPr>
        <p:spPr>
          <a:xfrm>
            <a:off x="5865032" y="1782671"/>
            <a:ext cx="1133633" cy="423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7" name="object 27"/>
          <p:cNvSpPr/>
          <p:nvPr/>
        </p:nvSpPr>
        <p:spPr>
          <a:xfrm>
            <a:off x="6807309" y="3738563"/>
            <a:ext cx="282493" cy="253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8" name="object 28"/>
          <p:cNvSpPr txBox="1"/>
          <p:nvPr/>
        </p:nvSpPr>
        <p:spPr>
          <a:xfrm>
            <a:off x="7884289" y="1721784"/>
            <a:ext cx="741125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40" spc="-5" dirty="0">
                <a:solidFill>
                  <a:srgbClr val="800000"/>
                </a:solidFill>
                <a:latin typeface="Arial"/>
                <a:cs typeface="Arial"/>
              </a:rPr>
              <a:t>edge</a:t>
            </a:r>
            <a:endParaRPr sz="254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71409" y="1978020"/>
            <a:ext cx="629322" cy="0"/>
          </a:xfrm>
          <a:custGeom>
            <a:avLst/>
            <a:gdLst/>
            <a:ahLst/>
            <a:cxnLst/>
            <a:rect l="l" t="t" r="r" b="b"/>
            <a:pathLst>
              <a:path w="693420">
                <a:moveTo>
                  <a:pt x="693159" y="0"/>
                </a:moveTo>
                <a:lnTo>
                  <a:pt x="0" y="0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0" name="object 30"/>
          <p:cNvSpPr/>
          <p:nvPr/>
        </p:nvSpPr>
        <p:spPr>
          <a:xfrm>
            <a:off x="7148362" y="1943442"/>
            <a:ext cx="69156" cy="69156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1" name="object 31"/>
          <p:cNvSpPr/>
          <p:nvPr/>
        </p:nvSpPr>
        <p:spPr>
          <a:xfrm>
            <a:off x="7119625" y="3264885"/>
            <a:ext cx="1443062" cy="602236"/>
          </a:xfrm>
          <a:custGeom>
            <a:avLst/>
            <a:gdLst/>
            <a:ahLst/>
            <a:cxnLst/>
            <a:rect l="l" t="t" r="r" b="b"/>
            <a:pathLst>
              <a:path w="1590040" h="663575">
                <a:moveTo>
                  <a:pt x="1589458" y="663316"/>
                </a:moveTo>
                <a:lnTo>
                  <a:pt x="0" y="0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2" name="object 32"/>
          <p:cNvSpPr/>
          <p:nvPr/>
        </p:nvSpPr>
        <p:spPr>
          <a:xfrm>
            <a:off x="7098350" y="3250726"/>
            <a:ext cx="77225" cy="63970"/>
          </a:xfrm>
          <a:custGeom>
            <a:avLst/>
            <a:gdLst/>
            <a:ahLst/>
            <a:cxnLst/>
            <a:rect l="l" t="t" r="r" b="b"/>
            <a:pathLst>
              <a:path w="85090" h="70485">
                <a:moveTo>
                  <a:pt x="84988" y="0"/>
                </a:moveTo>
                <a:lnTo>
                  <a:pt x="0" y="5816"/>
                </a:lnTo>
                <a:lnTo>
                  <a:pt x="55638" y="70319"/>
                </a:lnTo>
                <a:lnTo>
                  <a:pt x="84988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3" name="object 33"/>
          <p:cNvSpPr/>
          <p:nvPr/>
        </p:nvSpPr>
        <p:spPr>
          <a:xfrm>
            <a:off x="4260892" y="5593957"/>
            <a:ext cx="3759644" cy="7321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3444" y="692611"/>
            <a:ext cx="4719918" cy="51440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3265" b="1" dirty="0">
                <a:solidFill>
                  <a:srgbClr val="336699"/>
                </a:solidFill>
                <a:latin typeface="Verdana"/>
                <a:cs typeface="Verdana"/>
              </a:rPr>
              <a:t>Least </a:t>
            </a: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Squares</a:t>
            </a:r>
            <a:r>
              <a:rPr sz="3265" b="1" spc="-54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SLAM</a:t>
            </a:r>
            <a:endParaRPr sz="3265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3444" y="1417833"/>
            <a:ext cx="7059706" cy="902294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4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3873500" algn="l"/>
                <a:tab pos="653669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667" dirty="0">
                <a:latin typeface="Verdana"/>
                <a:cs typeface="Verdana"/>
              </a:rPr>
              <a:t>This</a:t>
            </a:r>
            <a:r>
              <a:rPr lang="en-US" altLang="zh-CN" sz="2905" spc="-667" dirty="0">
                <a:latin typeface="Verdana"/>
                <a:cs typeface="Verdana"/>
              </a:rPr>
              <a:t>      </a:t>
            </a:r>
            <a:r>
              <a:rPr sz="2905" spc="-667" dirty="0">
                <a:latin typeface="Verdana"/>
                <a:cs typeface="Verdana"/>
              </a:rPr>
              <a:t> err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r functi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	l</a:t>
            </a:r>
            <a:r>
              <a:rPr sz="2905" spc="-5" dirty="0">
                <a:latin typeface="Verdana"/>
                <a:cs typeface="Verdana"/>
              </a:rPr>
              <a:t>oo</a:t>
            </a:r>
            <a:r>
              <a:rPr sz="2905" dirty="0">
                <a:latin typeface="Verdana"/>
                <a:cs typeface="Verdana"/>
              </a:rPr>
              <a:t>ks s</a:t>
            </a:r>
            <a:r>
              <a:rPr sz="2905" spc="-5" dirty="0">
                <a:latin typeface="Verdana"/>
                <a:cs typeface="Verdana"/>
              </a:rPr>
              <a:t>u</a:t>
            </a:r>
            <a:r>
              <a:rPr sz="2905" dirty="0">
                <a:latin typeface="Verdana"/>
                <a:cs typeface="Verdana"/>
              </a:rPr>
              <a:t>i</a:t>
            </a:r>
            <a:r>
              <a:rPr sz="2905" spc="-5" dirty="0">
                <a:latin typeface="Verdana"/>
                <a:cs typeface="Verdana"/>
              </a:rPr>
              <a:t>tab</a:t>
            </a:r>
            <a:r>
              <a:rPr sz="2905" dirty="0">
                <a:latin typeface="Verdana"/>
                <a:cs typeface="Verdana"/>
              </a:rPr>
              <a:t>le	f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r  least </a:t>
            </a:r>
            <a:r>
              <a:rPr sz="2905" spc="-5" dirty="0">
                <a:latin typeface="Verdana"/>
                <a:cs typeface="Verdana"/>
              </a:rPr>
              <a:t>squares error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minimization</a:t>
            </a:r>
            <a:endParaRPr sz="2905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91572" y="2530945"/>
            <a:ext cx="5841368" cy="14236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16635"/>
            <a:ext cx="2489627" cy="235679"/>
          </a:xfrm>
          <a:prstGeom prst="rect">
            <a:avLst/>
          </a:prstGeom>
        </p:spPr>
        <p:txBody>
          <a:bodyPr vert="horz" wrap="square" lIns="0" tIns="12102" rIns="0" bIns="0" rtlCol="0" anchor="ctr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553" y="424465"/>
            <a:ext cx="10042176" cy="579963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4" y="608727"/>
            <a:ext cx="4719918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dirty="0"/>
              <a:t>Least </a:t>
            </a:r>
            <a:r>
              <a:rPr spc="-5" dirty="0"/>
              <a:t>Squares</a:t>
            </a:r>
            <a:r>
              <a:rPr spc="-54" dirty="0"/>
              <a:t> </a:t>
            </a:r>
            <a:r>
              <a:rPr spc="-5" dirty="0"/>
              <a:t>SLAM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693088" y="4922402"/>
            <a:ext cx="3531831" cy="4234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" name="object 4"/>
          <p:cNvSpPr txBox="1"/>
          <p:nvPr/>
        </p:nvSpPr>
        <p:spPr>
          <a:xfrm>
            <a:off x="2363445" y="1453331"/>
            <a:ext cx="7567427" cy="4597280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512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3873500" algn="l"/>
                <a:tab pos="653669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667" dirty="0">
                <a:latin typeface="Verdana"/>
                <a:cs typeface="Verdana"/>
              </a:rPr>
              <a:t>This err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r functi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	l</a:t>
            </a:r>
            <a:r>
              <a:rPr sz="2905" spc="-5" dirty="0">
                <a:latin typeface="Verdana"/>
                <a:cs typeface="Verdana"/>
              </a:rPr>
              <a:t>oo</a:t>
            </a:r>
            <a:r>
              <a:rPr sz="2905" dirty="0">
                <a:latin typeface="Verdana"/>
                <a:cs typeface="Verdana"/>
              </a:rPr>
              <a:t>ks s</a:t>
            </a:r>
            <a:r>
              <a:rPr sz="2905" spc="-5" dirty="0">
                <a:latin typeface="Verdana"/>
                <a:cs typeface="Verdana"/>
              </a:rPr>
              <a:t>u</a:t>
            </a:r>
            <a:r>
              <a:rPr sz="2905" dirty="0">
                <a:latin typeface="Verdana"/>
                <a:cs typeface="Verdana"/>
              </a:rPr>
              <a:t>i</a:t>
            </a:r>
            <a:r>
              <a:rPr sz="2905" spc="-5" dirty="0">
                <a:latin typeface="Verdana"/>
                <a:cs typeface="Verdana"/>
              </a:rPr>
              <a:t>tab</a:t>
            </a:r>
            <a:r>
              <a:rPr sz="2905" dirty="0">
                <a:latin typeface="Verdana"/>
                <a:cs typeface="Verdana"/>
              </a:rPr>
              <a:t>le	f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r  least </a:t>
            </a:r>
            <a:r>
              <a:rPr sz="2905" spc="-5" dirty="0">
                <a:latin typeface="Verdana"/>
                <a:cs typeface="Verdana"/>
              </a:rPr>
              <a:t>squares error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minimization</a:t>
            </a:r>
            <a:endParaRPr sz="2905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54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4175">
              <a:latin typeface="Times New Roman"/>
              <a:cs typeface="Times New Roman"/>
            </a:endParaRPr>
          </a:p>
          <a:p>
            <a:pPr marL="11430"/>
            <a:r>
              <a:rPr sz="2905" b="1" spc="-5" dirty="0">
                <a:latin typeface="Verdana"/>
                <a:cs typeface="Verdana"/>
              </a:rPr>
              <a:t>Question: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780"/>
              </a:spcBef>
              <a:tabLst>
                <a:tab pos="321945" algn="l"/>
                <a:tab pos="256794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What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is </a:t>
            </a:r>
            <a:r>
              <a:rPr sz="2905" spc="-5" dirty="0">
                <a:latin typeface="Verdana"/>
                <a:cs typeface="Verdana"/>
              </a:rPr>
              <a:t>the	state vector?</a:t>
            </a:r>
            <a:endParaRPr sz="2905">
              <a:latin typeface="Verdana"/>
              <a:cs typeface="Verdana"/>
            </a:endParaRPr>
          </a:p>
          <a:p>
            <a:pPr marL="5233670" marR="4445">
              <a:lnSpc>
                <a:spcPts val="2540"/>
              </a:lnSpc>
              <a:spcBef>
                <a:spcPts val="1755"/>
              </a:spcBef>
            </a:pP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One </a:t>
            </a: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block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for</a:t>
            </a:r>
            <a:r>
              <a:rPr sz="2180" spc="-77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each  node of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the</a:t>
            </a:r>
            <a:r>
              <a:rPr sz="2180" spc="-54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graph</a:t>
            </a:r>
            <a:endParaRPr sz="2180">
              <a:latin typeface="Arial"/>
              <a:cs typeface="Arial"/>
            </a:endParaRPr>
          </a:p>
          <a:p>
            <a:pPr marL="11430">
              <a:spcBef>
                <a:spcPts val="1475"/>
              </a:spcBef>
              <a:tabLst>
                <a:tab pos="321945" algn="l"/>
                <a:tab pos="252285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Specify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error</a:t>
            </a:r>
            <a:r>
              <a:rPr sz="290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function!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36338" y="4886169"/>
            <a:ext cx="452397" cy="199977"/>
          </a:xfrm>
          <a:custGeom>
            <a:avLst/>
            <a:gdLst/>
            <a:ahLst/>
            <a:cxnLst/>
            <a:rect l="l" t="t" r="r" b="b"/>
            <a:pathLst>
              <a:path w="498475" h="220345">
                <a:moveTo>
                  <a:pt x="498047" y="0"/>
                </a:moveTo>
                <a:lnTo>
                  <a:pt x="0" y="220154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7015259" y="5035708"/>
            <a:ext cx="77225" cy="63393"/>
          </a:xfrm>
          <a:custGeom>
            <a:avLst/>
            <a:gdLst/>
            <a:ahLst/>
            <a:cxnLst/>
            <a:rect l="l" t="t" r="r" b="b"/>
            <a:pathLst>
              <a:path w="85089" h="69850">
                <a:moveTo>
                  <a:pt x="54279" y="0"/>
                </a:moveTo>
                <a:lnTo>
                  <a:pt x="0" y="65658"/>
                </a:lnTo>
                <a:lnTo>
                  <a:pt x="85089" y="69697"/>
                </a:lnTo>
                <a:lnTo>
                  <a:pt x="54279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3196278" y="2532554"/>
            <a:ext cx="4586241" cy="641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4366644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The </a:t>
            </a:r>
            <a:r>
              <a:rPr dirty="0"/>
              <a:t>Error</a:t>
            </a:r>
            <a:r>
              <a:rPr spc="-77" dirty="0"/>
              <a:t> </a:t>
            </a:r>
            <a:r>
              <a:rPr dirty="0"/>
              <a:t>Function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1"/>
            <a:ext cx="6220033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21945" algn="l"/>
              </a:tabLst>
            </a:pPr>
            <a:r>
              <a:rPr sz="2540" spc="-585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540" spc="-585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540" spc="-5" dirty="0">
                <a:latin typeface="Verdana"/>
                <a:cs typeface="Verdana"/>
              </a:rPr>
              <a:t>Error function for </a:t>
            </a:r>
            <a:r>
              <a:rPr sz="2540" dirty="0">
                <a:latin typeface="Verdana"/>
                <a:cs typeface="Verdana"/>
              </a:rPr>
              <a:t>a </a:t>
            </a:r>
            <a:r>
              <a:rPr sz="2540" spc="-5" dirty="0">
                <a:latin typeface="Verdana"/>
                <a:cs typeface="Verdana"/>
              </a:rPr>
              <a:t>single</a:t>
            </a:r>
            <a:r>
              <a:rPr sz="2540" spc="32" dirty="0">
                <a:latin typeface="Verdana"/>
                <a:cs typeface="Verdana"/>
              </a:rPr>
              <a:t> </a:t>
            </a:r>
            <a:r>
              <a:rPr sz="2540" spc="-5" dirty="0">
                <a:latin typeface="Verdana"/>
                <a:cs typeface="Verdana"/>
              </a:rPr>
              <a:t>constraint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3445" y="3605475"/>
            <a:ext cx="7515560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21945" algn="l"/>
              </a:tabLst>
            </a:pPr>
            <a:r>
              <a:rPr sz="2540" spc="-585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540" spc="-585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540" spc="-5" dirty="0">
                <a:latin typeface="Verdana"/>
                <a:cs typeface="Verdana"/>
              </a:rPr>
              <a:t>Error </a:t>
            </a:r>
            <a:r>
              <a:rPr sz="2540" dirty="0">
                <a:latin typeface="Verdana"/>
                <a:cs typeface="Verdana"/>
              </a:rPr>
              <a:t>as a </a:t>
            </a:r>
            <a:r>
              <a:rPr sz="2540" spc="-5" dirty="0">
                <a:latin typeface="Verdana"/>
                <a:cs typeface="Verdana"/>
              </a:rPr>
              <a:t>function of the whole state</a:t>
            </a:r>
            <a:r>
              <a:rPr sz="2540" spc="32" dirty="0">
                <a:latin typeface="Verdana"/>
                <a:cs typeface="Verdana"/>
              </a:rPr>
              <a:t> </a:t>
            </a:r>
            <a:r>
              <a:rPr sz="2540" spc="-5" dirty="0">
                <a:latin typeface="Verdana"/>
                <a:cs typeface="Verdana"/>
              </a:rPr>
              <a:t>vector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3444" y="5000127"/>
            <a:ext cx="4971186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21945" algn="l"/>
              </a:tabLst>
            </a:pPr>
            <a:r>
              <a:rPr sz="2540" spc="-585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540" spc="-585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540" spc="-5" dirty="0">
                <a:latin typeface="Verdana"/>
                <a:cs typeface="Verdana"/>
              </a:rPr>
              <a:t>Error takes </a:t>
            </a:r>
            <a:r>
              <a:rPr sz="2540" dirty="0">
                <a:latin typeface="Verdana"/>
                <a:cs typeface="Verdana"/>
              </a:rPr>
              <a:t>a value </a:t>
            </a:r>
            <a:r>
              <a:rPr sz="2540" spc="-5" dirty="0">
                <a:latin typeface="Verdana"/>
                <a:cs typeface="Verdana"/>
              </a:rPr>
              <a:t>of </a:t>
            </a:r>
            <a:r>
              <a:rPr sz="2540" dirty="0">
                <a:latin typeface="Verdana"/>
                <a:cs typeface="Verdana"/>
              </a:rPr>
              <a:t>zero</a:t>
            </a:r>
            <a:r>
              <a:rPr sz="2540" spc="-45" dirty="0">
                <a:latin typeface="Verdana"/>
                <a:cs typeface="Verdana"/>
              </a:rPr>
              <a:t> </a:t>
            </a:r>
            <a:r>
              <a:rPr sz="2540" dirty="0">
                <a:latin typeface="Verdana"/>
                <a:cs typeface="Verdana"/>
              </a:rPr>
              <a:t>if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74093" y="2004358"/>
            <a:ext cx="4835856" cy="4849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 txBox="1"/>
          <p:nvPr/>
        </p:nvSpPr>
        <p:spPr>
          <a:xfrm>
            <a:off x="6824399" y="2791552"/>
            <a:ext cx="2853850" cy="349122"/>
          </a:xfrm>
          <a:prstGeom prst="rect">
            <a:avLst/>
          </a:prstGeom>
          <a:ln w="25399">
            <a:solidFill>
              <a:srgbClr val="941100"/>
            </a:solidFill>
          </a:ln>
        </p:spPr>
        <p:txBody>
          <a:bodyPr vert="horz" wrap="square" lIns="0" tIns="13831" rIns="0" bIns="0" rtlCol="0">
            <a:spAutoFit/>
          </a:bodyPr>
          <a:lstStyle/>
          <a:p>
            <a:pPr marL="163195">
              <a:spcBef>
                <a:spcPts val="110"/>
              </a:spcBef>
            </a:pPr>
            <a:r>
              <a:rPr sz="2180" b="1" i="1" dirty="0">
                <a:solidFill>
                  <a:srgbClr val="800000"/>
                </a:solidFill>
                <a:latin typeface="Arial"/>
                <a:cs typeface="Arial"/>
              </a:rPr>
              <a:t>x</a:t>
            </a:r>
            <a:r>
              <a:rPr sz="2180" b="1" i="1" baseline="-21000" dirty="0">
                <a:solidFill>
                  <a:srgbClr val="941100"/>
                </a:solidFill>
                <a:latin typeface="Arial"/>
                <a:cs typeface="Arial"/>
              </a:rPr>
              <a:t>j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referenced </a:t>
            </a:r>
            <a:r>
              <a:rPr sz="2180" spc="-45" dirty="0">
                <a:solidFill>
                  <a:srgbClr val="800000"/>
                </a:solidFill>
                <a:latin typeface="Arial"/>
                <a:cs typeface="Arial"/>
              </a:rPr>
              <a:t>w.r.t.</a:t>
            </a:r>
            <a:r>
              <a:rPr sz="2180" spc="-18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180" b="1" i="1" spc="-5" dirty="0">
                <a:solidFill>
                  <a:srgbClr val="941100"/>
                </a:solidFill>
                <a:latin typeface="Arial"/>
                <a:cs typeface="Arial"/>
              </a:rPr>
              <a:t>x</a:t>
            </a:r>
            <a:r>
              <a:rPr sz="2180" b="1" i="1" spc="-6" baseline="-21000" dirty="0">
                <a:solidFill>
                  <a:srgbClr val="941100"/>
                </a:solidFill>
                <a:latin typeface="Arial"/>
                <a:cs typeface="Arial"/>
              </a:rPr>
              <a:t>i</a:t>
            </a:r>
            <a:endParaRPr sz="2180" baseline="-2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6304" y="2795470"/>
            <a:ext cx="1878746" cy="349122"/>
          </a:xfrm>
          <a:prstGeom prst="rect">
            <a:avLst/>
          </a:prstGeom>
          <a:ln w="25399">
            <a:solidFill>
              <a:srgbClr val="941100"/>
            </a:solidFill>
          </a:ln>
        </p:spPr>
        <p:txBody>
          <a:bodyPr vert="horz" wrap="square" lIns="0" tIns="13831" rIns="0" bIns="0" rtlCol="0">
            <a:spAutoFit/>
          </a:bodyPr>
          <a:lstStyle/>
          <a:p>
            <a:pPr marL="93980">
              <a:spcBef>
                <a:spcPts val="110"/>
              </a:spcBef>
            </a:pP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measurement</a:t>
            </a:r>
            <a:endParaRPr sz="218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72532" y="2568251"/>
            <a:ext cx="0" cy="211503"/>
          </a:xfrm>
          <a:custGeom>
            <a:avLst/>
            <a:gdLst/>
            <a:ahLst/>
            <a:cxnLst/>
            <a:rect l="l" t="t" r="r" b="b"/>
            <a:pathLst>
              <a:path h="233044">
                <a:moveTo>
                  <a:pt x="0" y="232568"/>
                </a:moveTo>
                <a:lnTo>
                  <a:pt x="0" y="0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6037954" y="2545193"/>
            <a:ext cx="69156" cy="69156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7243175" y="2577269"/>
            <a:ext cx="0" cy="205740"/>
          </a:xfrm>
          <a:custGeom>
            <a:avLst/>
            <a:gdLst/>
            <a:ahLst/>
            <a:cxnLst/>
            <a:rect l="l" t="t" r="r" b="b"/>
            <a:pathLst>
              <a:path h="226694">
                <a:moveTo>
                  <a:pt x="0" y="226482"/>
                </a:moveTo>
                <a:lnTo>
                  <a:pt x="0" y="0"/>
                </a:lnTo>
              </a:path>
            </a:pathLst>
          </a:custGeom>
          <a:ln w="253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7208610" y="2554218"/>
            <a:ext cx="69156" cy="69156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087" y="0"/>
                </a:moveTo>
                <a:lnTo>
                  <a:pt x="0" y="76200"/>
                </a:lnTo>
                <a:lnTo>
                  <a:pt x="76187" y="76200"/>
                </a:lnTo>
                <a:lnTo>
                  <a:pt x="38087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3882571" y="4225809"/>
            <a:ext cx="4243716" cy="4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4234649" y="5621511"/>
            <a:ext cx="2327266" cy="437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5842011" y="2472233"/>
            <a:ext cx="449516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299" y="1"/>
                </a:lnTo>
              </a:path>
            </a:pathLst>
          </a:custGeom>
          <a:ln w="507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/>
          <p:nvPr/>
        </p:nvSpPr>
        <p:spPr>
          <a:xfrm>
            <a:off x="6555059" y="2472233"/>
            <a:ext cx="1282849" cy="0"/>
          </a:xfrm>
          <a:custGeom>
            <a:avLst/>
            <a:gdLst/>
            <a:ahLst/>
            <a:cxnLst/>
            <a:rect l="l" t="t" r="r" b="b"/>
            <a:pathLst>
              <a:path w="1413509">
                <a:moveTo>
                  <a:pt x="0" y="0"/>
                </a:moveTo>
                <a:lnTo>
                  <a:pt x="1413148" y="1"/>
                </a:lnTo>
              </a:path>
            </a:pathLst>
          </a:custGeom>
          <a:ln w="507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435575"/>
            <a:ext cx="6866068" cy="1530671"/>
          </a:xfrm>
          <a:prstGeom prst="rect">
            <a:avLst/>
          </a:prstGeom>
        </p:spPr>
        <p:txBody>
          <a:bodyPr vert="horz" wrap="square" lIns="0" tIns="29968" rIns="0" bIns="0" rtlCol="0" anchor="ctr">
            <a:spAutoFit/>
          </a:bodyPr>
          <a:lstStyle/>
          <a:p>
            <a:pPr marL="11430" marR="4445">
              <a:lnSpc>
                <a:spcPts val="3905"/>
              </a:lnSpc>
              <a:spcBef>
                <a:spcPts val="235"/>
              </a:spcBef>
              <a:tabLst>
                <a:tab pos="1339850" algn="l"/>
                <a:tab pos="4471670" algn="l"/>
              </a:tabLst>
            </a:pPr>
            <a:r>
              <a:rPr spc="-5" dirty="0"/>
              <a:t>Gauss-Newton: The Overall  </a:t>
            </a:r>
            <a:r>
              <a:rPr dirty="0"/>
              <a:t>Err</a:t>
            </a:r>
            <a:r>
              <a:rPr spc="-5" dirty="0"/>
              <a:t>o</a:t>
            </a:r>
            <a:r>
              <a:rPr dirty="0"/>
              <a:t>r	Minimiza</a:t>
            </a:r>
            <a:r>
              <a:rPr spc="-5" dirty="0"/>
              <a:t>t</a:t>
            </a:r>
            <a:r>
              <a:rPr dirty="0"/>
              <a:t>i</a:t>
            </a:r>
            <a:r>
              <a:rPr spc="-5" dirty="0"/>
              <a:t>o</a:t>
            </a:r>
            <a:r>
              <a:rPr dirty="0"/>
              <a:t>n	Pr</a:t>
            </a:r>
            <a:r>
              <a:rPr spc="-5" dirty="0"/>
              <a:t>o</a:t>
            </a:r>
            <a:r>
              <a:rPr dirty="0"/>
              <a:t>ce</a:t>
            </a:r>
            <a:r>
              <a:rPr spc="-5" dirty="0"/>
              <a:t>d</a:t>
            </a:r>
            <a:r>
              <a:rPr dirty="0"/>
              <a:t>ure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853515"/>
            <a:ext cx="5383818" cy="3673280"/>
          </a:xfrm>
          <a:prstGeom prst="rect">
            <a:avLst/>
          </a:prstGeom>
        </p:spPr>
        <p:txBody>
          <a:bodyPr vert="horz" wrap="square" lIns="0" tIns="95090" rIns="0" bIns="0" rtlCol="0">
            <a:spAutoFit/>
          </a:bodyPr>
          <a:lstStyle/>
          <a:p>
            <a:pPr marL="11430">
              <a:spcBef>
                <a:spcPts val="750"/>
              </a:spcBef>
              <a:tabLst>
                <a:tab pos="321945" algn="l"/>
                <a:tab pos="1640205" algn="l"/>
                <a:tab pos="236791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Define	</a:t>
            </a:r>
            <a:r>
              <a:rPr sz="2905" spc="-5" dirty="0">
                <a:latin typeface="Verdana"/>
                <a:cs typeface="Verdana"/>
              </a:rPr>
              <a:t>the	error</a:t>
            </a:r>
            <a:r>
              <a:rPr sz="2905" spc="-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function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65"/>
              </a:spcBef>
              <a:tabLst>
                <a:tab pos="321945" algn="l"/>
                <a:tab pos="2105025" algn="l"/>
                <a:tab pos="283273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Linearize	the	error</a:t>
            </a:r>
            <a:r>
              <a:rPr sz="2905" spc="-41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function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90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Compute its</a:t>
            </a:r>
            <a:r>
              <a:rPr sz="2905" spc="-18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derivative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90"/>
              </a:spcBef>
              <a:tabLst>
                <a:tab pos="321945" algn="l"/>
                <a:tab pos="1797050" algn="l"/>
                <a:tab pos="375920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Set</a:t>
            </a:r>
            <a:r>
              <a:rPr sz="2905" spc="-5" dirty="0">
                <a:latin typeface="Verdana"/>
                <a:cs typeface="Verdana"/>
              </a:rPr>
              <a:t> the	derivative	to</a:t>
            </a:r>
            <a:r>
              <a:rPr sz="2905" spc="-27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zero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90"/>
              </a:spcBef>
              <a:tabLst>
                <a:tab pos="321945" algn="l"/>
                <a:tab pos="1466850" algn="l"/>
                <a:tab pos="219519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Solve	the	</a:t>
            </a:r>
            <a:r>
              <a:rPr sz="2905" dirty="0">
                <a:latin typeface="Verdana"/>
                <a:cs typeface="Verdana"/>
              </a:rPr>
              <a:t>linear</a:t>
            </a:r>
            <a:r>
              <a:rPr sz="2905" spc="-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system</a:t>
            </a:r>
            <a:endParaRPr sz="2905">
              <a:latin typeface="Verdana"/>
              <a:cs typeface="Verdana"/>
            </a:endParaRPr>
          </a:p>
          <a:p>
            <a:pPr marL="322580" marR="50800" indent="-311150">
              <a:spcBef>
                <a:spcPts val="690"/>
              </a:spcBef>
              <a:tabLst>
                <a:tab pos="321945" algn="l"/>
                <a:tab pos="450977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667" dirty="0">
                <a:latin typeface="Verdana"/>
                <a:cs typeface="Verdana"/>
              </a:rPr>
              <a:t>I</a:t>
            </a:r>
            <a:r>
              <a:rPr sz="2905" spc="-5" dirty="0">
                <a:latin typeface="Verdana"/>
                <a:cs typeface="Verdana"/>
              </a:rPr>
              <a:t>te</a:t>
            </a:r>
            <a:r>
              <a:rPr sz="2905" dirty="0">
                <a:latin typeface="Verdana"/>
                <a:cs typeface="Verdana"/>
              </a:rPr>
              <a:t>ra</a:t>
            </a:r>
            <a:r>
              <a:rPr sz="2905" spc="-5" dirty="0">
                <a:latin typeface="Verdana"/>
                <a:cs typeface="Verdana"/>
              </a:rPr>
              <a:t>t</a:t>
            </a:r>
            <a:r>
              <a:rPr sz="2905" dirty="0">
                <a:latin typeface="Verdana"/>
                <a:cs typeface="Verdana"/>
              </a:rPr>
              <a:t>e</a:t>
            </a:r>
            <a:r>
              <a:rPr sz="2905" spc="-5" dirty="0">
                <a:latin typeface="Verdana"/>
                <a:cs typeface="Verdana"/>
              </a:rPr>
              <a:t> th</a:t>
            </a:r>
            <a:r>
              <a:rPr sz="2905" dirty="0">
                <a:latin typeface="Verdana"/>
                <a:cs typeface="Verdana"/>
              </a:rPr>
              <a:t>is </a:t>
            </a:r>
            <a:r>
              <a:rPr sz="2905" spc="-5" dirty="0">
                <a:latin typeface="Verdana"/>
                <a:cs typeface="Verdana"/>
              </a:rPr>
              <a:t>pro</a:t>
            </a:r>
            <a:r>
              <a:rPr sz="2905" dirty="0">
                <a:latin typeface="Verdana"/>
                <a:cs typeface="Verdana"/>
              </a:rPr>
              <a:t>c</a:t>
            </a:r>
            <a:r>
              <a:rPr sz="2905" spc="-5" dirty="0">
                <a:latin typeface="Verdana"/>
                <a:cs typeface="Verdana"/>
              </a:rPr>
              <a:t>edu</a:t>
            </a:r>
            <a:r>
              <a:rPr sz="2905" dirty="0">
                <a:latin typeface="Verdana"/>
                <a:cs typeface="Verdana"/>
              </a:rPr>
              <a:t>re	un</a:t>
            </a:r>
            <a:r>
              <a:rPr sz="2905" spc="-5" dirty="0">
                <a:latin typeface="Verdana"/>
                <a:cs typeface="Verdana"/>
              </a:rPr>
              <a:t>t</a:t>
            </a:r>
            <a:r>
              <a:rPr sz="2905" dirty="0">
                <a:latin typeface="Verdana"/>
                <a:cs typeface="Verdana"/>
              </a:rPr>
              <a:t>il  </a:t>
            </a:r>
            <a:r>
              <a:rPr sz="2905" spc="-5" dirty="0">
                <a:latin typeface="Verdana"/>
                <a:cs typeface="Verdana"/>
              </a:rPr>
              <a:t>convergence</a:t>
            </a:r>
            <a:endParaRPr sz="2905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4" y="608727"/>
            <a:ext cx="699055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2731135" algn="l"/>
                <a:tab pos="4961890" algn="l"/>
              </a:tabLst>
            </a:pPr>
            <a:r>
              <a:rPr dirty="0"/>
              <a:t>Linearizing	the</a:t>
            </a:r>
            <a:r>
              <a:rPr spc="9" dirty="0"/>
              <a:t> </a:t>
            </a:r>
            <a:r>
              <a:rPr spc="-5" dirty="0"/>
              <a:t>Error	Function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1"/>
            <a:ext cx="6364685" cy="1338311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4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1036320" algn="l"/>
                <a:tab pos="1812925" algn="l"/>
                <a:tab pos="4150360" algn="l"/>
                <a:tab pos="4997450" algn="l"/>
                <a:tab pos="528510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We	</a:t>
            </a:r>
            <a:r>
              <a:rPr sz="2905" spc="-5" dirty="0">
                <a:latin typeface="Verdana"/>
                <a:cs typeface="Verdana"/>
              </a:rPr>
              <a:t>can	approximate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error  </a:t>
            </a:r>
            <a:r>
              <a:rPr sz="2905" dirty="0">
                <a:latin typeface="Verdana"/>
                <a:cs typeface="Verdana"/>
              </a:rPr>
              <a:t>functi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ns ar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und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an	ini</a:t>
            </a:r>
            <a:r>
              <a:rPr sz="2905" spc="-5" dirty="0">
                <a:latin typeface="Verdana"/>
                <a:cs typeface="Verdana"/>
              </a:rPr>
              <a:t>t</a:t>
            </a:r>
            <a:r>
              <a:rPr sz="2905" dirty="0">
                <a:latin typeface="Verdana"/>
                <a:cs typeface="Verdana"/>
              </a:rPr>
              <a:t>ial	</a:t>
            </a:r>
            <a:r>
              <a:rPr sz="2905" spc="-5" dirty="0">
                <a:latin typeface="Verdana"/>
                <a:cs typeface="Verdana"/>
              </a:rPr>
              <a:t>gu</a:t>
            </a:r>
            <a:r>
              <a:rPr sz="2905" dirty="0">
                <a:latin typeface="Verdana"/>
                <a:cs typeface="Verdana"/>
              </a:rPr>
              <a:t>ess  via </a:t>
            </a:r>
            <a:r>
              <a:rPr sz="2905" spc="-5" dirty="0">
                <a:latin typeface="Verdana"/>
                <a:cs typeface="Verdana"/>
              </a:rPr>
              <a:t>Taylor expansion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37637" y="3464907"/>
            <a:ext cx="5079471" cy="3999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5892103" y="4334343"/>
            <a:ext cx="2099206" cy="744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8833606" y="2061628"/>
            <a:ext cx="270902" cy="216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 txBox="1"/>
          <p:nvPr/>
        </p:nvSpPr>
        <p:spPr>
          <a:xfrm>
            <a:off x="5041136" y="4526176"/>
            <a:ext cx="609728" cy="34679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80" dirty="0">
                <a:latin typeface="Verdana"/>
                <a:cs typeface="Verdana"/>
              </a:rPr>
              <a:t>wi</a:t>
            </a:r>
            <a:r>
              <a:rPr sz="2180" spc="-5" dirty="0">
                <a:latin typeface="Verdana"/>
                <a:cs typeface="Verdana"/>
              </a:rPr>
              <a:t>th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7405487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5376545" algn="l"/>
              </a:tabLst>
            </a:pPr>
            <a:r>
              <a:rPr spc="-5" dirty="0"/>
              <a:t>Derivative of</a:t>
            </a:r>
            <a:r>
              <a:rPr spc="36" dirty="0"/>
              <a:t> </a:t>
            </a:r>
            <a:r>
              <a:rPr dirty="0"/>
              <a:t>the</a:t>
            </a:r>
            <a:r>
              <a:rPr spc="14" dirty="0"/>
              <a:t> </a:t>
            </a:r>
            <a:r>
              <a:rPr spc="-5" dirty="0"/>
              <a:t>Error	Function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004252" y="1656870"/>
            <a:ext cx="9543570" cy="3477358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49885" marR="4445" indent="-311150">
              <a:lnSpc>
                <a:spcPts val="3450"/>
              </a:lnSpc>
              <a:spcBef>
                <a:spcPts val="235"/>
              </a:spcBef>
              <a:tabLst>
                <a:tab pos="349250" algn="l"/>
                <a:tab pos="903605" algn="l"/>
                <a:tab pos="2205990" algn="l"/>
                <a:tab pos="5559425" algn="l"/>
              </a:tabLst>
            </a:pPr>
            <a:r>
              <a:rPr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pc="-5" dirty="0"/>
              <a:t>Does</a:t>
            </a:r>
            <a:r>
              <a:rPr spc="9" dirty="0"/>
              <a:t> </a:t>
            </a:r>
            <a:r>
              <a:rPr spc="-5" dirty="0"/>
              <a:t>one</a:t>
            </a:r>
            <a:r>
              <a:rPr lang="en-US" altLang="zh-CN" spc="-5" dirty="0"/>
              <a:t> </a:t>
            </a:r>
            <a:r>
              <a:rPr spc="-5" dirty="0"/>
              <a:t>error</a:t>
            </a:r>
            <a:r>
              <a:rPr spc="9" dirty="0"/>
              <a:t> </a:t>
            </a:r>
            <a:r>
              <a:rPr spc="-5" dirty="0"/>
              <a:t>term	depend</a:t>
            </a:r>
            <a:r>
              <a:rPr spc="-77" dirty="0"/>
              <a:t> </a:t>
            </a:r>
            <a:r>
              <a:rPr spc="-5" dirty="0"/>
              <a:t>on  </a:t>
            </a:r>
            <a:r>
              <a:rPr dirty="0"/>
              <a:t>all	</a:t>
            </a:r>
            <a:r>
              <a:rPr spc="-5" dirty="0"/>
              <a:t>state</a:t>
            </a:r>
            <a:r>
              <a:rPr spc="-9" dirty="0"/>
              <a:t> </a:t>
            </a:r>
            <a:r>
              <a:rPr spc="-5" dirty="0"/>
              <a:t>variables?</a:t>
            </a:r>
            <a:endParaRPr spc="-5" dirty="0"/>
          </a:p>
          <a:p>
            <a:pPr marL="946150">
              <a:lnSpc>
                <a:spcPct val="100000"/>
              </a:lnSpc>
              <a:spcBef>
                <a:spcPts val="550"/>
              </a:spcBef>
              <a:tabLst>
                <a:tab pos="3707765" algn="l"/>
              </a:tabLst>
            </a:pPr>
            <a:r>
              <a:rPr spc="-5" dirty="0"/>
              <a:t>No,</a:t>
            </a:r>
            <a:r>
              <a:rPr spc="5" dirty="0"/>
              <a:t> </a:t>
            </a:r>
            <a:r>
              <a:rPr spc="-5" dirty="0"/>
              <a:t>only</a:t>
            </a:r>
            <a:r>
              <a:rPr spc="5" dirty="0"/>
              <a:t> </a:t>
            </a:r>
            <a:r>
              <a:rPr spc="-5" dirty="0"/>
              <a:t>on	</a:t>
            </a:r>
            <a:r>
              <a:rPr dirty="0"/>
              <a:t>and</a:t>
            </a:r>
            <a:endParaRPr dirty="0"/>
          </a:p>
          <a:p>
            <a:pPr marL="38735">
              <a:lnSpc>
                <a:spcPts val="3480"/>
              </a:lnSpc>
              <a:spcBef>
                <a:spcPts val="690"/>
              </a:spcBef>
              <a:tabLst>
                <a:tab pos="349250" algn="l"/>
                <a:tab pos="1932305" algn="l"/>
                <a:tab pos="5840730" algn="l"/>
              </a:tabLst>
            </a:pPr>
            <a:r>
              <a:rPr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lang="en-US" altLang="zh-CN" spc="-667" dirty="0">
                <a:solidFill>
                  <a:srgbClr val="9A0000"/>
                </a:solidFill>
                <a:latin typeface="Wingdings"/>
                <a:cs typeface="Wingdings"/>
              </a:rPr>
              <a:t> </a:t>
            </a:r>
            <a:r>
              <a:rPr dirty="0"/>
              <a:t>Is</a:t>
            </a:r>
            <a:r>
              <a:rPr spc="5" dirty="0"/>
              <a:t> </a:t>
            </a:r>
            <a:r>
              <a:rPr spc="-5" dirty="0"/>
              <a:t>there</a:t>
            </a:r>
            <a:r>
              <a:rPr lang="en-US" altLang="zh-CN" spc="-5" dirty="0"/>
              <a:t> </a:t>
            </a:r>
            <a:r>
              <a:rPr dirty="0"/>
              <a:t>any</a:t>
            </a:r>
            <a:r>
              <a:rPr spc="14" dirty="0"/>
              <a:t> </a:t>
            </a:r>
            <a:r>
              <a:rPr spc="-5" dirty="0"/>
              <a:t>consequence</a:t>
            </a:r>
            <a:r>
              <a:rPr spc="5" dirty="0"/>
              <a:t> </a:t>
            </a:r>
            <a:r>
              <a:rPr spc="-5" dirty="0"/>
              <a:t>on</a:t>
            </a:r>
            <a:r>
              <a:rPr lang="en-US" altLang="zh-CN" spc="-5" dirty="0"/>
              <a:t> </a:t>
            </a:r>
            <a:r>
              <a:rPr spc="-5" dirty="0"/>
              <a:t>the</a:t>
            </a:r>
            <a:endParaRPr spc="-5" dirty="0"/>
          </a:p>
          <a:p>
            <a:pPr marL="349885">
              <a:lnSpc>
                <a:spcPts val="3480"/>
              </a:lnSpc>
              <a:tabLst>
                <a:tab pos="3599815" algn="l"/>
              </a:tabLst>
            </a:pPr>
            <a:r>
              <a:rPr b="1" spc="-5" dirty="0">
                <a:solidFill>
                  <a:srgbClr val="800000"/>
                </a:solidFill>
                <a:latin typeface="Verdana"/>
                <a:cs typeface="Verdana"/>
              </a:rPr>
              <a:t>structure</a:t>
            </a:r>
            <a:r>
              <a:rPr b="1" spc="41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pc="-5" dirty="0"/>
              <a:t>of</a:t>
            </a:r>
            <a:r>
              <a:rPr spc="9" dirty="0"/>
              <a:t> </a:t>
            </a:r>
            <a:r>
              <a:rPr spc="-5" dirty="0"/>
              <a:t>the</a:t>
            </a:r>
            <a:r>
              <a:rPr lang="en-US" altLang="zh-CN" spc="-5" dirty="0"/>
              <a:t> </a:t>
            </a:r>
            <a:r>
              <a:rPr spc="-5" dirty="0"/>
              <a:t>Jacobian?</a:t>
            </a:r>
            <a:endParaRPr spc="-5" dirty="0"/>
          </a:p>
          <a:p>
            <a:pPr marL="868680" marR="299085">
              <a:lnSpc>
                <a:spcPct val="100000"/>
              </a:lnSpc>
              <a:spcBef>
                <a:spcPts val="755"/>
              </a:spcBef>
              <a:tabLst>
                <a:tab pos="2882265" algn="l"/>
                <a:tab pos="5244465" algn="l"/>
                <a:tab pos="5644515" algn="l"/>
                <a:tab pos="6614795" algn="l"/>
              </a:tabLst>
            </a:pPr>
            <a:r>
              <a:rPr spc="-5" dirty="0"/>
              <a:t>Y</a:t>
            </a:r>
            <a:r>
              <a:rPr dirty="0"/>
              <a:t>es,</a:t>
            </a:r>
            <a:r>
              <a:rPr spc="-5" dirty="0"/>
              <a:t> </a:t>
            </a:r>
            <a:r>
              <a:rPr dirty="0"/>
              <a:t>it</a:t>
            </a:r>
            <a:r>
              <a:rPr spc="-5" dirty="0"/>
              <a:t> </a:t>
            </a:r>
            <a:r>
              <a:rPr dirty="0"/>
              <a:t>will	</a:t>
            </a:r>
            <a:r>
              <a:rPr spc="-5" dirty="0"/>
              <a:t>b</a:t>
            </a:r>
            <a:r>
              <a:rPr dirty="0"/>
              <a:t>e</a:t>
            </a:r>
            <a:r>
              <a:rPr spc="-5" dirty="0"/>
              <a:t> </a:t>
            </a:r>
            <a:r>
              <a:rPr dirty="0"/>
              <a:t>n</a:t>
            </a:r>
            <a:r>
              <a:rPr spc="-5" dirty="0"/>
              <a:t>o</a:t>
            </a:r>
            <a:r>
              <a:rPr dirty="0"/>
              <a:t>n-zero	</a:t>
            </a:r>
            <a:r>
              <a:rPr spc="-5" dirty="0"/>
              <a:t>o</a:t>
            </a:r>
            <a:r>
              <a:rPr dirty="0"/>
              <a:t>nly in	</a:t>
            </a:r>
            <a:r>
              <a:rPr spc="-5" dirty="0"/>
              <a:t>th</a:t>
            </a:r>
            <a:r>
              <a:rPr dirty="0"/>
              <a:t>e  </a:t>
            </a:r>
            <a:r>
              <a:rPr spc="-5" dirty="0"/>
              <a:t>rows</a:t>
            </a:r>
            <a:r>
              <a:rPr spc="14" dirty="0"/>
              <a:t> </a:t>
            </a:r>
            <a:r>
              <a:rPr spc="-5" dirty="0"/>
              <a:t>corresponding</a:t>
            </a:r>
            <a:r>
              <a:rPr spc="14" dirty="0"/>
              <a:t> </a:t>
            </a:r>
            <a:r>
              <a:rPr spc="-5" dirty="0"/>
              <a:t>to</a:t>
            </a:r>
            <a:r>
              <a:rPr lang="en-US" altLang="zh-CN" spc="-5" dirty="0"/>
              <a:t>      </a:t>
            </a:r>
            <a:r>
              <a:rPr dirty="0"/>
              <a:t>and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07730" y="5201130"/>
            <a:ext cx="5729712" cy="114060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2259370" y="2661688"/>
            <a:ext cx="417819" cy="343476"/>
          </a:xfrm>
          <a:custGeom>
            <a:avLst/>
            <a:gdLst/>
            <a:ahLst/>
            <a:cxnLst/>
            <a:rect l="l" t="t" r="r" b="b"/>
            <a:pathLst>
              <a:path w="460375" h="378460">
                <a:moveTo>
                  <a:pt x="271068" y="0"/>
                </a:moveTo>
                <a:lnTo>
                  <a:pt x="271068" y="94564"/>
                </a:lnTo>
                <a:lnTo>
                  <a:pt x="0" y="94564"/>
                </a:lnTo>
                <a:lnTo>
                  <a:pt x="0" y="283705"/>
                </a:lnTo>
                <a:lnTo>
                  <a:pt x="271068" y="283705"/>
                </a:lnTo>
                <a:lnTo>
                  <a:pt x="271068" y="378269"/>
                </a:lnTo>
                <a:lnTo>
                  <a:pt x="460197" y="189128"/>
                </a:lnTo>
                <a:lnTo>
                  <a:pt x="271068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6611523" y="2710632"/>
            <a:ext cx="364177" cy="323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5146940" y="2765511"/>
            <a:ext cx="332330" cy="26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2154535" y="4328680"/>
            <a:ext cx="417819" cy="343476"/>
          </a:xfrm>
          <a:custGeom>
            <a:avLst/>
            <a:gdLst/>
            <a:ahLst/>
            <a:cxnLst/>
            <a:rect l="l" t="t" r="r" b="b"/>
            <a:pathLst>
              <a:path w="460375" h="378460">
                <a:moveTo>
                  <a:pt x="271068" y="0"/>
                </a:moveTo>
                <a:lnTo>
                  <a:pt x="271068" y="94564"/>
                </a:lnTo>
                <a:lnTo>
                  <a:pt x="0" y="94564"/>
                </a:lnTo>
                <a:lnTo>
                  <a:pt x="0" y="283705"/>
                </a:lnTo>
                <a:lnTo>
                  <a:pt x="271068" y="283705"/>
                </a:lnTo>
                <a:lnTo>
                  <a:pt x="271068" y="378269"/>
                </a:lnTo>
                <a:lnTo>
                  <a:pt x="460197" y="189141"/>
                </a:lnTo>
                <a:lnTo>
                  <a:pt x="271068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6821605" y="4803056"/>
            <a:ext cx="364178" cy="323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5647090" y="4803056"/>
            <a:ext cx="332330" cy="26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6270240" y="1656870"/>
            <a:ext cx="1046744" cy="439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5373445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3445510" algn="l"/>
              </a:tabLst>
            </a:pPr>
            <a:r>
              <a:rPr spc="-5" dirty="0"/>
              <a:t>Jacobians</a:t>
            </a:r>
            <a:r>
              <a:rPr spc="14" dirty="0"/>
              <a:t> </a:t>
            </a:r>
            <a:r>
              <a:rPr dirty="0"/>
              <a:t>and	</a:t>
            </a:r>
            <a:r>
              <a:rPr spc="-5" dirty="0"/>
              <a:t>Sparsity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1"/>
            <a:ext cx="7269480" cy="2899508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7620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2677795" algn="l"/>
                <a:tab pos="4189095" algn="l"/>
                <a:tab pos="5855335" algn="l"/>
                <a:tab pos="65830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E</a:t>
            </a:r>
            <a:r>
              <a:rPr sz="2905" dirty="0">
                <a:latin typeface="Verdana"/>
                <a:cs typeface="Verdana"/>
              </a:rPr>
              <a:t>rr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r	</a:t>
            </a:r>
            <a:r>
              <a:rPr sz="2905" spc="-5" dirty="0">
                <a:latin typeface="Verdana"/>
                <a:cs typeface="Verdana"/>
              </a:rPr>
              <a:t>depe</a:t>
            </a:r>
            <a:r>
              <a:rPr sz="2905" dirty="0">
                <a:latin typeface="Verdana"/>
                <a:cs typeface="Verdana"/>
              </a:rPr>
              <a:t>n</a:t>
            </a:r>
            <a:r>
              <a:rPr sz="2905" spc="-5" dirty="0">
                <a:latin typeface="Verdana"/>
                <a:cs typeface="Verdana"/>
              </a:rPr>
              <a:t>d</a:t>
            </a:r>
            <a:r>
              <a:rPr sz="2905" dirty="0">
                <a:latin typeface="Verdana"/>
                <a:cs typeface="Verdana"/>
              </a:rPr>
              <a:t>s</a:t>
            </a:r>
            <a:r>
              <a:rPr sz="2905" spc="-5" dirty="0">
                <a:latin typeface="Verdana"/>
                <a:cs typeface="Verdana"/>
              </a:rPr>
              <a:t> o</a:t>
            </a:r>
            <a:r>
              <a:rPr sz="2905" dirty="0">
                <a:latin typeface="Verdana"/>
                <a:cs typeface="Verdana"/>
              </a:rPr>
              <a:t>nly 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	</a:t>
            </a:r>
            <a:r>
              <a:rPr sz="2905" spc="-5" dirty="0">
                <a:latin typeface="Verdana"/>
                <a:cs typeface="Verdana"/>
              </a:rPr>
              <a:t>th</a:t>
            </a:r>
            <a:r>
              <a:rPr sz="2905" dirty="0">
                <a:latin typeface="Verdana"/>
                <a:cs typeface="Verdana"/>
              </a:rPr>
              <a:t>e	</a:t>
            </a:r>
            <a:r>
              <a:rPr sz="2905" spc="-5" dirty="0">
                <a:latin typeface="Verdana"/>
                <a:cs typeface="Verdana"/>
              </a:rPr>
              <a:t>t</a:t>
            </a:r>
            <a:r>
              <a:rPr sz="2905" dirty="0">
                <a:latin typeface="Verdana"/>
                <a:cs typeface="Verdana"/>
              </a:rPr>
              <a:t>wo  </a:t>
            </a:r>
            <a:r>
              <a:rPr sz="2905" spc="-5" dirty="0">
                <a:latin typeface="Verdana"/>
                <a:cs typeface="Verdana"/>
              </a:rPr>
              <a:t>parameter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blocks	</a:t>
            </a:r>
            <a:r>
              <a:rPr sz="2905" dirty="0">
                <a:latin typeface="Verdana"/>
                <a:cs typeface="Verdana"/>
              </a:rPr>
              <a:t>and</a:t>
            </a:r>
            <a:endParaRPr sz="2905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54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3630">
              <a:latin typeface="Times New Roman"/>
              <a:cs typeface="Times New Roman"/>
            </a:endParaRPr>
          </a:p>
          <a:p>
            <a:pPr marL="322580" marR="4445" indent="-311150">
              <a:tabLst>
                <a:tab pos="321945" algn="l"/>
                <a:tab pos="1132205" algn="l"/>
                <a:tab pos="2140585" algn="l"/>
                <a:tab pos="2853055" algn="l"/>
                <a:tab pos="3588385" algn="l"/>
                <a:tab pos="5092065" algn="l"/>
                <a:tab pos="553593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667" dirty="0">
                <a:latin typeface="Verdana"/>
                <a:cs typeface="Verdana"/>
              </a:rPr>
              <a:t>The	Jac</a:t>
            </a:r>
            <a:r>
              <a:rPr sz="2905" spc="-5" dirty="0">
                <a:latin typeface="Verdana"/>
                <a:cs typeface="Verdana"/>
              </a:rPr>
              <a:t>ob</a:t>
            </a:r>
            <a:r>
              <a:rPr sz="2905" dirty="0">
                <a:latin typeface="Verdana"/>
                <a:cs typeface="Verdana"/>
              </a:rPr>
              <a:t>ian	will	</a:t>
            </a:r>
            <a:r>
              <a:rPr sz="2905" spc="-5" dirty="0">
                <a:latin typeface="Verdana"/>
                <a:cs typeface="Verdana"/>
              </a:rPr>
              <a:t>b</a:t>
            </a:r>
            <a:r>
              <a:rPr sz="2905" dirty="0">
                <a:latin typeface="Verdana"/>
                <a:cs typeface="Verdana"/>
              </a:rPr>
              <a:t>e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zero	everywhere  </a:t>
            </a:r>
            <a:r>
              <a:rPr sz="2905" spc="-5" dirty="0">
                <a:latin typeface="Verdana"/>
                <a:cs typeface="Verdana"/>
              </a:rPr>
              <a:t>except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in	</a:t>
            </a:r>
            <a:r>
              <a:rPr sz="2905" spc="-5" dirty="0">
                <a:latin typeface="Verdana"/>
                <a:cs typeface="Verdana"/>
              </a:rPr>
              <a:t>the	columns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of		</a:t>
            </a:r>
            <a:r>
              <a:rPr sz="2905" dirty="0">
                <a:latin typeface="Verdana"/>
                <a:cs typeface="Verdana"/>
              </a:rPr>
              <a:t>and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8503" y="2680900"/>
            <a:ext cx="3268781" cy="4136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8238900" y="4566747"/>
            <a:ext cx="968188" cy="1341632"/>
          </a:xfrm>
          <a:custGeom>
            <a:avLst/>
            <a:gdLst/>
            <a:ahLst/>
            <a:cxnLst/>
            <a:rect l="l" t="t" r="r" b="b"/>
            <a:pathLst>
              <a:path w="1066800" h="1478279">
                <a:moveTo>
                  <a:pt x="0" y="1478020"/>
                </a:moveTo>
                <a:lnTo>
                  <a:pt x="1066342" y="1478020"/>
                </a:lnTo>
                <a:lnTo>
                  <a:pt x="1066342" y="0"/>
                </a:lnTo>
                <a:lnTo>
                  <a:pt x="0" y="0"/>
                </a:lnTo>
                <a:lnTo>
                  <a:pt x="0" y="147802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6123075" y="4566747"/>
            <a:ext cx="968188" cy="1341632"/>
          </a:xfrm>
          <a:custGeom>
            <a:avLst/>
            <a:gdLst/>
            <a:ahLst/>
            <a:cxnLst/>
            <a:rect l="l" t="t" r="r" b="b"/>
            <a:pathLst>
              <a:path w="1066800" h="1478279">
                <a:moveTo>
                  <a:pt x="0" y="1478020"/>
                </a:moveTo>
                <a:lnTo>
                  <a:pt x="1066342" y="1478020"/>
                </a:lnTo>
                <a:lnTo>
                  <a:pt x="1066342" y="0"/>
                </a:lnTo>
                <a:lnTo>
                  <a:pt x="0" y="0"/>
                </a:lnTo>
                <a:lnTo>
                  <a:pt x="0" y="147802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4042035" y="4566747"/>
            <a:ext cx="933034" cy="1341632"/>
          </a:xfrm>
          <a:custGeom>
            <a:avLst/>
            <a:gdLst/>
            <a:ahLst/>
            <a:cxnLst/>
            <a:rect l="l" t="t" r="r" b="b"/>
            <a:pathLst>
              <a:path w="1028064" h="1478279">
                <a:moveTo>
                  <a:pt x="0" y="1478020"/>
                </a:moveTo>
                <a:lnTo>
                  <a:pt x="1028014" y="1478020"/>
                </a:lnTo>
                <a:lnTo>
                  <a:pt x="1028014" y="0"/>
                </a:lnTo>
                <a:lnTo>
                  <a:pt x="0" y="0"/>
                </a:lnTo>
                <a:lnTo>
                  <a:pt x="0" y="147802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4042034" y="4566747"/>
            <a:ext cx="5164823" cy="1341632"/>
          </a:xfrm>
          <a:custGeom>
            <a:avLst/>
            <a:gdLst/>
            <a:ahLst/>
            <a:cxnLst/>
            <a:rect l="l" t="t" r="r" b="b"/>
            <a:pathLst>
              <a:path w="5690870" h="1478279">
                <a:moveTo>
                  <a:pt x="0" y="0"/>
                </a:moveTo>
                <a:lnTo>
                  <a:pt x="5690675" y="0"/>
                </a:lnTo>
                <a:lnTo>
                  <a:pt x="5690675" y="1478028"/>
                </a:lnTo>
                <a:lnTo>
                  <a:pt x="0" y="147802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7090847" y="4566747"/>
            <a:ext cx="1148571" cy="1335869"/>
          </a:xfrm>
          <a:custGeom>
            <a:avLst/>
            <a:gdLst/>
            <a:ahLst/>
            <a:cxnLst/>
            <a:rect l="l" t="t" r="r" b="b"/>
            <a:pathLst>
              <a:path w="1265554" h="1471929">
                <a:moveTo>
                  <a:pt x="0" y="0"/>
                </a:moveTo>
                <a:lnTo>
                  <a:pt x="1264983" y="0"/>
                </a:lnTo>
                <a:lnTo>
                  <a:pt x="1264983" y="1471684"/>
                </a:lnTo>
                <a:lnTo>
                  <a:pt x="0" y="1471684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4975022" y="4576810"/>
            <a:ext cx="1148571" cy="1335869"/>
          </a:xfrm>
          <a:custGeom>
            <a:avLst/>
            <a:gdLst/>
            <a:ahLst/>
            <a:cxnLst/>
            <a:rect l="l" t="t" r="r" b="b"/>
            <a:pathLst>
              <a:path w="1265554" h="1471929">
                <a:moveTo>
                  <a:pt x="0" y="0"/>
                </a:moveTo>
                <a:lnTo>
                  <a:pt x="1264983" y="0"/>
                </a:lnTo>
                <a:lnTo>
                  <a:pt x="1264983" y="1471686"/>
                </a:lnTo>
                <a:lnTo>
                  <a:pt x="0" y="1471686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2822821" y="4468982"/>
            <a:ext cx="6455014" cy="1476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3708932" y="1490318"/>
            <a:ext cx="1068891" cy="446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7386042" y="2062099"/>
            <a:ext cx="364178" cy="323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6050944" y="2063270"/>
            <a:ext cx="332330" cy="261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8734590" y="4033053"/>
            <a:ext cx="364178" cy="323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/>
          <p:nvPr/>
        </p:nvSpPr>
        <p:spPr>
          <a:xfrm>
            <a:off x="7399492" y="4034224"/>
            <a:ext cx="332330" cy="261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6909867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Consequences of </a:t>
            </a:r>
            <a:r>
              <a:rPr dirty="0"/>
              <a:t>the</a:t>
            </a:r>
            <a:r>
              <a:rPr spc="-9" dirty="0"/>
              <a:t> </a:t>
            </a:r>
            <a:r>
              <a:rPr spc="-5" dirty="0"/>
              <a:t>Sparsity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0"/>
            <a:ext cx="6928309" cy="902294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4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1036320" algn="l"/>
                <a:tab pos="1997710" algn="l"/>
                <a:tab pos="4533265" algn="l"/>
                <a:tab pos="502793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667" dirty="0">
                <a:latin typeface="Verdana"/>
                <a:cs typeface="Verdana"/>
              </a:rPr>
              <a:t>We	need</a:t>
            </a:r>
            <a:r>
              <a:rPr sz="2905" spc="-5" dirty="0">
                <a:latin typeface="Verdana"/>
                <a:cs typeface="Verdana"/>
              </a:rPr>
              <a:t> t</a:t>
            </a:r>
            <a:r>
              <a:rPr sz="2905" dirty="0">
                <a:latin typeface="Verdana"/>
                <a:cs typeface="Verdana"/>
              </a:rPr>
              <a:t>o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c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m</a:t>
            </a:r>
            <a:r>
              <a:rPr sz="2905" spc="-5" dirty="0">
                <a:latin typeface="Verdana"/>
                <a:cs typeface="Verdana"/>
              </a:rPr>
              <a:t>put</a:t>
            </a:r>
            <a:r>
              <a:rPr sz="2905" dirty="0">
                <a:latin typeface="Verdana"/>
                <a:cs typeface="Verdana"/>
              </a:rPr>
              <a:t>e</a:t>
            </a:r>
            <a:r>
              <a:rPr sz="2905" spc="-5" dirty="0">
                <a:latin typeface="Verdana"/>
                <a:cs typeface="Verdana"/>
              </a:rPr>
              <a:t> th</a:t>
            </a:r>
            <a:r>
              <a:rPr sz="2905" dirty="0">
                <a:latin typeface="Verdana"/>
                <a:cs typeface="Verdana"/>
              </a:rPr>
              <a:t>e	c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efficient  </a:t>
            </a:r>
            <a:r>
              <a:rPr sz="2905" spc="-5" dirty="0">
                <a:latin typeface="Verdana"/>
                <a:cs typeface="Verdana"/>
              </a:rPr>
              <a:t>vector	</a:t>
            </a:r>
            <a:r>
              <a:rPr sz="2905" dirty="0">
                <a:latin typeface="Verdana"/>
                <a:cs typeface="Verdana"/>
              </a:rPr>
              <a:t>and </a:t>
            </a:r>
            <a:r>
              <a:rPr sz="2905" spc="-5" dirty="0">
                <a:latin typeface="Verdana"/>
                <a:cs typeface="Verdana"/>
              </a:rPr>
              <a:t>matrix	</a:t>
            </a:r>
            <a:r>
              <a:rPr sz="2905" dirty="0">
                <a:latin typeface="Verdana"/>
                <a:cs typeface="Verdana"/>
              </a:rPr>
              <a:t>: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3445" y="4215895"/>
            <a:ext cx="7208392" cy="188907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322580" marR="4445" indent="-311150">
              <a:spcBef>
                <a:spcPts val="90"/>
              </a:spcBef>
              <a:tabLst>
                <a:tab pos="321945" algn="l"/>
                <a:tab pos="786130" algn="l"/>
                <a:tab pos="1132205" algn="l"/>
                <a:tab pos="4280535" algn="l"/>
                <a:tab pos="5412105" algn="l"/>
                <a:tab pos="614743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667" dirty="0">
                <a:latin typeface="Verdana"/>
                <a:cs typeface="Verdana"/>
              </a:rPr>
              <a:t>The</a:t>
            </a:r>
            <a:r>
              <a:rPr lang="en-US" altLang="zh-CN" sz="2905" spc="-667" dirty="0">
                <a:latin typeface="Verdana"/>
                <a:cs typeface="Verdana"/>
              </a:rPr>
              <a:t> </a:t>
            </a:r>
            <a:r>
              <a:rPr sz="2905" spc="-667" dirty="0">
                <a:latin typeface="Verdana"/>
                <a:cs typeface="Verdana"/>
              </a:rPr>
              <a:t>	s</a:t>
            </a:r>
            <a:r>
              <a:rPr lang="en-US" altLang="zh-CN" sz="2905" spc="-667" dirty="0">
                <a:latin typeface="Verdana"/>
                <a:cs typeface="Verdana"/>
              </a:rPr>
              <a:t>  </a:t>
            </a:r>
            <a:r>
              <a:rPr sz="2905" spc="-667" dirty="0">
                <a:latin typeface="Verdana"/>
                <a:cs typeface="Verdana"/>
              </a:rPr>
              <a:t>p</a:t>
            </a:r>
            <a:r>
              <a:rPr lang="en-US" altLang="zh-CN" sz="2905" spc="-667" dirty="0">
                <a:latin typeface="Verdana"/>
                <a:cs typeface="Verdana"/>
              </a:rPr>
              <a:t>  </a:t>
            </a:r>
            <a:r>
              <a:rPr sz="2905" spc="-5" dirty="0" err="1">
                <a:latin typeface="Verdana"/>
                <a:cs typeface="Verdana"/>
              </a:rPr>
              <a:t>a</a:t>
            </a:r>
            <a:r>
              <a:rPr sz="2905" dirty="0" err="1">
                <a:latin typeface="Verdana"/>
                <a:cs typeface="Verdana"/>
              </a:rPr>
              <a:t>rse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st</a:t>
            </a:r>
            <a:r>
              <a:rPr sz="2905" spc="-5" dirty="0">
                <a:latin typeface="Verdana"/>
                <a:cs typeface="Verdana"/>
              </a:rPr>
              <a:t>r</a:t>
            </a:r>
            <a:r>
              <a:rPr sz="2905" dirty="0">
                <a:latin typeface="Verdana"/>
                <a:cs typeface="Verdana"/>
              </a:rPr>
              <a:t>uct</a:t>
            </a:r>
            <a:r>
              <a:rPr sz="2905" spc="-5" dirty="0">
                <a:latin typeface="Verdana"/>
                <a:cs typeface="Verdana"/>
              </a:rPr>
              <a:t>u</a:t>
            </a:r>
            <a:r>
              <a:rPr sz="2905" dirty="0">
                <a:latin typeface="Verdana"/>
                <a:cs typeface="Verdana"/>
              </a:rPr>
              <a:t>re	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f	will	res</a:t>
            </a:r>
            <a:r>
              <a:rPr sz="2905" spc="-5" dirty="0">
                <a:latin typeface="Verdana"/>
                <a:cs typeface="Verdana"/>
              </a:rPr>
              <a:t>u</a:t>
            </a:r>
            <a:r>
              <a:rPr sz="2905" dirty="0">
                <a:latin typeface="Verdana"/>
                <a:cs typeface="Verdana"/>
              </a:rPr>
              <a:t>lt  in	a</a:t>
            </a:r>
            <a:r>
              <a:rPr sz="2905" spc="18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sparse</a:t>
            </a:r>
            <a:r>
              <a:rPr sz="2905" spc="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structure	of</a:t>
            </a:r>
            <a:endParaRPr sz="2905" dirty="0">
              <a:latin typeface="Verdana"/>
              <a:cs typeface="Verdana"/>
            </a:endParaRPr>
          </a:p>
          <a:p>
            <a:pPr marL="322580" marR="118110" indent="-311150">
              <a:spcBef>
                <a:spcPts val="655"/>
              </a:spcBef>
              <a:tabLst>
                <a:tab pos="321945" algn="l"/>
                <a:tab pos="2865755" algn="l"/>
                <a:tab pos="3011805" algn="l"/>
                <a:tab pos="522668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667" dirty="0">
                <a:latin typeface="Verdana"/>
                <a:cs typeface="Verdana"/>
              </a:rPr>
              <a:t>This </a:t>
            </a:r>
            <a:r>
              <a:rPr lang="en-US" altLang="zh-CN" sz="2905" spc="-667" dirty="0">
                <a:latin typeface="Verdana"/>
                <a:cs typeface="Verdana"/>
              </a:rPr>
              <a:t>     </a:t>
            </a:r>
            <a:r>
              <a:rPr sz="2905" spc="-667" dirty="0">
                <a:latin typeface="Verdana"/>
                <a:cs typeface="Verdana"/>
              </a:rPr>
              <a:t>st</a:t>
            </a:r>
            <a:r>
              <a:rPr sz="2905" spc="-5" dirty="0">
                <a:latin typeface="Verdana"/>
                <a:cs typeface="Verdana"/>
              </a:rPr>
              <a:t>r</a:t>
            </a:r>
            <a:r>
              <a:rPr sz="2905" dirty="0">
                <a:latin typeface="Verdana"/>
                <a:cs typeface="Verdana"/>
              </a:rPr>
              <a:t>uct</a:t>
            </a:r>
            <a:r>
              <a:rPr sz="2905" spc="-5" dirty="0">
                <a:latin typeface="Verdana"/>
                <a:cs typeface="Verdana"/>
              </a:rPr>
              <a:t>u</a:t>
            </a:r>
            <a:r>
              <a:rPr sz="2905" dirty="0">
                <a:latin typeface="Verdana"/>
                <a:cs typeface="Verdana"/>
              </a:rPr>
              <a:t>re	reflects </a:t>
            </a:r>
            <a:r>
              <a:rPr sz="2905" spc="-5" dirty="0">
                <a:latin typeface="Verdana"/>
                <a:cs typeface="Verdana"/>
              </a:rPr>
              <a:t>th</a:t>
            </a:r>
            <a:r>
              <a:rPr sz="2905" dirty="0">
                <a:latin typeface="Verdana"/>
                <a:cs typeface="Verdana"/>
              </a:rPr>
              <a:t>e	a</a:t>
            </a:r>
            <a:r>
              <a:rPr sz="2905" spc="-5" dirty="0">
                <a:latin typeface="Verdana"/>
                <a:cs typeface="Verdana"/>
              </a:rPr>
              <a:t>d</a:t>
            </a:r>
            <a:r>
              <a:rPr sz="2905" dirty="0">
                <a:latin typeface="Verdana"/>
                <a:cs typeface="Verdana"/>
              </a:rPr>
              <a:t>jac</a:t>
            </a:r>
            <a:r>
              <a:rPr sz="2905" spc="-5" dirty="0">
                <a:latin typeface="Verdana"/>
                <a:cs typeface="Verdana"/>
              </a:rPr>
              <a:t>e</a:t>
            </a:r>
            <a:r>
              <a:rPr sz="2905" dirty="0">
                <a:latin typeface="Verdana"/>
                <a:cs typeface="Verdana"/>
              </a:rPr>
              <a:t>ncy  </a:t>
            </a:r>
            <a:r>
              <a:rPr sz="2905" spc="-5" dirty="0">
                <a:latin typeface="Verdana"/>
                <a:cs typeface="Verdana"/>
              </a:rPr>
              <a:t>matrix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of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graph</a:t>
            </a:r>
            <a:endParaRPr sz="2905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25334" y="4768495"/>
            <a:ext cx="321835" cy="2748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7189794" y="4333881"/>
            <a:ext cx="469545" cy="419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6525980" y="2002243"/>
            <a:ext cx="321835" cy="2748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3947022" y="1998749"/>
            <a:ext cx="221546" cy="280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3597798" y="2579749"/>
            <a:ext cx="4699006" cy="1513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3445" y="692611"/>
            <a:ext cx="6501268" cy="51440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2788285" algn="l"/>
              </a:tabLst>
            </a:pP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Illustration	of </a:t>
            </a:r>
            <a:r>
              <a:rPr sz="3265" b="1" dirty="0">
                <a:solidFill>
                  <a:srgbClr val="336699"/>
                </a:solidFill>
                <a:latin typeface="Verdana"/>
                <a:cs typeface="Verdana"/>
              </a:rPr>
              <a:t>the</a:t>
            </a:r>
            <a:r>
              <a:rPr sz="3265" b="1" spc="-45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Structure</a:t>
            </a:r>
            <a:endParaRPr sz="3265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09934" y="1538434"/>
            <a:ext cx="1749508" cy="3560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" name="object 4"/>
          <p:cNvSpPr/>
          <p:nvPr/>
        </p:nvSpPr>
        <p:spPr>
          <a:xfrm>
            <a:off x="3783690" y="2095724"/>
            <a:ext cx="89327" cy="208045"/>
          </a:xfrm>
          <a:custGeom>
            <a:avLst/>
            <a:gdLst/>
            <a:ahLst/>
            <a:cxnLst/>
            <a:rect l="l" t="t" r="r" b="b"/>
            <a:pathLst>
              <a:path w="98425" h="229235">
                <a:moveTo>
                  <a:pt x="0" y="0"/>
                </a:moveTo>
                <a:lnTo>
                  <a:pt x="97917" y="0"/>
                </a:lnTo>
                <a:lnTo>
                  <a:pt x="97917" y="228981"/>
                </a:lnTo>
                <a:lnTo>
                  <a:pt x="0" y="228981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038365" y="2091402"/>
          <a:ext cx="208045" cy="1836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45"/>
              </a:tblGrid>
              <a:tr h="206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7105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368107" y="2095724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5" h="229235">
                <a:moveTo>
                  <a:pt x="0" y="0"/>
                </a:moveTo>
                <a:lnTo>
                  <a:pt x="228955" y="0"/>
                </a:lnTo>
                <a:lnTo>
                  <a:pt x="228955" y="228981"/>
                </a:lnTo>
                <a:lnTo>
                  <a:pt x="0" y="228981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5265709" y="2094421"/>
            <a:ext cx="89327" cy="1837828"/>
          </a:xfrm>
          <a:custGeom>
            <a:avLst/>
            <a:gdLst/>
            <a:ahLst/>
            <a:cxnLst/>
            <a:rect l="l" t="t" r="r" b="b"/>
            <a:pathLst>
              <a:path w="98425" h="2025014">
                <a:moveTo>
                  <a:pt x="97916" y="0"/>
                </a:moveTo>
                <a:lnTo>
                  <a:pt x="97916" y="2024849"/>
                </a:lnTo>
                <a:lnTo>
                  <a:pt x="0" y="2024849"/>
                </a:lnTo>
                <a:lnTo>
                  <a:pt x="0" y="0"/>
                </a:lnTo>
                <a:lnTo>
                  <a:pt x="97916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5265706" y="2094421"/>
            <a:ext cx="89327" cy="1837828"/>
          </a:xfrm>
          <a:custGeom>
            <a:avLst/>
            <a:gdLst/>
            <a:ahLst/>
            <a:cxnLst/>
            <a:rect l="l" t="t" r="r" b="b"/>
            <a:pathLst>
              <a:path w="98425" h="2025014">
                <a:moveTo>
                  <a:pt x="97919" y="0"/>
                </a:moveTo>
                <a:lnTo>
                  <a:pt x="97919" y="2024848"/>
                </a:lnTo>
                <a:lnTo>
                  <a:pt x="0" y="2024848"/>
                </a:lnTo>
                <a:lnTo>
                  <a:pt x="0" y="0"/>
                </a:lnTo>
                <a:lnTo>
                  <a:pt x="9791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5264591" y="3219767"/>
            <a:ext cx="89327" cy="208045"/>
          </a:xfrm>
          <a:custGeom>
            <a:avLst/>
            <a:gdLst/>
            <a:ahLst/>
            <a:cxnLst/>
            <a:rect l="l" t="t" r="r" b="b"/>
            <a:pathLst>
              <a:path w="98425" h="229235">
                <a:moveTo>
                  <a:pt x="97916" y="0"/>
                </a:moveTo>
                <a:lnTo>
                  <a:pt x="97916" y="228993"/>
                </a:lnTo>
                <a:lnTo>
                  <a:pt x="0" y="228993"/>
                </a:lnTo>
                <a:lnTo>
                  <a:pt x="0" y="0"/>
                </a:lnTo>
                <a:lnTo>
                  <a:pt x="9791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5264591" y="2300934"/>
            <a:ext cx="89327" cy="208045"/>
          </a:xfrm>
          <a:custGeom>
            <a:avLst/>
            <a:gdLst/>
            <a:ahLst/>
            <a:cxnLst/>
            <a:rect l="l" t="t" r="r" b="b"/>
            <a:pathLst>
              <a:path w="98425" h="229235">
                <a:moveTo>
                  <a:pt x="97916" y="0"/>
                </a:moveTo>
                <a:lnTo>
                  <a:pt x="97916" y="228980"/>
                </a:lnTo>
                <a:lnTo>
                  <a:pt x="0" y="228980"/>
                </a:lnTo>
                <a:lnTo>
                  <a:pt x="0" y="0"/>
                </a:lnTo>
                <a:lnTo>
                  <a:pt x="9791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4316908" y="2746623"/>
            <a:ext cx="652374" cy="266828"/>
          </a:xfrm>
          <a:custGeom>
            <a:avLst/>
            <a:gdLst/>
            <a:ahLst/>
            <a:cxnLst/>
            <a:rect l="l" t="t" r="r" b="b"/>
            <a:pathLst>
              <a:path w="718820" h="294004">
                <a:moveTo>
                  <a:pt x="0" y="73447"/>
                </a:moveTo>
                <a:lnTo>
                  <a:pt x="538900" y="73447"/>
                </a:lnTo>
                <a:lnTo>
                  <a:pt x="538900" y="0"/>
                </a:lnTo>
                <a:lnTo>
                  <a:pt x="718559" y="146895"/>
                </a:lnTo>
                <a:lnTo>
                  <a:pt x="538900" y="293790"/>
                </a:lnTo>
                <a:lnTo>
                  <a:pt x="538900" y="220342"/>
                </a:lnTo>
                <a:lnTo>
                  <a:pt x="0" y="220342"/>
                </a:lnTo>
                <a:lnTo>
                  <a:pt x="0" y="7344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5591144" y="2470425"/>
            <a:ext cx="504841" cy="336561"/>
          </a:xfrm>
          <a:custGeom>
            <a:avLst/>
            <a:gdLst/>
            <a:ahLst/>
            <a:cxnLst/>
            <a:rect l="l" t="t" r="r" b="b"/>
            <a:pathLst>
              <a:path w="556260" h="370839">
                <a:moveTo>
                  <a:pt x="555819" y="370584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5562366" y="2451234"/>
            <a:ext cx="115261" cy="100853"/>
          </a:xfrm>
          <a:custGeom>
            <a:avLst/>
            <a:gdLst/>
            <a:ahLst/>
            <a:cxnLst/>
            <a:rect l="l" t="t" r="r" b="b"/>
            <a:pathLst>
              <a:path w="127000" h="111125">
                <a:moveTo>
                  <a:pt x="0" y="0"/>
                </a:moveTo>
                <a:lnTo>
                  <a:pt x="63398" y="110959"/>
                </a:lnTo>
                <a:lnTo>
                  <a:pt x="126809" y="15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5561967" y="2984509"/>
            <a:ext cx="564200" cy="338290"/>
          </a:xfrm>
          <a:custGeom>
            <a:avLst/>
            <a:gdLst/>
            <a:ahLst/>
            <a:cxnLst/>
            <a:rect l="l" t="t" r="r" b="b"/>
            <a:pathLst>
              <a:path w="621664" h="372745">
                <a:moveTo>
                  <a:pt x="621077" y="0"/>
                </a:moveTo>
                <a:lnTo>
                  <a:pt x="0" y="372137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5532307" y="3242208"/>
            <a:ext cx="115837" cy="97971"/>
          </a:xfrm>
          <a:custGeom>
            <a:avLst/>
            <a:gdLst/>
            <a:ahLst/>
            <a:cxnLst/>
            <a:rect l="l" t="t" r="r" b="b"/>
            <a:pathLst>
              <a:path w="127635" h="107950">
                <a:moveTo>
                  <a:pt x="68681" y="0"/>
                </a:moveTo>
                <a:lnTo>
                  <a:pt x="0" y="107772"/>
                </a:lnTo>
                <a:lnTo>
                  <a:pt x="127419" y="98044"/>
                </a:lnTo>
                <a:lnTo>
                  <a:pt x="686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 txBox="1"/>
          <p:nvPr/>
        </p:nvSpPr>
        <p:spPr>
          <a:xfrm>
            <a:off x="6198939" y="2720148"/>
            <a:ext cx="3155256" cy="34679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Non-zero only at </a:t>
            </a:r>
            <a:r>
              <a:rPr sz="2180" b="1" i="1" dirty="0">
                <a:solidFill>
                  <a:srgbClr val="941100"/>
                </a:solidFill>
                <a:latin typeface="Arial"/>
                <a:cs typeface="Arial"/>
              </a:rPr>
              <a:t>x</a:t>
            </a:r>
            <a:r>
              <a:rPr sz="2180" b="1" i="1" baseline="-21000" dirty="0">
                <a:solidFill>
                  <a:srgbClr val="941100"/>
                </a:solidFill>
                <a:latin typeface="Arial"/>
                <a:cs typeface="Arial"/>
              </a:rPr>
              <a:t>i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and</a:t>
            </a:r>
            <a:r>
              <a:rPr sz="2180" spc="-91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180" b="1" i="1" spc="-5" dirty="0">
                <a:solidFill>
                  <a:srgbClr val="800000"/>
                </a:solidFill>
                <a:latin typeface="Arial"/>
                <a:cs typeface="Arial"/>
              </a:rPr>
              <a:t>x</a:t>
            </a:r>
            <a:r>
              <a:rPr sz="2180" b="1" i="1" spc="-6" baseline="-21000" dirty="0">
                <a:solidFill>
                  <a:srgbClr val="941100"/>
                </a:solidFill>
                <a:latin typeface="Arial"/>
                <a:cs typeface="Arial"/>
              </a:rPr>
              <a:t>j</a:t>
            </a:r>
            <a:endParaRPr sz="2180" baseline="-2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16635"/>
            <a:ext cx="2489627" cy="235679"/>
          </a:xfrm>
          <a:prstGeom prst="rect">
            <a:avLst/>
          </a:prstGeom>
        </p:spPr>
        <p:txBody>
          <a:bodyPr vert="horz" wrap="square" lIns="0" tIns="12102" rIns="0" bIns="0" rtlCol="0" anchor="ctr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6501268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2788285" algn="l"/>
              </a:tabLst>
            </a:pPr>
            <a:r>
              <a:rPr spc="-5" dirty="0"/>
              <a:t>Illustration	of </a:t>
            </a:r>
            <a:r>
              <a:rPr dirty="0"/>
              <a:t>the</a:t>
            </a:r>
            <a:r>
              <a:rPr spc="-45" dirty="0"/>
              <a:t> </a:t>
            </a:r>
            <a:r>
              <a:rPr spc="-5" dirty="0"/>
              <a:t>Structure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480307" y="4117204"/>
            <a:ext cx="1836726" cy="3560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" name="object 4"/>
          <p:cNvSpPr/>
          <p:nvPr/>
        </p:nvSpPr>
        <p:spPr>
          <a:xfrm>
            <a:off x="2409934" y="1538434"/>
            <a:ext cx="1749508" cy="356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86038" y="4581293"/>
          <a:ext cx="208045" cy="1836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45"/>
              </a:tblGrid>
              <a:tr h="206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7105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27051" y="4581294"/>
          <a:ext cx="1838402" cy="207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45"/>
                <a:gridCol w="208045"/>
                <a:gridCol w="711157"/>
                <a:gridCol w="208044"/>
                <a:gridCol w="503111"/>
              </a:tblGrid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AC1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AC1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783690" y="2095724"/>
            <a:ext cx="89327" cy="208045"/>
          </a:xfrm>
          <a:custGeom>
            <a:avLst/>
            <a:gdLst/>
            <a:ahLst/>
            <a:cxnLst/>
            <a:rect l="l" t="t" r="r" b="b"/>
            <a:pathLst>
              <a:path w="98425" h="229235">
                <a:moveTo>
                  <a:pt x="0" y="0"/>
                </a:moveTo>
                <a:lnTo>
                  <a:pt x="97917" y="0"/>
                </a:lnTo>
                <a:lnTo>
                  <a:pt x="97917" y="228981"/>
                </a:lnTo>
                <a:lnTo>
                  <a:pt x="0" y="228981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038365" y="2091402"/>
          <a:ext cx="208045" cy="1836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45"/>
              </a:tblGrid>
              <a:tr h="206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7105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368107" y="2095724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5" h="229235">
                <a:moveTo>
                  <a:pt x="0" y="0"/>
                </a:moveTo>
                <a:lnTo>
                  <a:pt x="228955" y="0"/>
                </a:lnTo>
                <a:lnTo>
                  <a:pt x="228955" y="228981"/>
                </a:lnTo>
                <a:lnTo>
                  <a:pt x="0" y="228981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3547141" y="4585616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5" h="229235">
                <a:moveTo>
                  <a:pt x="0" y="0"/>
                </a:moveTo>
                <a:lnTo>
                  <a:pt x="228968" y="0"/>
                </a:lnTo>
                <a:lnTo>
                  <a:pt x="228968" y="228980"/>
                </a:lnTo>
                <a:lnTo>
                  <a:pt x="0" y="228980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5265709" y="2094421"/>
            <a:ext cx="89327" cy="1837828"/>
          </a:xfrm>
          <a:custGeom>
            <a:avLst/>
            <a:gdLst/>
            <a:ahLst/>
            <a:cxnLst/>
            <a:rect l="l" t="t" r="r" b="b"/>
            <a:pathLst>
              <a:path w="98425" h="2025014">
                <a:moveTo>
                  <a:pt x="97916" y="0"/>
                </a:moveTo>
                <a:lnTo>
                  <a:pt x="97916" y="2024849"/>
                </a:lnTo>
                <a:lnTo>
                  <a:pt x="0" y="2024849"/>
                </a:lnTo>
                <a:lnTo>
                  <a:pt x="0" y="0"/>
                </a:lnTo>
                <a:lnTo>
                  <a:pt x="97916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5265706" y="2094421"/>
            <a:ext cx="89327" cy="1837828"/>
          </a:xfrm>
          <a:custGeom>
            <a:avLst/>
            <a:gdLst/>
            <a:ahLst/>
            <a:cxnLst/>
            <a:rect l="l" t="t" r="r" b="b"/>
            <a:pathLst>
              <a:path w="98425" h="2025014">
                <a:moveTo>
                  <a:pt x="97919" y="0"/>
                </a:moveTo>
                <a:lnTo>
                  <a:pt x="97919" y="2024848"/>
                </a:lnTo>
                <a:lnTo>
                  <a:pt x="0" y="2024848"/>
                </a:lnTo>
                <a:lnTo>
                  <a:pt x="0" y="0"/>
                </a:lnTo>
                <a:lnTo>
                  <a:pt x="9791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5264591" y="3219767"/>
            <a:ext cx="89327" cy="208045"/>
          </a:xfrm>
          <a:custGeom>
            <a:avLst/>
            <a:gdLst/>
            <a:ahLst/>
            <a:cxnLst/>
            <a:rect l="l" t="t" r="r" b="b"/>
            <a:pathLst>
              <a:path w="98425" h="229235">
                <a:moveTo>
                  <a:pt x="97916" y="0"/>
                </a:moveTo>
                <a:lnTo>
                  <a:pt x="97916" y="228993"/>
                </a:lnTo>
                <a:lnTo>
                  <a:pt x="0" y="228993"/>
                </a:lnTo>
                <a:lnTo>
                  <a:pt x="0" y="0"/>
                </a:lnTo>
                <a:lnTo>
                  <a:pt x="9791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5264591" y="2300934"/>
            <a:ext cx="89327" cy="208045"/>
          </a:xfrm>
          <a:custGeom>
            <a:avLst/>
            <a:gdLst/>
            <a:ahLst/>
            <a:cxnLst/>
            <a:rect l="l" t="t" r="r" b="b"/>
            <a:pathLst>
              <a:path w="98425" h="229235">
                <a:moveTo>
                  <a:pt x="97916" y="0"/>
                </a:moveTo>
                <a:lnTo>
                  <a:pt x="97916" y="228980"/>
                </a:lnTo>
                <a:lnTo>
                  <a:pt x="0" y="228980"/>
                </a:lnTo>
                <a:lnTo>
                  <a:pt x="0" y="0"/>
                </a:lnTo>
                <a:lnTo>
                  <a:pt x="9791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4316908" y="2746623"/>
            <a:ext cx="652374" cy="266828"/>
          </a:xfrm>
          <a:custGeom>
            <a:avLst/>
            <a:gdLst/>
            <a:ahLst/>
            <a:cxnLst/>
            <a:rect l="l" t="t" r="r" b="b"/>
            <a:pathLst>
              <a:path w="718820" h="294004">
                <a:moveTo>
                  <a:pt x="0" y="73447"/>
                </a:moveTo>
                <a:lnTo>
                  <a:pt x="538900" y="73447"/>
                </a:lnTo>
                <a:lnTo>
                  <a:pt x="538900" y="0"/>
                </a:lnTo>
                <a:lnTo>
                  <a:pt x="718559" y="146895"/>
                </a:lnTo>
                <a:lnTo>
                  <a:pt x="538900" y="293790"/>
                </a:lnTo>
                <a:lnTo>
                  <a:pt x="538900" y="220342"/>
                </a:lnTo>
                <a:lnTo>
                  <a:pt x="0" y="220342"/>
                </a:lnTo>
                <a:lnTo>
                  <a:pt x="0" y="7344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/>
          <p:nvPr/>
        </p:nvSpPr>
        <p:spPr>
          <a:xfrm>
            <a:off x="6717657" y="4585615"/>
            <a:ext cx="1837828" cy="1837828"/>
          </a:xfrm>
          <a:custGeom>
            <a:avLst/>
            <a:gdLst/>
            <a:ahLst/>
            <a:cxnLst/>
            <a:rect l="l" t="t" r="r" b="b"/>
            <a:pathLst>
              <a:path w="2025015" h="2025015">
                <a:moveTo>
                  <a:pt x="2024646" y="0"/>
                </a:moveTo>
                <a:lnTo>
                  <a:pt x="2024646" y="2024852"/>
                </a:lnTo>
                <a:lnTo>
                  <a:pt x="0" y="2024852"/>
                </a:lnTo>
                <a:lnTo>
                  <a:pt x="0" y="0"/>
                </a:lnTo>
                <a:lnTo>
                  <a:pt x="2024646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/>
          <p:nvPr/>
        </p:nvSpPr>
        <p:spPr>
          <a:xfrm>
            <a:off x="6717664" y="4585615"/>
            <a:ext cx="1837828" cy="1837828"/>
          </a:xfrm>
          <a:custGeom>
            <a:avLst/>
            <a:gdLst/>
            <a:ahLst/>
            <a:cxnLst/>
            <a:rect l="l" t="t" r="r" b="b"/>
            <a:pathLst>
              <a:path w="2025015" h="2025015">
                <a:moveTo>
                  <a:pt x="2024638" y="0"/>
                </a:moveTo>
                <a:lnTo>
                  <a:pt x="2024638" y="2024848"/>
                </a:lnTo>
                <a:lnTo>
                  <a:pt x="0" y="2024848"/>
                </a:lnTo>
                <a:lnTo>
                  <a:pt x="0" y="0"/>
                </a:lnTo>
                <a:lnTo>
                  <a:pt x="2024638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6925461" y="5712274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5" h="229234">
                <a:moveTo>
                  <a:pt x="228955" y="0"/>
                </a:moveTo>
                <a:lnTo>
                  <a:pt x="228955" y="228983"/>
                </a:lnTo>
                <a:lnTo>
                  <a:pt x="0" y="228983"/>
                </a:lnTo>
                <a:lnTo>
                  <a:pt x="0" y="0"/>
                </a:lnTo>
                <a:lnTo>
                  <a:pt x="228955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6925461" y="4793431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5" h="229235">
                <a:moveTo>
                  <a:pt x="228955" y="0"/>
                </a:moveTo>
                <a:lnTo>
                  <a:pt x="228955" y="228981"/>
                </a:lnTo>
                <a:lnTo>
                  <a:pt x="0" y="228981"/>
                </a:lnTo>
                <a:lnTo>
                  <a:pt x="0" y="0"/>
                </a:lnTo>
                <a:lnTo>
                  <a:pt x="228955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7844202" y="4792128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4" h="229235">
                <a:moveTo>
                  <a:pt x="0" y="0"/>
                </a:moveTo>
                <a:lnTo>
                  <a:pt x="228955" y="0"/>
                </a:lnTo>
                <a:lnTo>
                  <a:pt x="228955" y="228981"/>
                </a:lnTo>
                <a:lnTo>
                  <a:pt x="0" y="228981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/>
          <p:nvPr/>
        </p:nvSpPr>
        <p:spPr>
          <a:xfrm>
            <a:off x="7844202" y="5710965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4" h="229234">
                <a:moveTo>
                  <a:pt x="0" y="0"/>
                </a:moveTo>
                <a:lnTo>
                  <a:pt x="228955" y="0"/>
                </a:lnTo>
                <a:lnTo>
                  <a:pt x="228955" y="228984"/>
                </a:lnTo>
                <a:lnTo>
                  <a:pt x="0" y="228984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 txBox="1"/>
          <p:nvPr/>
        </p:nvSpPr>
        <p:spPr>
          <a:xfrm>
            <a:off x="6234635" y="2720148"/>
            <a:ext cx="3155256" cy="15023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Non-zero only at </a:t>
            </a:r>
            <a:r>
              <a:rPr sz="2180" b="1" i="1" dirty="0">
                <a:solidFill>
                  <a:srgbClr val="941100"/>
                </a:solidFill>
                <a:latin typeface="Arial"/>
                <a:cs typeface="Arial"/>
              </a:rPr>
              <a:t>x</a:t>
            </a:r>
            <a:r>
              <a:rPr sz="2180" b="1" i="1" baseline="-21000" dirty="0">
                <a:solidFill>
                  <a:srgbClr val="800000"/>
                </a:solidFill>
                <a:latin typeface="Arial"/>
                <a:cs typeface="Arial"/>
              </a:rPr>
              <a:t>i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and</a:t>
            </a:r>
            <a:r>
              <a:rPr sz="2180" spc="-91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180" b="1" i="1" spc="-5" dirty="0">
                <a:solidFill>
                  <a:srgbClr val="800000"/>
                </a:solidFill>
                <a:latin typeface="Arial"/>
                <a:cs typeface="Arial"/>
              </a:rPr>
              <a:t>x</a:t>
            </a:r>
            <a:r>
              <a:rPr sz="2180" b="1" i="1" spc="-6" baseline="-21000" dirty="0">
                <a:solidFill>
                  <a:srgbClr val="941100"/>
                </a:solidFill>
                <a:latin typeface="Arial"/>
                <a:cs typeface="Arial"/>
              </a:rPr>
              <a:t>j</a:t>
            </a:r>
            <a:endParaRPr sz="2180" baseline="-210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3675">
              <a:latin typeface="Times New Roman"/>
              <a:cs typeface="Times New Roman"/>
            </a:endParaRPr>
          </a:p>
          <a:p>
            <a:pPr marL="290195" marR="197485" algn="ctr">
              <a:lnSpc>
                <a:spcPts val="2270"/>
              </a:lnSpc>
              <a:spcBef>
                <a:spcPts val="5"/>
              </a:spcBef>
            </a:pP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Non-zero on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the</a:t>
            </a:r>
            <a:r>
              <a:rPr sz="2180" spc="-82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main 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diagonal at </a:t>
            </a:r>
            <a:r>
              <a:rPr sz="2180" b="1" i="1" spc="-5" dirty="0">
                <a:solidFill>
                  <a:srgbClr val="941100"/>
                </a:solidFill>
                <a:latin typeface="Arial"/>
                <a:cs typeface="Arial"/>
              </a:rPr>
              <a:t>x</a:t>
            </a:r>
            <a:r>
              <a:rPr sz="2180" b="1" i="1" spc="-6" baseline="-21000" dirty="0">
                <a:solidFill>
                  <a:srgbClr val="800000"/>
                </a:solidFill>
                <a:latin typeface="Arial"/>
                <a:cs typeface="Arial"/>
              </a:rPr>
              <a:t>i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and</a:t>
            </a:r>
            <a:r>
              <a:rPr sz="2180" spc="-4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180" b="1" i="1" dirty="0">
                <a:solidFill>
                  <a:srgbClr val="800000"/>
                </a:solidFill>
                <a:latin typeface="Arial"/>
                <a:cs typeface="Arial"/>
              </a:rPr>
              <a:t>x</a:t>
            </a:r>
            <a:r>
              <a:rPr sz="2180" b="1" i="1" baseline="-21000" dirty="0">
                <a:solidFill>
                  <a:srgbClr val="941100"/>
                </a:solidFill>
                <a:latin typeface="Arial"/>
                <a:cs typeface="Arial"/>
              </a:rPr>
              <a:t>j</a:t>
            </a:r>
            <a:endParaRPr sz="2180" baseline="-21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60039" y="4431663"/>
            <a:ext cx="47833" cy="266828"/>
          </a:xfrm>
          <a:custGeom>
            <a:avLst/>
            <a:gdLst/>
            <a:ahLst/>
            <a:cxnLst/>
            <a:rect l="l" t="t" r="r" b="b"/>
            <a:pathLst>
              <a:path w="52704" h="294004">
                <a:moveTo>
                  <a:pt x="0" y="0"/>
                </a:moveTo>
                <a:lnTo>
                  <a:pt x="52080" y="29347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4" name="object 24"/>
          <p:cNvSpPr/>
          <p:nvPr/>
        </p:nvSpPr>
        <p:spPr>
          <a:xfrm>
            <a:off x="6944144" y="4620863"/>
            <a:ext cx="102582" cy="111226"/>
          </a:xfrm>
          <a:custGeom>
            <a:avLst/>
            <a:gdLst/>
            <a:ahLst/>
            <a:cxnLst/>
            <a:rect l="l" t="t" r="r" b="b"/>
            <a:pathLst>
              <a:path w="113029" h="122554">
                <a:moveTo>
                  <a:pt x="112547" y="0"/>
                </a:moveTo>
                <a:lnTo>
                  <a:pt x="0" y="19964"/>
                </a:lnTo>
                <a:lnTo>
                  <a:pt x="76250" y="122516"/>
                </a:lnTo>
                <a:lnTo>
                  <a:pt x="112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5" name="object 25"/>
          <p:cNvSpPr/>
          <p:nvPr/>
        </p:nvSpPr>
        <p:spPr>
          <a:xfrm>
            <a:off x="7640075" y="4385558"/>
            <a:ext cx="281236" cy="1269018"/>
          </a:xfrm>
          <a:custGeom>
            <a:avLst/>
            <a:gdLst/>
            <a:ahLst/>
            <a:cxnLst/>
            <a:rect l="l" t="t" r="r" b="b"/>
            <a:pathLst>
              <a:path w="309879" h="1398270">
                <a:moveTo>
                  <a:pt x="0" y="0"/>
                </a:moveTo>
                <a:lnTo>
                  <a:pt x="309268" y="139789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6" name="object 26"/>
          <p:cNvSpPr/>
          <p:nvPr/>
        </p:nvSpPr>
        <p:spPr>
          <a:xfrm>
            <a:off x="7855174" y="5575507"/>
            <a:ext cx="101429" cy="112955"/>
          </a:xfrm>
          <a:custGeom>
            <a:avLst/>
            <a:gdLst/>
            <a:ahLst/>
            <a:cxnLst/>
            <a:rect l="l" t="t" r="r" b="b"/>
            <a:pathLst>
              <a:path w="111759" h="124460">
                <a:moveTo>
                  <a:pt x="111594" y="0"/>
                </a:moveTo>
                <a:lnTo>
                  <a:pt x="0" y="24688"/>
                </a:lnTo>
                <a:lnTo>
                  <a:pt x="80492" y="123952"/>
                </a:lnTo>
                <a:lnTo>
                  <a:pt x="111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7" name="object 27"/>
          <p:cNvSpPr/>
          <p:nvPr/>
        </p:nvSpPr>
        <p:spPr>
          <a:xfrm>
            <a:off x="5887782" y="5355453"/>
            <a:ext cx="652374" cy="266828"/>
          </a:xfrm>
          <a:custGeom>
            <a:avLst/>
            <a:gdLst/>
            <a:ahLst/>
            <a:cxnLst/>
            <a:rect l="l" t="t" r="r" b="b"/>
            <a:pathLst>
              <a:path w="718820" h="294004">
                <a:moveTo>
                  <a:pt x="0" y="73447"/>
                </a:moveTo>
                <a:lnTo>
                  <a:pt x="538900" y="73447"/>
                </a:lnTo>
                <a:lnTo>
                  <a:pt x="538900" y="0"/>
                </a:lnTo>
                <a:lnTo>
                  <a:pt x="718559" y="146895"/>
                </a:lnTo>
                <a:lnTo>
                  <a:pt x="538900" y="293790"/>
                </a:lnTo>
                <a:lnTo>
                  <a:pt x="538900" y="220342"/>
                </a:lnTo>
                <a:lnTo>
                  <a:pt x="0" y="220342"/>
                </a:lnTo>
                <a:lnTo>
                  <a:pt x="0" y="7344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6501268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2788285" algn="l"/>
              </a:tabLst>
            </a:pPr>
            <a:r>
              <a:rPr spc="-5" dirty="0"/>
              <a:t>Illustration	of </a:t>
            </a:r>
            <a:r>
              <a:rPr dirty="0"/>
              <a:t>the</a:t>
            </a:r>
            <a:r>
              <a:rPr spc="-45" dirty="0"/>
              <a:t> </a:t>
            </a:r>
            <a:r>
              <a:rPr spc="-5" dirty="0"/>
              <a:t>Structure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480307" y="4117204"/>
            <a:ext cx="1836726" cy="3560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" name="object 4"/>
          <p:cNvSpPr/>
          <p:nvPr/>
        </p:nvSpPr>
        <p:spPr>
          <a:xfrm>
            <a:off x="2409934" y="1538434"/>
            <a:ext cx="1749508" cy="356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86038" y="4581293"/>
          <a:ext cx="208045" cy="1836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45"/>
              </a:tblGrid>
              <a:tr h="206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7105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27051" y="4581294"/>
          <a:ext cx="1838402" cy="207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45"/>
                <a:gridCol w="208045"/>
                <a:gridCol w="711157"/>
                <a:gridCol w="208044"/>
                <a:gridCol w="503111"/>
              </a:tblGrid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AC1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AC1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783690" y="2095724"/>
            <a:ext cx="89327" cy="208045"/>
          </a:xfrm>
          <a:custGeom>
            <a:avLst/>
            <a:gdLst/>
            <a:ahLst/>
            <a:cxnLst/>
            <a:rect l="l" t="t" r="r" b="b"/>
            <a:pathLst>
              <a:path w="98425" h="229235">
                <a:moveTo>
                  <a:pt x="0" y="0"/>
                </a:moveTo>
                <a:lnTo>
                  <a:pt x="97917" y="0"/>
                </a:lnTo>
                <a:lnTo>
                  <a:pt x="97917" y="228981"/>
                </a:lnTo>
                <a:lnTo>
                  <a:pt x="0" y="228981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038365" y="2091402"/>
          <a:ext cx="208045" cy="1836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45"/>
              </a:tblGrid>
              <a:tr h="206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7105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368107" y="2095724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5" h="229235">
                <a:moveTo>
                  <a:pt x="0" y="0"/>
                </a:moveTo>
                <a:lnTo>
                  <a:pt x="228955" y="0"/>
                </a:lnTo>
                <a:lnTo>
                  <a:pt x="228955" y="228981"/>
                </a:lnTo>
                <a:lnTo>
                  <a:pt x="0" y="228981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3547141" y="4585616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5" h="229235">
                <a:moveTo>
                  <a:pt x="0" y="0"/>
                </a:moveTo>
                <a:lnTo>
                  <a:pt x="228968" y="0"/>
                </a:lnTo>
                <a:lnTo>
                  <a:pt x="228968" y="228980"/>
                </a:lnTo>
                <a:lnTo>
                  <a:pt x="0" y="228980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5265709" y="2094421"/>
            <a:ext cx="89327" cy="1837828"/>
          </a:xfrm>
          <a:custGeom>
            <a:avLst/>
            <a:gdLst/>
            <a:ahLst/>
            <a:cxnLst/>
            <a:rect l="l" t="t" r="r" b="b"/>
            <a:pathLst>
              <a:path w="98425" h="2025014">
                <a:moveTo>
                  <a:pt x="97916" y="0"/>
                </a:moveTo>
                <a:lnTo>
                  <a:pt x="97916" y="2024849"/>
                </a:lnTo>
                <a:lnTo>
                  <a:pt x="0" y="2024849"/>
                </a:lnTo>
                <a:lnTo>
                  <a:pt x="0" y="0"/>
                </a:lnTo>
                <a:lnTo>
                  <a:pt x="97916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5265706" y="2094421"/>
            <a:ext cx="89327" cy="1837828"/>
          </a:xfrm>
          <a:custGeom>
            <a:avLst/>
            <a:gdLst/>
            <a:ahLst/>
            <a:cxnLst/>
            <a:rect l="l" t="t" r="r" b="b"/>
            <a:pathLst>
              <a:path w="98425" h="2025014">
                <a:moveTo>
                  <a:pt x="97919" y="0"/>
                </a:moveTo>
                <a:lnTo>
                  <a:pt x="97919" y="2024848"/>
                </a:lnTo>
                <a:lnTo>
                  <a:pt x="0" y="2024848"/>
                </a:lnTo>
                <a:lnTo>
                  <a:pt x="0" y="0"/>
                </a:lnTo>
                <a:lnTo>
                  <a:pt x="9791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5264591" y="3219767"/>
            <a:ext cx="89327" cy="208045"/>
          </a:xfrm>
          <a:custGeom>
            <a:avLst/>
            <a:gdLst/>
            <a:ahLst/>
            <a:cxnLst/>
            <a:rect l="l" t="t" r="r" b="b"/>
            <a:pathLst>
              <a:path w="98425" h="229235">
                <a:moveTo>
                  <a:pt x="97916" y="0"/>
                </a:moveTo>
                <a:lnTo>
                  <a:pt x="97916" y="228993"/>
                </a:lnTo>
                <a:lnTo>
                  <a:pt x="0" y="228993"/>
                </a:lnTo>
                <a:lnTo>
                  <a:pt x="0" y="0"/>
                </a:lnTo>
                <a:lnTo>
                  <a:pt x="9791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5264591" y="2300934"/>
            <a:ext cx="89327" cy="208045"/>
          </a:xfrm>
          <a:custGeom>
            <a:avLst/>
            <a:gdLst/>
            <a:ahLst/>
            <a:cxnLst/>
            <a:rect l="l" t="t" r="r" b="b"/>
            <a:pathLst>
              <a:path w="98425" h="229235">
                <a:moveTo>
                  <a:pt x="97916" y="0"/>
                </a:moveTo>
                <a:lnTo>
                  <a:pt x="97916" y="228980"/>
                </a:lnTo>
                <a:lnTo>
                  <a:pt x="0" y="228980"/>
                </a:lnTo>
                <a:lnTo>
                  <a:pt x="0" y="0"/>
                </a:lnTo>
                <a:lnTo>
                  <a:pt x="9791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4316908" y="2746623"/>
            <a:ext cx="652374" cy="266828"/>
          </a:xfrm>
          <a:custGeom>
            <a:avLst/>
            <a:gdLst/>
            <a:ahLst/>
            <a:cxnLst/>
            <a:rect l="l" t="t" r="r" b="b"/>
            <a:pathLst>
              <a:path w="718820" h="294004">
                <a:moveTo>
                  <a:pt x="0" y="73447"/>
                </a:moveTo>
                <a:lnTo>
                  <a:pt x="538900" y="73447"/>
                </a:lnTo>
                <a:lnTo>
                  <a:pt x="538900" y="0"/>
                </a:lnTo>
                <a:lnTo>
                  <a:pt x="718559" y="146895"/>
                </a:lnTo>
                <a:lnTo>
                  <a:pt x="538900" y="293790"/>
                </a:lnTo>
                <a:lnTo>
                  <a:pt x="538900" y="220342"/>
                </a:lnTo>
                <a:lnTo>
                  <a:pt x="0" y="220342"/>
                </a:lnTo>
                <a:lnTo>
                  <a:pt x="0" y="7344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/>
          <p:nvPr/>
        </p:nvSpPr>
        <p:spPr>
          <a:xfrm>
            <a:off x="6717657" y="4585615"/>
            <a:ext cx="1837828" cy="1837828"/>
          </a:xfrm>
          <a:custGeom>
            <a:avLst/>
            <a:gdLst/>
            <a:ahLst/>
            <a:cxnLst/>
            <a:rect l="l" t="t" r="r" b="b"/>
            <a:pathLst>
              <a:path w="2025015" h="2025015">
                <a:moveTo>
                  <a:pt x="2024646" y="0"/>
                </a:moveTo>
                <a:lnTo>
                  <a:pt x="2024646" y="2024852"/>
                </a:lnTo>
                <a:lnTo>
                  <a:pt x="0" y="2024852"/>
                </a:lnTo>
                <a:lnTo>
                  <a:pt x="0" y="0"/>
                </a:lnTo>
                <a:lnTo>
                  <a:pt x="2024646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/>
          <p:nvPr/>
        </p:nvSpPr>
        <p:spPr>
          <a:xfrm>
            <a:off x="6717664" y="4585615"/>
            <a:ext cx="1837828" cy="1837828"/>
          </a:xfrm>
          <a:custGeom>
            <a:avLst/>
            <a:gdLst/>
            <a:ahLst/>
            <a:cxnLst/>
            <a:rect l="l" t="t" r="r" b="b"/>
            <a:pathLst>
              <a:path w="2025015" h="2025015">
                <a:moveTo>
                  <a:pt x="2024638" y="0"/>
                </a:moveTo>
                <a:lnTo>
                  <a:pt x="2024638" y="2024848"/>
                </a:lnTo>
                <a:lnTo>
                  <a:pt x="0" y="2024848"/>
                </a:lnTo>
                <a:lnTo>
                  <a:pt x="0" y="0"/>
                </a:lnTo>
                <a:lnTo>
                  <a:pt x="2024638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6925461" y="5712274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5" h="229234">
                <a:moveTo>
                  <a:pt x="228955" y="0"/>
                </a:moveTo>
                <a:lnTo>
                  <a:pt x="228955" y="228983"/>
                </a:lnTo>
                <a:lnTo>
                  <a:pt x="0" y="228983"/>
                </a:lnTo>
                <a:lnTo>
                  <a:pt x="0" y="0"/>
                </a:lnTo>
                <a:lnTo>
                  <a:pt x="228955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6925461" y="4793431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5" h="229235">
                <a:moveTo>
                  <a:pt x="228955" y="0"/>
                </a:moveTo>
                <a:lnTo>
                  <a:pt x="228955" y="228981"/>
                </a:lnTo>
                <a:lnTo>
                  <a:pt x="0" y="228981"/>
                </a:lnTo>
                <a:lnTo>
                  <a:pt x="0" y="0"/>
                </a:lnTo>
                <a:lnTo>
                  <a:pt x="228955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7844202" y="4792128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4" h="229235">
                <a:moveTo>
                  <a:pt x="0" y="0"/>
                </a:moveTo>
                <a:lnTo>
                  <a:pt x="228955" y="0"/>
                </a:lnTo>
                <a:lnTo>
                  <a:pt x="228955" y="228981"/>
                </a:lnTo>
                <a:lnTo>
                  <a:pt x="0" y="228981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/>
          <p:nvPr/>
        </p:nvSpPr>
        <p:spPr>
          <a:xfrm>
            <a:off x="7844202" y="5710965"/>
            <a:ext cx="208045" cy="208045"/>
          </a:xfrm>
          <a:custGeom>
            <a:avLst/>
            <a:gdLst/>
            <a:ahLst/>
            <a:cxnLst/>
            <a:rect l="l" t="t" r="r" b="b"/>
            <a:pathLst>
              <a:path w="229234" h="229234">
                <a:moveTo>
                  <a:pt x="0" y="0"/>
                </a:moveTo>
                <a:lnTo>
                  <a:pt x="228955" y="0"/>
                </a:lnTo>
                <a:lnTo>
                  <a:pt x="228955" y="228984"/>
                </a:lnTo>
                <a:lnTo>
                  <a:pt x="0" y="228984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/>
          <p:nvPr/>
        </p:nvSpPr>
        <p:spPr>
          <a:xfrm>
            <a:off x="5887782" y="5355453"/>
            <a:ext cx="652374" cy="266828"/>
          </a:xfrm>
          <a:custGeom>
            <a:avLst/>
            <a:gdLst/>
            <a:ahLst/>
            <a:cxnLst/>
            <a:rect l="l" t="t" r="r" b="b"/>
            <a:pathLst>
              <a:path w="718820" h="294004">
                <a:moveTo>
                  <a:pt x="0" y="73447"/>
                </a:moveTo>
                <a:lnTo>
                  <a:pt x="538900" y="73447"/>
                </a:lnTo>
                <a:lnTo>
                  <a:pt x="538900" y="0"/>
                </a:lnTo>
                <a:lnTo>
                  <a:pt x="718559" y="146895"/>
                </a:lnTo>
                <a:lnTo>
                  <a:pt x="538900" y="293790"/>
                </a:lnTo>
                <a:lnTo>
                  <a:pt x="538900" y="220342"/>
                </a:lnTo>
                <a:lnTo>
                  <a:pt x="0" y="220342"/>
                </a:lnTo>
                <a:lnTo>
                  <a:pt x="0" y="7344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3" name="object 23"/>
          <p:cNvSpPr/>
          <p:nvPr/>
        </p:nvSpPr>
        <p:spPr>
          <a:xfrm>
            <a:off x="8162729" y="4919158"/>
            <a:ext cx="584371" cy="262218"/>
          </a:xfrm>
          <a:custGeom>
            <a:avLst/>
            <a:gdLst/>
            <a:ahLst/>
            <a:cxnLst/>
            <a:rect l="l" t="t" r="r" b="b"/>
            <a:pathLst>
              <a:path w="643890" h="288925">
                <a:moveTo>
                  <a:pt x="643312" y="288351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4" name="object 24"/>
          <p:cNvSpPr/>
          <p:nvPr/>
        </p:nvSpPr>
        <p:spPr>
          <a:xfrm>
            <a:off x="8131166" y="4900116"/>
            <a:ext cx="116413" cy="95090"/>
          </a:xfrm>
          <a:custGeom>
            <a:avLst/>
            <a:gdLst/>
            <a:ahLst/>
            <a:cxnLst/>
            <a:rect l="l" t="t" r="r" b="b"/>
            <a:pathLst>
              <a:path w="128270" h="104775">
                <a:moveTo>
                  <a:pt x="127685" y="0"/>
                </a:moveTo>
                <a:lnTo>
                  <a:pt x="0" y="5397"/>
                </a:lnTo>
                <a:lnTo>
                  <a:pt x="80937" y="104305"/>
                </a:lnTo>
                <a:lnTo>
                  <a:pt x="127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5" name="object 25"/>
          <p:cNvSpPr/>
          <p:nvPr/>
        </p:nvSpPr>
        <p:spPr>
          <a:xfrm>
            <a:off x="7304759" y="5445955"/>
            <a:ext cx="1464961" cy="372291"/>
          </a:xfrm>
          <a:custGeom>
            <a:avLst/>
            <a:gdLst/>
            <a:ahLst/>
            <a:cxnLst/>
            <a:rect l="l" t="t" r="r" b="b"/>
            <a:pathLst>
              <a:path w="1614170" h="410210">
                <a:moveTo>
                  <a:pt x="1614068" y="0"/>
                </a:moveTo>
                <a:lnTo>
                  <a:pt x="0" y="409725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6" name="object 26"/>
          <p:cNvSpPr/>
          <p:nvPr/>
        </p:nvSpPr>
        <p:spPr>
          <a:xfrm>
            <a:off x="7271242" y="5750517"/>
            <a:ext cx="113532" cy="100853"/>
          </a:xfrm>
          <a:custGeom>
            <a:avLst/>
            <a:gdLst/>
            <a:ahLst/>
            <a:cxnLst/>
            <a:rect l="l" t="t" r="r" b="b"/>
            <a:pathLst>
              <a:path w="125095" h="111125">
                <a:moveTo>
                  <a:pt x="96723" y="0"/>
                </a:moveTo>
                <a:lnTo>
                  <a:pt x="0" y="83516"/>
                </a:lnTo>
                <a:lnTo>
                  <a:pt x="124840" y="110787"/>
                </a:lnTo>
                <a:lnTo>
                  <a:pt x="967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7" name="object 27"/>
          <p:cNvSpPr txBox="1"/>
          <p:nvPr/>
        </p:nvSpPr>
        <p:spPr>
          <a:xfrm>
            <a:off x="6234635" y="2720148"/>
            <a:ext cx="3877363" cy="3249320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Non-zero only at </a:t>
            </a:r>
            <a:r>
              <a:rPr sz="2180" b="1" i="1" dirty="0">
                <a:solidFill>
                  <a:srgbClr val="941100"/>
                </a:solidFill>
                <a:latin typeface="Arial"/>
                <a:cs typeface="Arial"/>
              </a:rPr>
              <a:t>x</a:t>
            </a:r>
            <a:r>
              <a:rPr sz="2180" b="1" i="1" baseline="-21000" dirty="0">
                <a:solidFill>
                  <a:srgbClr val="800000"/>
                </a:solidFill>
                <a:latin typeface="Arial"/>
                <a:cs typeface="Arial"/>
              </a:rPr>
              <a:t>i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and</a:t>
            </a:r>
            <a:r>
              <a:rPr sz="2180" spc="-41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180" b="1" i="1" spc="-5" dirty="0">
                <a:solidFill>
                  <a:srgbClr val="800000"/>
                </a:solidFill>
                <a:latin typeface="Arial"/>
                <a:cs typeface="Arial"/>
              </a:rPr>
              <a:t>x</a:t>
            </a:r>
            <a:r>
              <a:rPr sz="2180" b="1" i="1" spc="-6" baseline="-21000" dirty="0">
                <a:solidFill>
                  <a:srgbClr val="941100"/>
                </a:solidFill>
                <a:latin typeface="Arial"/>
                <a:cs typeface="Arial"/>
              </a:rPr>
              <a:t>j</a:t>
            </a:r>
            <a:endParaRPr sz="2180" baseline="-210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3675">
              <a:latin typeface="Times New Roman"/>
              <a:cs typeface="Times New Roman"/>
            </a:endParaRPr>
          </a:p>
          <a:p>
            <a:pPr marL="290195" marR="919480" algn="ctr">
              <a:lnSpc>
                <a:spcPts val="2270"/>
              </a:lnSpc>
              <a:spcBef>
                <a:spcPts val="5"/>
              </a:spcBef>
            </a:pP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Non-zero on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the</a:t>
            </a:r>
            <a:r>
              <a:rPr sz="2180" spc="-82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main 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diagonal at </a:t>
            </a:r>
            <a:r>
              <a:rPr sz="2180" b="1" i="1" spc="-5" dirty="0">
                <a:solidFill>
                  <a:srgbClr val="941100"/>
                </a:solidFill>
                <a:latin typeface="Arial"/>
                <a:cs typeface="Arial"/>
              </a:rPr>
              <a:t>x</a:t>
            </a:r>
            <a:r>
              <a:rPr sz="2180" b="1" i="1" spc="-6" baseline="-21000" dirty="0">
                <a:solidFill>
                  <a:srgbClr val="800000"/>
                </a:solidFill>
                <a:latin typeface="Arial"/>
                <a:cs typeface="Arial"/>
              </a:rPr>
              <a:t>i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and</a:t>
            </a:r>
            <a:r>
              <a:rPr sz="2180" spc="-4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180" b="1" i="1" dirty="0">
                <a:solidFill>
                  <a:srgbClr val="800000"/>
                </a:solidFill>
                <a:latin typeface="Arial"/>
                <a:cs typeface="Arial"/>
              </a:rPr>
              <a:t>x</a:t>
            </a:r>
            <a:r>
              <a:rPr sz="2180" b="1" i="1" baseline="-21000" dirty="0">
                <a:solidFill>
                  <a:srgbClr val="941100"/>
                </a:solidFill>
                <a:latin typeface="Arial"/>
                <a:cs typeface="Arial"/>
              </a:rPr>
              <a:t>j</a:t>
            </a:r>
            <a:endParaRPr sz="2180" baseline="-2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15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2725">
              <a:latin typeface="Times New Roman"/>
              <a:cs typeface="Times New Roman"/>
            </a:endParaRPr>
          </a:p>
          <a:p>
            <a:pPr marL="2619375" marR="4445" indent="-1270" algn="ctr">
              <a:lnSpc>
                <a:spcPct val="89000"/>
              </a:lnSpc>
            </a:pP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... 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and at  the</a:t>
            </a:r>
            <a:r>
              <a:rPr sz="2180" spc="-82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180" dirty="0">
                <a:solidFill>
                  <a:srgbClr val="800000"/>
                </a:solidFill>
                <a:latin typeface="Arial"/>
                <a:cs typeface="Arial"/>
              </a:rPr>
              <a:t>blocks  </a:t>
            </a:r>
            <a:r>
              <a:rPr sz="2180" i="1" spc="-5" dirty="0">
                <a:solidFill>
                  <a:srgbClr val="800000"/>
                </a:solidFill>
                <a:latin typeface="Arial"/>
                <a:cs typeface="Arial"/>
              </a:rPr>
              <a:t>ij</a:t>
            </a:r>
            <a:r>
              <a:rPr sz="2180" spc="-5" dirty="0">
                <a:solidFill>
                  <a:srgbClr val="800000"/>
                </a:solidFill>
                <a:latin typeface="Arial"/>
                <a:cs typeface="Arial"/>
              </a:rPr>
              <a:t>,</a:t>
            </a:r>
            <a:r>
              <a:rPr sz="2180" i="1" spc="-5" dirty="0">
                <a:solidFill>
                  <a:srgbClr val="800000"/>
                </a:solidFill>
                <a:latin typeface="Arial"/>
                <a:cs typeface="Arial"/>
              </a:rPr>
              <a:t>ji</a:t>
            </a:r>
            <a:endParaRPr sz="218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837" y="1200134"/>
            <a:ext cx="8372536" cy="4457733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6501268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2788285" algn="l"/>
              </a:tabLst>
            </a:pPr>
            <a:r>
              <a:rPr spc="-5" dirty="0"/>
              <a:t>Illustration	of </a:t>
            </a:r>
            <a:r>
              <a:rPr dirty="0"/>
              <a:t>the</a:t>
            </a:r>
            <a:r>
              <a:rPr spc="-45" dirty="0"/>
              <a:t> </a:t>
            </a:r>
            <a:r>
              <a:rPr spc="-5" dirty="0"/>
              <a:t>Structure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82891" y="2061341"/>
          <a:ext cx="208045" cy="183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45"/>
              </a:tblGrid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7105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5031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727811" y="4938636"/>
            <a:ext cx="919203" cy="948018"/>
          </a:xfrm>
          <a:custGeom>
            <a:avLst/>
            <a:gdLst/>
            <a:ahLst/>
            <a:cxnLst/>
            <a:rect l="l" t="t" r="r" b="b"/>
            <a:pathLst>
              <a:path w="1012825" h="1044575">
                <a:moveTo>
                  <a:pt x="1012329" y="0"/>
                </a:moveTo>
                <a:lnTo>
                  <a:pt x="1012329" y="1044108"/>
                </a:lnTo>
                <a:lnTo>
                  <a:pt x="0" y="1044108"/>
                </a:lnTo>
                <a:lnTo>
                  <a:pt x="0" y="0"/>
                </a:lnTo>
                <a:lnTo>
                  <a:pt x="1012329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2727821" y="4938636"/>
            <a:ext cx="919203" cy="948018"/>
          </a:xfrm>
          <a:custGeom>
            <a:avLst/>
            <a:gdLst/>
            <a:ahLst/>
            <a:cxnLst/>
            <a:rect l="l" t="t" r="r" b="b"/>
            <a:pathLst>
              <a:path w="1012825" h="1044575">
                <a:moveTo>
                  <a:pt x="1012319" y="0"/>
                </a:moveTo>
                <a:lnTo>
                  <a:pt x="1012319" y="1044109"/>
                </a:lnTo>
                <a:lnTo>
                  <a:pt x="0" y="1044109"/>
                </a:lnTo>
                <a:lnTo>
                  <a:pt x="0" y="0"/>
                </a:lnTo>
                <a:lnTo>
                  <a:pt x="101231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2832364" y="5518961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66" y="0"/>
                </a:moveTo>
                <a:lnTo>
                  <a:pt x="113766" y="118084"/>
                </a:lnTo>
                <a:lnTo>
                  <a:pt x="0" y="118084"/>
                </a:lnTo>
                <a:lnTo>
                  <a:pt x="0" y="0"/>
                </a:lnTo>
                <a:lnTo>
                  <a:pt x="11376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2832364" y="5045816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66" y="0"/>
                </a:moveTo>
                <a:lnTo>
                  <a:pt x="113766" y="118084"/>
                </a:lnTo>
                <a:lnTo>
                  <a:pt x="0" y="118084"/>
                </a:lnTo>
                <a:lnTo>
                  <a:pt x="0" y="0"/>
                </a:lnTo>
                <a:lnTo>
                  <a:pt x="11376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3291078" y="5044502"/>
            <a:ext cx="104887" cy="107192"/>
          </a:xfrm>
          <a:custGeom>
            <a:avLst/>
            <a:gdLst/>
            <a:ahLst/>
            <a:cxnLst/>
            <a:rect l="l" t="t" r="r" b="b"/>
            <a:pathLst>
              <a:path w="115569" h="118110">
                <a:moveTo>
                  <a:pt x="0" y="0"/>
                </a:moveTo>
                <a:lnTo>
                  <a:pt x="115201" y="0"/>
                </a:lnTo>
                <a:lnTo>
                  <a:pt x="115201" y="118097"/>
                </a:lnTo>
                <a:lnTo>
                  <a:pt x="0" y="118097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3291078" y="5518961"/>
            <a:ext cx="104887" cy="107192"/>
          </a:xfrm>
          <a:custGeom>
            <a:avLst/>
            <a:gdLst/>
            <a:ahLst/>
            <a:cxnLst/>
            <a:rect l="l" t="t" r="r" b="b"/>
            <a:pathLst>
              <a:path w="115569" h="118110">
                <a:moveTo>
                  <a:pt x="0" y="0"/>
                </a:moveTo>
                <a:lnTo>
                  <a:pt x="115201" y="0"/>
                </a:lnTo>
                <a:lnTo>
                  <a:pt x="115201" y="118084"/>
                </a:lnTo>
                <a:lnTo>
                  <a:pt x="0" y="118084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2538567" y="1443434"/>
            <a:ext cx="1225589" cy="5407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2547305" y="4248322"/>
            <a:ext cx="1359708" cy="540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393841" y="2061341"/>
          <a:ext cx="208045" cy="183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45"/>
              </a:tblGrid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AC1600"/>
                    </a:solidFill>
                  </a:tcPr>
                </a:tc>
              </a:tr>
              <a:tr h="11249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2962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407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801517" y="2061341"/>
          <a:ext cx="208045" cy="183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45"/>
              </a:tblGrid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AC1600"/>
                    </a:solidFill>
                  </a:tcPr>
                </a:tc>
              </a:tr>
              <a:tr h="1213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407AAA"/>
                    </a:solidFill>
                  </a:tcPr>
                </a:tc>
              </a:tr>
              <a:tr h="207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AC1600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244812" y="2806754"/>
            <a:ext cx="652374" cy="266828"/>
          </a:xfrm>
          <a:custGeom>
            <a:avLst/>
            <a:gdLst/>
            <a:ahLst/>
            <a:cxnLst/>
            <a:rect l="l" t="t" r="r" b="b"/>
            <a:pathLst>
              <a:path w="718820" h="294004">
                <a:moveTo>
                  <a:pt x="0" y="73447"/>
                </a:moveTo>
                <a:lnTo>
                  <a:pt x="538900" y="73447"/>
                </a:lnTo>
                <a:lnTo>
                  <a:pt x="538900" y="0"/>
                </a:lnTo>
                <a:lnTo>
                  <a:pt x="718559" y="146895"/>
                </a:lnTo>
                <a:lnTo>
                  <a:pt x="538900" y="293790"/>
                </a:lnTo>
                <a:lnTo>
                  <a:pt x="538900" y="220342"/>
                </a:lnTo>
                <a:lnTo>
                  <a:pt x="0" y="220342"/>
                </a:lnTo>
                <a:lnTo>
                  <a:pt x="0" y="7344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 txBox="1"/>
          <p:nvPr/>
        </p:nvSpPr>
        <p:spPr>
          <a:xfrm>
            <a:off x="3033275" y="2690087"/>
            <a:ext cx="184993" cy="34679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80" dirty="0">
                <a:solidFill>
                  <a:srgbClr val="9A0000"/>
                </a:solidFill>
                <a:latin typeface="Arial"/>
                <a:cs typeface="Arial"/>
              </a:rPr>
              <a:t>+</a:t>
            </a:r>
            <a:endParaRPr sz="218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2350" y="2690087"/>
            <a:ext cx="776856" cy="34679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80" dirty="0">
                <a:solidFill>
                  <a:srgbClr val="9A0000"/>
                </a:solidFill>
                <a:latin typeface="Arial"/>
                <a:cs typeface="Arial"/>
              </a:rPr>
              <a:t>+ …</a:t>
            </a:r>
            <a:r>
              <a:rPr sz="2180" spc="-91" dirty="0">
                <a:solidFill>
                  <a:srgbClr val="9A0000"/>
                </a:solidFill>
                <a:latin typeface="Arial"/>
                <a:cs typeface="Arial"/>
              </a:rPr>
              <a:t> </a:t>
            </a:r>
            <a:r>
              <a:rPr sz="2180" dirty="0">
                <a:solidFill>
                  <a:srgbClr val="9A0000"/>
                </a:solidFill>
                <a:latin typeface="Arial"/>
                <a:cs typeface="Arial"/>
              </a:rPr>
              <a:t>+</a:t>
            </a:r>
            <a:endParaRPr sz="218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62252" y="2065663"/>
            <a:ext cx="208045" cy="1837828"/>
          </a:xfrm>
          <a:custGeom>
            <a:avLst/>
            <a:gdLst/>
            <a:ahLst/>
            <a:cxnLst/>
            <a:rect l="l" t="t" r="r" b="b"/>
            <a:pathLst>
              <a:path w="229235" h="2025014">
                <a:moveTo>
                  <a:pt x="228955" y="0"/>
                </a:moveTo>
                <a:lnTo>
                  <a:pt x="228955" y="2024849"/>
                </a:lnTo>
                <a:lnTo>
                  <a:pt x="0" y="2024849"/>
                </a:lnTo>
                <a:lnTo>
                  <a:pt x="0" y="0"/>
                </a:lnTo>
                <a:lnTo>
                  <a:pt x="228955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6162248" y="2065664"/>
            <a:ext cx="208045" cy="1837828"/>
          </a:xfrm>
          <a:custGeom>
            <a:avLst/>
            <a:gdLst/>
            <a:ahLst/>
            <a:cxnLst/>
            <a:rect l="l" t="t" r="r" b="b"/>
            <a:pathLst>
              <a:path w="229235" h="2025014">
                <a:moveTo>
                  <a:pt x="228959" y="0"/>
                </a:moveTo>
                <a:lnTo>
                  <a:pt x="228959" y="2024848"/>
                </a:lnTo>
                <a:lnTo>
                  <a:pt x="0" y="2024848"/>
                </a:lnTo>
                <a:lnTo>
                  <a:pt x="0" y="0"/>
                </a:lnTo>
                <a:lnTo>
                  <a:pt x="22895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3973282" y="4938636"/>
            <a:ext cx="919203" cy="948018"/>
          </a:xfrm>
          <a:custGeom>
            <a:avLst/>
            <a:gdLst/>
            <a:ahLst/>
            <a:cxnLst/>
            <a:rect l="l" t="t" r="r" b="b"/>
            <a:pathLst>
              <a:path w="1012825" h="1044575">
                <a:moveTo>
                  <a:pt x="1012317" y="0"/>
                </a:moveTo>
                <a:lnTo>
                  <a:pt x="1012317" y="1044108"/>
                </a:lnTo>
                <a:lnTo>
                  <a:pt x="0" y="1044108"/>
                </a:lnTo>
                <a:lnTo>
                  <a:pt x="0" y="0"/>
                </a:lnTo>
                <a:lnTo>
                  <a:pt x="1012317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3973279" y="4938636"/>
            <a:ext cx="919203" cy="948018"/>
          </a:xfrm>
          <a:custGeom>
            <a:avLst/>
            <a:gdLst/>
            <a:ahLst/>
            <a:cxnLst/>
            <a:rect l="l" t="t" r="r" b="b"/>
            <a:pathLst>
              <a:path w="1012825" h="1044575">
                <a:moveTo>
                  <a:pt x="1012319" y="0"/>
                </a:moveTo>
                <a:lnTo>
                  <a:pt x="1012319" y="1044109"/>
                </a:lnTo>
                <a:lnTo>
                  <a:pt x="0" y="1044109"/>
                </a:lnTo>
                <a:lnTo>
                  <a:pt x="0" y="0"/>
                </a:lnTo>
                <a:lnTo>
                  <a:pt x="101231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/>
          <p:nvPr/>
        </p:nvSpPr>
        <p:spPr>
          <a:xfrm>
            <a:off x="3973282" y="5632666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93"/>
                </a:lnTo>
                <a:lnTo>
                  <a:pt x="0" y="118093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/>
          <p:nvPr/>
        </p:nvSpPr>
        <p:spPr>
          <a:xfrm>
            <a:off x="3973282" y="4938636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97"/>
                </a:lnTo>
                <a:lnTo>
                  <a:pt x="0" y="118097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3" name="object 23"/>
          <p:cNvSpPr/>
          <p:nvPr/>
        </p:nvSpPr>
        <p:spPr>
          <a:xfrm>
            <a:off x="4638485" y="4938636"/>
            <a:ext cx="104887" cy="107192"/>
          </a:xfrm>
          <a:custGeom>
            <a:avLst/>
            <a:gdLst/>
            <a:ahLst/>
            <a:cxnLst/>
            <a:rect l="l" t="t" r="r" b="b"/>
            <a:pathLst>
              <a:path w="115570" h="118110">
                <a:moveTo>
                  <a:pt x="0" y="0"/>
                </a:moveTo>
                <a:lnTo>
                  <a:pt x="115201" y="0"/>
                </a:lnTo>
                <a:lnTo>
                  <a:pt x="115201" y="118097"/>
                </a:lnTo>
                <a:lnTo>
                  <a:pt x="0" y="118097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4" name="object 24"/>
          <p:cNvSpPr/>
          <p:nvPr/>
        </p:nvSpPr>
        <p:spPr>
          <a:xfrm>
            <a:off x="4638485" y="5632666"/>
            <a:ext cx="104887" cy="107192"/>
          </a:xfrm>
          <a:custGeom>
            <a:avLst/>
            <a:gdLst/>
            <a:ahLst/>
            <a:cxnLst/>
            <a:rect l="l" t="t" r="r" b="b"/>
            <a:pathLst>
              <a:path w="115570" h="118110">
                <a:moveTo>
                  <a:pt x="0" y="0"/>
                </a:moveTo>
                <a:lnTo>
                  <a:pt x="115201" y="0"/>
                </a:lnTo>
                <a:lnTo>
                  <a:pt x="115201" y="118093"/>
                </a:lnTo>
                <a:lnTo>
                  <a:pt x="0" y="118093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5" name="object 25"/>
          <p:cNvSpPr/>
          <p:nvPr/>
        </p:nvSpPr>
        <p:spPr>
          <a:xfrm>
            <a:off x="6117450" y="4938636"/>
            <a:ext cx="919203" cy="948018"/>
          </a:xfrm>
          <a:custGeom>
            <a:avLst/>
            <a:gdLst/>
            <a:ahLst/>
            <a:cxnLst/>
            <a:rect l="l" t="t" r="r" b="b"/>
            <a:pathLst>
              <a:path w="1012825" h="1044575">
                <a:moveTo>
                  <a:pt x="1012317" y="0"/>
                </a:moveTo>
                <a:lnTo>
                  <a:pt x="1012317" y="1044108"/>
                </a:lnTo>
                <a:lnTo>
                  <a:pt x="0" y="1044108"/>
                </a:lnTo>
                <a:lnTo>
                  <a:pt x="0" y="0"/>
                </a:lnTo>
                <a:lnTo>
                  <a:pt x="1012317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6" name="object 26"/>
          <p:cNvSpPr/>
          <p:nvPr/>
        </p:nvSpPr>
        <p:spPr>
          <a:xfrm>
            <a:off x="6117448" y="4938636"/>
            <a:ext cx="919203" cy="948018"/>
          </a:xfrm>
          <a:custGeom>
            <a:avLst/>
            <a:gdLst/>
            <a:ahLst/>
            <a:cxnLst/>
            <a:rect l="l" t="t" r="r" b="b"/>
            <a:pathLst>
              <a:path w="1012825" h="1044575">
                <a:moveTo>
                  <a:pt x="1012319" y="0"/>
                </a:moveTo>
                <a:lnTo>
                  <a:pt x="1012319" y="1044109"/>
                </a:lnTo>
                <a:lnTo>
                  <a:pt x="0" y="1044109"/>
                </a:lnTo>
                <a:lnTo>
                  <a:pt x="0" y="0"/>
                </a:lnTo>
                <a:lnTo>
                  <a:pt x="101231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7" name="object 27"/>
          <p:cNvSpPr/>
          <p:nvPr/>
        </p:nvSpPr>
        <p:spPr>
          <a:xfrm>
            <a:off x="6222003" y="5780361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66" y="0"/>
                </a:moveTo>
                <a:lnTo>
                  <a:pt x="113766" y="118090"/>
                </a:lnTo>
                <a:lnTo>
                  <a:pt x="0" y="118090"/>
                </a:lnTo>
                <a:lnTo>
                  <a:pt x="0" y="0"/>
                </a:lnTo>
                <a:lnTo>
                  <a:pt x="11376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8" name="object 28"/>
          <p:cNvSpPr/>
          <p:nvPr/>
        </p:nvSpPr>
        <p:spPr>
          <a:xfrm>
            <a:off x="6222003" y="5045816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66" y="0"/>
                </a:moveTo>
                <a:lnTo>
                  <a:pt x="113766" y="118084"/>
                </a:lnTo>
                <a:lnTo>
                  <a:pt x="0" y="118084"/>
                </a:lnTo>
                <a:lnTo>
                  <a:pt x="0" y="0"/>
                </a:lnTo>
                <a:lnTo>
                  <a:pt x="11376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9" name="object 29"/>
          <p:cNvSpPr/>
          <p:nvPr/>
        </p:nvSpPr>
        <p:spPr>
          <a:xfrm>
            <a:off x="6931650" y="5044502"/>
            <a:ext cx="104887" cy="107192"/>
          </a:xfrm>
          <a:custGeom>
            <a:avLst/>
            <a:gdLst/>
            <a:ahLst/>
            <a:cxnLst/>
            <a:rect l="l" t="t" r="r" b="b"/>
            <a:pathLst>
              <a:path w="115570" h="118110">
                <a:moveTo>
                  <a:pt x="0" y="0"/>
                </a:moveTo>
                <a:lnTo>
                  <a:pt x="115189" y="0"/>
                </a:lnTo>
                <a:lnTo>
                  <a:pt x="115189" y="118097"/>
                </a:lnTo>
                <a:lnTo>
                  <a:pt x="0" y="118097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0" name="object 30"/>
          <p:cNvSpPr/>
          <p:nvPr/>
        </p:nvSpPr>
        <p:spPr>
          <a:xfrm>
            <a:off x="6931650" y="5780361"/>
            <a:ext cx="104887" cy="107192"/>
          </a:xfrm>
          <a:custGeom>
            <a:avLst/>
            <a:gdLst/>
            <a:ahLst/>
            <a:cxnLst/>
            <a:rect l="l" t="t" r="r" b="b"/>
            <a:pathLst>
              <a:path w="115570" h="118110">
                <a:moveTo>
                  <a:pt x="0" y="0"/>
                </a:moveTo>
                <a:lnTo>
                  <a:pt x="115189" y="0"/>
                </a:lnTo>
                <a:lnTo>
                  <a:pt x="115189" y="118090"/>
                </a:lnTo>
                <a:lnTo>
                  <a:pt x="0" y="118090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1" name="object 31"/>
          <p:cNvSpPr/>
          <p:nvPr/>
        </p:nvSpPr>
        <p:spPr>
          <a:xfrm>
            <a:off x="8518211" y="4968695"/>
            <a:ext cx="948018" cy="948018"/>
          </a:xfrm>
          <a:custGeom>
            <a:avLst/>
            <a:gdLst/>
            <a:ahLst/>
            <a:cxnLst/>
            <a:rect l="l" t="t" r="r" b="b"/>
            <a:pathLst>
              <a:path w="1044575" h="1044575">
                <a:moveTo>
                  <a:pt x="1044003" y="0"/>
                </a:moveTo>
                <a:lnTo>
                  <a:pt x="1044003" y="1044110"/>
                </a:lnTo>
                <a:lnTo>
                  <a:pt x="0" y="1044110"/>
                </a:lnTo>
                <a:lnTo>
                  <a:pt x="0" y="0"/>
                </a:lnTo>
                <a:lnTo>
                  <a:pt x="1044003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2" name="object 32"/>
          <p:cNvSpPr/>
          <p:nvPr/>
        </p:nvSpPr>
        <p:spPr>
          <a:xfrm>
            <a:off x="8518214" y="4968695"/>
            <a:ext cx="948018" cy="948018"/>
          </a:xfrm>
          <a:custGeom>
            <a:avLst/>
            <a:gdLst/>
            <a:ahLst/>
            <a:cxnLst/>
            <a:rect l="l" t="t" r="r" b="b"/>
            <a:pathLst>
              <a:path w="1044575" h="1044575">
                <a:moveTo>
                  <a:pt x="1043999" y="0"/>
                </a:moveTo>
                <a:lnTo>
                  <a:pt x="1043999" y="1044109"/>
                </a:lnTo>
                <a:lnTo>
                  <a:pt x="0" y="1044109"/>
                </a:lnTo>
                <a:lnTo>
                  <a:pt x="0" y="0"/>
                </a:lnTo>
                <a:lnTo>
                  <a:pt x="104399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3" name="object 33"/>
          <p:cNvSpPr/>
          <p:nvPr/>
        </p:nvSpPr>
        <p:spPr>
          <a:xfrm>
            <a:off x="8622764" y="5572545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84"/>
                </a:lnTo>
                <a:lnTo>
                  <a:pt x="0" y="118084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4" name="object 34"/>
          <p:cNvSpPr/>
          <p:nvPr/>
        </p:nvSpPr>
        <p:spPr>
          <a:xfrm>
            <a:off x="8518211" y="4968695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97"/>
                </a:lnTo>
                <a:lnTo>
                  <a:pt x="0" y="118097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5" name="object 35"/>
          <p:cNvSpPr/>
          <p:nvPr/>
        </p:nvSpPr>
        <p:spPr>
          <a:xfrm>
            <a:off x="9081478" y="5173905"/>
            <a:ext cx="104887" cy="107192"/>
          </a:xfrm>
          <a:custGeom>
            <a:avLst/>
            <a:gdLst/>
            <a:ahLst/>
            <a:cxnLst/>
            <a:rect l="l" t="t" r="r" b="b"/>
            <a:pathLst>
              <a:path w="115570" h="118110">
                <a:moveTo>
                  <a:pt x="0" y="0"/>
                </a:moveTo>
                <a:lnTo>
                  <a:pt x="115201" y="0"/>
                </a:lnTo>
                <a:lnTo>
                  <a:pt x="115201" y="118084"/>
                </a:lnTo>
                <a:lnTo>
                  <a:pt x="0" y="118084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6" name="object 36"/>
          <p:cNvSpPr/>
          <p:nvPr/>
        </p:nvSpPr>
        <p:spPr>
          <a:xfrm>
            <a:off x="9154667" y="5602605"/>
            <a:ext cx="104887" cy="107192"/>
          </a:xfrm>
          <a:custGeom>
            <a:avLst/>
            <a:gdLst/>
            <a:ahLst/>
            <a:cxnLst/>
            <a:rect l="l" t="t" r="r" b="b"/>
            <a:pathLst>
              <a:path w="115570" h="118110">
                <a:moveTo>
                  <a:pt x="0" y="0"/>
                </a:moveTo>
                <a:lnTo>
                  <a:pt x="115201" y="0"/>
                </a:lnTo>
                <a:lnTo>
                  <a:pt x="115201" y="118090"/>
                </a:lnTo>
                <a:lnTo>
                  <a:pt x="0" y="118090"/>
                </a:lnTo>
                <a:lnTo>
                  <a:pt x="0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7" name="object 37"/>
          <p:cNvSpPr txBox="1"/>
          <p:nvPr/>
        </p:nvSpPr>
        <p:spPr>
          <a:xfrm>
            <a:off x="3667208" y="5212771"/>
            <a:ext cx="184993" cy="34679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80" dirty="0">
                <a:solidFill>
                  <a:srgbClr val="9A0000"/>
                </a:solidFill>
                <a:latin typeface="Arial"/>
                <a:cs typeface="Arial"/>
              </a:rPr>
              <a:t>+</a:t>
            </a:r>
            <a:endParaRPr sz="218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87233" y="5207538"/>
            <a:ext cx="776856" cy="34679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80" dirty="0">
                <a:solidFill>
                  <a:srgbClr val="9A0000"/>
                </a:solidFill>
                <a:latin typeface="Arial"/>
                <a:cs typeface="Arial"/>
              </a:rPr>
              <a:t>+ …</a:t>
            </a:r>
            <a:r>
              <a:rPr sz="2180" spc="-91" dirty="0">
                <a:solidFill>
                  <a:srgbClr val="9A0000"/>
                </a:solidFill>
                <a:latin typeface="Arial"/>
                <a:cs typeface="Arial"/>
              </a:rPr>
              <a:t> </a:t>
            </a:r>
            <a:r>
              <a:rPr sz="2180" dirty="0">
                <a:solidFill>
                  <a:srgbClr val="9A0000"/>
                </a:solidFill>
                <a:latin typeface="Arial"/>
                <a:cs typeface="Arial"/>
              </a:rPr>
              <a:t>+</a:t>
            </a:r>
            <a:endParaRPr sz="218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621450" y="5069341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66" y="0"/>
                </a:moveTo>
                <a:lnTo>
                  <a:pt x="113766" y="118084"/>
                </a:lnTo>
                <a:lnTo>
                  <a:pt x="0" y="118084"/>
                </a:lnTo>
                <a:lnTo>
                  <a:pt x="0" y="0"/>
                </a:lnTo>
                <a:lnTo>
                  <a:pt x="11376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0" name="object 40"/>
          <p:cNvSpPr/>
          <p:nvPr/>
        </p:nvSpPr>
        <p:spPr>
          <a:xfrm>
            <a:off x="8740387" y="5176510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97"/>
                </a:lnTo>
                <a:lnTo>
                  <a:pt x="0" y="118097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1" name="object 41"/>
          <p:cNvSpPr/>
          <p:nvPr/>
        </p:nvSpPr>
        <p:spPr>
          <a:xfrm>
            <a:off x="8843626" y="5277156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97"/>
                </a:lnTo>
                <a:lnTo>
                  <a:pt x="0" y="118097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2" name="object 42"/>
          <p:cNvSpPr/>
          <p:nvPr/>
        </p:nvSpPr>
        <p:spPr>
          <a:xfrm>
            <a:off x="8948179" y="5394791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84"/>
                </a:lnTo>
                <a:lnTo>
                  <a:pt x="0" y="118084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3" name="object 43"/>
          <p:cNvSpPr/>
          <p:nvPr/>
        </p:nvSpPr>
        <p:spPr>
          <a:xfrm>
            <a:off x="9051418" y="5501960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66" y="0"/>
                </a:moveTo>
                <a:lnTo>
                  <a:pt x="113766" y="118097"/>
                </a:lnTo>
                <a:lnTo>
                  <a:pt x="0" y="118097"/>
                </a:lnTo>
                <a:lnTo>
                  <a:pt x="0" y="0"/>
                </a:lnTo>
                <a:lnTo>
                  <a:pt x="11376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4" name="object 44"/>
          <p:cNvSpPr/>
          <p:nvPr/>
        </p:nvSpPr>
        <p:spPr>
          <a:xfrm>
            <a:off x="9259220" y="5709781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92"/>
                </a:lnTo>
                <a:lnTo>
                  <a:pt x="0" y="118092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5" name="object 45"/>
          <p:cNvSpPr/>
          <p:nvPr/>
        </p:nvSpPr>
        <p:spPr>
          <a:xfrm>
            <a:off x="9362459" y="5810424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09">
                <a:moveTo>
                  <a:pt x="113766" y="0"/>
                </a:moveTo>
                <a:lnTo>
                  <a:pt x="113766" y="118090"/>
                </a:lnTo>
                <a:lnTo>
                  <a:pt x="0" y="118090"/>
                </a:lnTo>
                <a:lnTo>
                  <a:pt x="0" y="0"/>
                </a:lnTo>
                <a:lnTo>
                  <a:pt x="11376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6" name="object 46"/>
          <p:cNvSpPr/>
          <p:nvPr/>
        </p:nvSpPr>
        <p:spPr>
          <a:xfrm>
            <a:off x="8724699" y="5696716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87"/>
                </a:lnTo>
                <a:lnTo>
                  <a:pt x="0" y="118087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7" name="object 47"/>
          <p:cNvSpPr/>
          <p:nvPr/>
        </p:nvSpPr>
        <p:spPr>
          <a:xfrm>
            <a:off x="8918118" y="5691483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66" y="0"/>
                </a:moveTo>
                <a:lnTo>
                  <a:pt x="113766" y="118092"/>
                </a:lnTo>
                <a:lnTo>
                  <a:pt x="0" y="118092"/>
                </a:lnTo>
                <a:lnTo>
                  <a:pt x="0" y="0"/>
                </a:lnTo>
                <a:lnTo>
                  <a:pt x="11376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8" name="object 48"/>
          <p:cNvSpPr/>
          <p:nvPr/>
        </p:nvSpPr>
        <p:spPr>
          <a:xfrm>
            <a:off x="8724699" y="5810424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09">
                <a:moveTo>
                  <a:pt x="113753" y="0"/>
                </a:moveTo>
                <a:lnTo>
                  <a:pt x="113753" y="118090"/>
                </a:lnTo>
                <a:lnTo>
                  <a:pt x="0" y="118090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9" name="object 49"/>
          <p:cNvSpPr/>
          <p:nvPr/>
        </p:nvSpPr>
        <p:spPr>
          <a:xfrm>
            <a:off x="8992611" y="5057573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97"/>
                </a:lnTo>
                <a:lnTo>
                  <a:pt x="0" y="118097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0" name="object 50"/>
          <p:cNvSpPr/>
          <p:nvPr/>
        </p:nvSpPr>
        <p:spPr>
          <a:xfrm>
            <a:off x="9184728" y="5176510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97"/>
                </a:lnTo>
                <a:lnTo>
                  <a:pt x="0" y="118097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1" name="object 51"/>
          <p:cNvSpPr/>
          <p:nvPr/>
        </p:nvSpPr>
        <p:spPr>
          <a:xfrm>
            <a:off x="9199101" y="5366033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97"/>
                </a:lnTo>
                <a:lnTo>
                  <a:pt x="0" y="118097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2" name="object 52"/>
          <p:cNvSpPr/>
          <p:nvPr/>
        </p:nvSpPr>
        <p:spPr>
          <a:xfrm>
            <a:off x="9362459" y="4968695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66" y="0"/>
                </a:moveTo>
                <a:lnTo>
                  <a:pt x="113766" y="118097"/>
                </a:lnTo>
                <a:lnTo>
                  <a:pt x="0" y="118097"/>
                </a:lnTo>
                <a:lnTo>
                  <a:pt x="0" y="0"/>
                </a:lnTo>
                <a:lnTo>
                  <a:pt x="11376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3" name="object 53"/>
          <p:cNvSpPr/>
          <p:nvPr/>
        </p:nvSpPr>
        <p:spPr>
          <a:xfrm>
            <a:off x="8918118" y="4968695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66" y="0"/>
                </a:moveTo>
                <a:lnTo>
                  <a:pt x="113766" y="118097"/>
                </a:lnTo>
                <a:lnTo>
                  <a:pt x="0" y="118097"/>
                </a:lnTo>
                <a:lnTo>
                  <a:pt x="0" y="0"/>
                </a:lnTo>
                <a:lnTo>
                  <a:pt x="113766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4" name="object 54"/>
          <p:cNvSpPr/>
          <p:nvPr/>
        </p:nvSpPr>
        <p:spPr>
          <a:xfrm>
            <a:off x="8503838" y="5810424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09">
                <a:moveTo>
                  <a:pt x="113753" y="0"/>
                </a:moveTo>
                <a:lnTo>
                  <a:pt x="113753" y="118090"/>
                </a:lnTo>
                <a:lnTo>
                  <a:pt x="0" y="118090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5" name="object 55"/>
          <p:cNvSpPr/>
          <p:nvPr/>
        </p:nvSpPr>
        <p:spPr>
          <a:xfrm>
            <a:off x="8503838" y="5473214"/>
            <a:ext cx="103734" cy="107192"/>
          </a:xfrm>
          <a:custGeom>
            <a:avLst/>
            <a:gdLst/>
            <a:ahLst/>
            <a:cxnLst/>
            <a:rect l="l" t="t" r="r" b="b"/>
            <a:pathLst>
              <a:path w="114300" h="118110">
                <a:moveTo>
                  <a:pt x="113753" y="0"/>
                </a:moveTo>
                <a:lnTo>
                  <a:pt x="113753" y="118084"/>
                </a:lnTo>
                <a:lnTo>
                  <a:pt x="0" y="118084"/>
                </a:lnTo>
                <a:lnTo>
                  <a:pt x="0" y="0"/>
                </a:lnTo>
                <a:lnTo>
                  <a:pt x="113753" y="0"/>
                </a:lnTo>
                <a:close/>
              </a:path>
            </a:pathLst>
          </a:custGeom>
          <a:solidFill>
            <a:srgbClr val="AC16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6" name="object 56"/>
          <p:cNvSpPr/>
          <p:nvPr/>
        </p:nvSpPr>
        <p:spPr>
          <a:xfrm>
            <a:off x="7480543" y="5235329"/>
            <a:ext cx="652374" cy="266828"/>
          </a:xfrm>
          <a:custGeom>
            <a:avLst/>
            <a:gdLst/>
            <a:ahLst/>
            <a:cxnLst/>
            <a:rect l="l" t="t" r="r" b="b"/>
            <a:pathLst>
              <a:path w="718820" h="294004">
                <a:moveTo>
                  <a:pt x="0" y="73447"/>
                </a:moveTo>
                <a:lnTo>
                  <a:pt x="538900" y="73447"/>
                </a:lnTo>
                <a:lnTo>
                  <a:pt x="538900" y="0"/>
                </a:lnTo>
                <a:lnTo>
                  <a:pt x="718559" y="146895"/>
                </a:lnTo>
                <a:lnTo>
                  <a:pt x="538900" y="293790"/>
                </a:lnTo>
                <a:lnTo>
                  <a:pt x="538900" y="220342"/>
                </a:lnTo>
                <a:lnTo>
                  <a:pt x="0" y="220342"/>
                </a:lnTo>
                <a:lnTo>
                  <a:pt x="0" y="7344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6909867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Consequences of </a:t>
            </a:r>
            <a:r>
              <a:rPr dirty="0"/>
              <a:t>the</a:t>
            </a:r>
            <a:r>
              <a:rPr spc="-9" dirty="0"/>
              <a:t> </a:t>
            </a:r>
            <a:r>
              <a:rPr spc="-5" dirty="0"/>
              <a:t>Sparsity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1"/>
            <a:ext cx="6442486" cy="1413332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4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937260" algn="l"/>
                <a:tab pos="3097530" algn="l"/>
                <a:tab pos="539559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667" dirty="0">
                <a:latin typeface="Verdana"/>
                <a:cs typeface="Verdana"/>
              </a:rPr>
              <a:t>An	e</a:t>
            </a:r>
            <a:r>
              <a:rPr sz="2905" spc="-5" dirty="0">
                <a:latin typeface="Verdana"/>
                <a:cs typeface="Verdana"/>
              </a:rPr>
              <a:t>dg</a:t>
            </a:r>
            <a:r>
              <a:rPr sz="2905" dirty="0">
                <a:latin typeface="Verdana"/>
                <a:cs typeface="Verdana"/>
              </a:rPr>
              <a:t>e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c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</a:t>
            </a:r>
            <a:r>
              <a:rPr sz="2905" spc="-5" dirty="0">
                <a:latin typeface="Verdana"/>
                <a:cs typeface="Verdana"/>
              </a:rPr>
              <a:t>tr</a:t>
            </a:r>
            <a:r>
              <a:rPr sz="2905" dirty="0">
                <a:latin typeface="Verdana"/>
                <a:cs typeface="Verdana"/>
              </a:rPr>
              <a:t>i</a:t>
            </a:r>
            <a:r>
              <a:rPr sz="2905" spc="-5" dirty="0">
                <a:latin typeface="Verdana"/>
                <a:cs typeface="Verdana"/>
              </a:rPr>
              <a:t>bute</a:t>
            </a:r>
            <a:r>
              <a:rPr sz="2905" dirty="0">
                <a:latin typeface="Verdana"/>
                <a:cs typeface="Verdana"/>
              </a:rPr>
              <a:t>s </a:t>
            </a:r>
            <a:r>
              <a:rPr sz="2905" spc="-5" dirty="0">
                <a:latin typeface="Verdana"/>
                <a:cs typeface="Verdana"/>
              </a:rPr>
              <a:t>t</a:t>
            </a:r>
            <a:r>
              <a:rPr sz="2905" dirty="0">
                <a:latin typeface="Verdana"/>
                <a:cs typeface="Verdana"/>
              </a:rPr>
              <a:t>o</a:t>
            </a:r>
            <a:r>
              <a:rPr sz="2905" spc="-5" dirty="0">
                <a:latin typeface="Verdana"/>
                <a:cs typeface="Verdana"/>
              </a:rPr>
              <a:t> th</a:t>
            </a:r>
            <a:r>
              <a:rPr sz="2905" dirty="0">
                <a:latin typeface="Verdana"/>
                <a:cs typeface="Verdana"/>
              </a:rPr>
              <a:t>e	linear  </a:t>
            </a:r>
            <a:r>
              <a:rPr sz="2905" spc="-5" dirty="0">
                <a:latin typeface="Verdana"/>
                <a:cs typeface="Verdana"/>
              </a:rPr>
              <a:t>system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via	and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550"/>
              </a:spcBef>
              <a:tabLst>
                <a:tab pos="321945" algn="l"/>
                <a:tab pos="113220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The	</a:t>
            </a:r>
            <a:r>
              <a:rPr sz="2905" spc="-5" dirty="0">
                <a:latin typeface="Verdana"/>
                <a:cs typeface="Verdana"/>
              </a:rPr>
              <a:t>coefficient vector </a:t>
            </a:r>
            <a:r>
              <a:rPr sz="2905" dirty="0">
                <a:latin typeface="Verdana"/>
                <a:cs typeface="Verdana"/>
              </a:rPr>
              <a:t>is: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3445" y="5080348"/>
            <a:ext cx="6371024" cy="90547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322580" marR="4445" indent="-311150">
              <a:spcBef>
                <a:spcPts val="90"/>
              </a:spcBef>
              <a:tabLst>
                <a:tab pos="321945" algn="l"/>
                <a:tab pos="2957830" algn="l"/>
                <a:tab pos="4093210" algn="l"/>
                <a:tab pos="508952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667" dirty="0">
                <a:latin typeface="Verdana"/>
                <a:cs typeface="Verdana"/>
              </a:rPr>
              <a:t>It</a:t>
            </a:r>
            <a:r>
              <a:rPr sz="2905" spc="-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is n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n-zero	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nly at</a:t>
            </a:r>
            <a:r>
              <a:rPr sz="2905" spc="-5" dirty="0">
                <a:latin typeface="Verdana"/>
                <a:cs typeface="Verdana"/>
              </a:rPr>
              <a:t> th</a:t>
            </a:r>
            <a:r>
              <a:rPr sz="2905" dirty="0">
                <a:latin typeface="Verdana"/>
                <a:cs typeface="Verdana"/>
              </a:rPr>
              <a:t>e	in</a:t>
            </a:r>
            <a:r>
              <a:rPr sz="2905" spc="-5" dirty="0">
                <a:latin typeface="Verdana"/>
                <a:cs typeface="Verdana"/>
              </a:rPr>
              <a:t>d</a:t>
            </a:r>
            <a:r>
              <a:rPr sz="2905" dirty="0">
                <a:latin typeface="Verdana"/>
                <a:cs typeface="Verdana"/>
              </a:rPr>
              <a:t>ic</a:t>
            </a:r>
            <a:r>
              <a:rPr sz="2905" spc="-5" dirty="0">
                <a:latin typeface="Verdana"/>
                <a:cs typeface="Verdana"/>
              </a:rPr>
              <a:t>e</a:t>
            </a:r>
            <a:r>
              <a:rPr sz="2905" dirty="0">
                <a:latin typeface="Verdana"/>
                <a:cs typeface="Verdana"/>
              </a:rPr>
              <a:t>s  </a:t>
            </a:r>
            <a:r>
              <a:rPr sz="2905" spc="-5" dirty="0">
                <a:latin typeface="Verdana"/>
                <a:cs typeface="Verdana"/>
              </a:rPr>
              <a:t>corresponding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to	</a:t>
            </a:r>
            <a:r>
              <a:rPr sz="2905" dirty="0">
                <a:latin typeface="Verdana"/>
                <a:cs typeface="Verdana"/>
              </a:rPr>
              <a:t>and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322" y="3117127"/>
            <a:ext cx="6460398" cy="15883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7305359" y="5715856"/>
            <a:ext cx="364178" cy="323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5970261" y="5717026"/>
            <a:ext cx="332330" cy="26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6281927" y="2008991"/>
            <a:ext cx="602468" cy="427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4850804" y="2002124"/>
            <a:ext cx="486619" cy="4228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6909867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Consequences of </a:t>
            </a:r>
            <a:r>
              <a:rPr dirty="0"/>
              <a:t>the</a:t>
            </a:r>
            <a:r>
              <a:rPr spc="-9" dirty="0"/>
              <a:t> </a:t>
            </a:r>
            <a:r>
              <a:rPr spc="-5" dirty="0"/>
              <a:t>Sparsity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1"/>
            <a:ext cx="7051637" cy="45855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21945" algn="l"/>
                <a:tab pos="1132205" algn="l"/>
                <a:tab pos="555053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The	</a:t>
            </a:r>
            <a:r>
              <a:rPr sz="2905" spc="-5" dirty="0">
                <a:latin typeface="Verdana"/>
                <a:cs typeface="Verdana"/>
              </a:rPr>
              <a:t>coefficient matrix</a:t>
            </a:r>
            <a:r>
              <a:rPr sz="2905" spc="32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of</a:t>
            </a:r>
            <a:r>
              <a:rPr sz="2905" spc="18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an	</a:t>
            </a:r>
            <a:r>
              <a:rPr sz="2905" spc="-5" dirty="0">
                <a:latin typeface="Verdana"/>
                <a:cs typeface="Verdana"/>
              </a:rPr>
              <a:t>edge</a:t>
            </a:r>
            <a:r>
              <a:rPr sz="2905" spc="-82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is: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3445" y="5691229"/>
            <a:ext cx="7446981" cy="45855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21945" algn="l"/>
                <a:tab pos="2146935" algn="l"/>
                <a:tab pos="3517900" algn="l"/>
                <a:tab pos="42462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Non-zero	only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in	</a:t>
            </a:r>
            <a:r>
              <a:rPr sz="2905" spc="-5" dirty="0">
                <a:latin typeface="Verdana"/>
                <a:cs typeface="Verdana"/>
              </a:rPr>
              <a:t>the	blocks relating</a:t>
            </a:r>
            <a:r>
              <a:rPr sz="2905" spc="-36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i,j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24540" y="2031968"/>
            <a:ext cx="4613156" cy="351231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0826" y="4371478"/>
            <a:ext cx="4621652" cy="15819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4336676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The </a:t>
            </a:r>
            <a:r>
              <a:rPr dirty="0"/>
              <a:t>Linear</a:t>
            </a:r>
            <a:r>
              <a:rPr spc="-54" dirty="0"/>
              <a:t> </a:t>
            </a:r>
            <a:r>
              <a:rPr spc="-5" dirty="0"/>
              <a:t>System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363445" y="1453331"/>
            <a:ext cx="6332412" cy="264428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21945" algn="l"/>
                <a:tab pos="285369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Vector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of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states</a:t>
            </a:r>
            <a:r>
              <a:rPr sz="2905" spc="-41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increments:</a:t>
            </a:r>
            <a:endParaRPr sz="2905">
              <a:latin typeface="Verdana"/>
              <a:cs typeface="Verdana"/>
            </a:endParaRPr>
          </a:p>
          <a:p>
            <a:pPr>
              <a:spcBef>
                <a:spcPts val="30"/>
              </a:spcBef>
            </a:pPr>
            <a:endParaRPr sz="4175">
              <a:latin typeface="Times New Roman"/>
              <a:cs typeface="Times New Roman"/>
            </a:endParaRPr>
          </a:p>
          <a:p>
            <a:pPr marL="11430"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Coefficient</a:t>
            </a:r>
            <a:r>
              <a:rPr sz="2905" spc="-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vector:</a:t>
            </a:r>
            <a:endParaRPr sz="2905">
              <a:latin typeface="Verdana"/>
              <a:cs typeface="Verdana"/>
            </a:endParaRPr>
          </a:p>
          <a:p>
            <a:pPr>
              <a:spcBef>
                <a:spcPts val="15"/>
              </a:spcBef>
            </a:pPr>
            <a:endParaRPr sz="4220">
              <a:latin typeface="Times New Roman"/>
              <a:cs typeface="Times New Roman"/>
            </a:endParaRPr>
          </a:p>
          <a:p>
            <a:pPr marL="11430"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System matrix: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26313" y="2106316"/>
            <a:ext cx="4441978" cy="419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4121668" y="3133383"/>
            <a:ext cx="4287794" cy="521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6297834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2065655" algn="l"/>
              </a:tabLst>
            </a:pPr>
            <a:r>
              <a:rPr spc="-5" dirty="0"/>
              <a:t>Building	</a:t>
            </a:r>
            <a:r>
              <a:rPr dirty="0"/>
              <a:t>the Linear</a:t>
            </a:r>
            <a:r>
              <a:rPr spc="-68" dirty="0"/>
              <a:t> </a:t>
            </a:r>
            <a:r>
              <a:rPr spc="-5" dirty="0"/>
              <a:t>System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369421"/>
            <a:ext cx="7117336" cy="4019144"/>
          </a:xfrm>
          <a:prstGeom prst="rect">
            <a:avLst/>
          </a:prstGeom>
        </p:spPr>
        <p:txBody>
          <a:bodyPr vert="horz" wrap="square" lIns="0" tIns="95090" rIns="0" bIns="0" rtlCol="0">
            <a:spAutoFit/>
          </a:bodyPr>
          <a:lstStyle/>
          <a:p>
            <a:pPr marL="11430">
              <a:spcBef>
                <a:spcPts val="750"/>
              </a:spcBef>
            </a:pPr>
            <a:r>
              <a:rPr sz="2905" spc="-5" dirty="0">
                <a:latin typeface="Verdana"/>
                <a:cs typeface="Verdana"/>
              </a:rPr>
              <a:t>For </a:t>
            </a:r>
            <a:r>
              <a:rPr sz="2905" dirty="0">
                <a:latin typeface="Verdana"/>
                <a:cs typeface="Verdana"/>
              </a:rPr>
              <a:t>each</a:t>
            </a:r>
            <a:r>
              <a:rPr sz="2905" spc="-5" dirty="0">
                <a:latin typeface="Verdana"/>
                <a:cs typeface="Verdana"/>
              </a:rPr>
              <a:t> constraint: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65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Compute</a:t>
            </a:r>
            <a:r>
              <a:rPr sz="2905" spc="-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error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90"/>
              </a:spcBef>
              <a:tabLst>
                <a:tab pos="321945" algn="l"/>
                <a:tab pos="2847975" algn="l"/>
                <a:tab pos="534670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Compute</a:t>
            </a:r>
            <a:r>
              <a:rPr sz="290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blocks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of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Jacobian:</a:t>
            </a:r>
            <a:endParaRPr sz="2905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540">
              <a:latin typeface="Times New Roman"/>
              <a:cs typeface="Times New Roman"/>
            </a:endParaRPr>
          </a:p>
          <a:p>
            <a:pPr marL="11430">
              <a:spcBef>
                <a:spcPts val="2335"/>
              </a:spcBef>
              <a:tabLst>
                <a:tab pos="321945" algn="l"/>
                <a:tab pos="249555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Update the	coefficient vector:</a:t>
            </a:r>
            <a:endParaRPr sz="2905">
              <a:latin typeface="Verdana"/>
              <a:cs typeface="Verdana"/>
            </a:endParaRPr>
          </a:p>
          <a:p>
            <a:pPr>
              <a:spcBef>
                <a:spcPts val="50"/>
              </a:spcBef>
            </a:pPr>
            <a:endParaRPr sz="4265">
              <a:latin typeface="Times New Roman"/>
              <a:cs typeface="Times New Roman"/>
            </a:endParaRPr>
          </a:p>
          <a:p>
            <a:pPr marL="11430">
              <a:tabLst>
                <a:tab pos="321945" algn="l"/>
                <a:tab pos="249555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Update the	system</a:t>
            </a:r>
            <a:r>
              <a:rPr sz="290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matrix: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64940" y="2020761"/>
            <a:ext cx="3620809" cy="4689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3365686" y="3053558"/>
            <a:ext cx="4920839" cy="71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3489583" y="4359213"/>
            <a:ext cx="5301190" cy="398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3455358" y="5458848"/>
            <a:ext cx="5507178" cy="8388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4" y="695898"/>
            <a:ext cx="2332873" cy="514405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dirty="0"/>
              <a:t>A</a:t>
            </a:r>
            <a:r>
              <a:rPr spc="-5" dirty="0"/>
              <a:t>l</a:t>
            </a:r>
            <a:r>
              <a:rPr dirty="0"/>
              <a:t>g</a:t>
            </a:r>
            <a:r>
              <a:rPr spc="-5" dirty="0"/>
              <a:t>o</a:t>
            </a:r>
            <a:r>
              <a:rPr dirty="0"/>
              <a:t>r</a:t>
            </a:r>
            <a:r>
              <a:rPr spc="-5" dirty="0"/>
              <a:t>ithm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366408" y="1424606"/>
            <a:ext cx="7346235" cy="42853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16635"/>
            <a:ext cx="2489627" cy="235679"/>
          </a:xfrm>
          <a:prstGeom prst="rect">
            <a:avLst/>
          </a:prstGeom>
        </p:spPr>
        <p:txBody>
          <a:bodyPr vert="horz" wrap="square" lIns="0" tIns="12102" rIns="0" bIns="0" rtlCol="0" anchor="ctr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63445" y="672212"/>
            <a:ext cx="609337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solidFill>
                  <a:srgbClr val="800000"/>
                </a:solidFill>
              </a:rPr>
              <a:t>Robot</a:t>
            </a:r>
            <a:r>
              <a:rPr spc="-54" dirty="0">
                <a:solidFill>
                  <a:srgbClr val="800000"/>
                </a:solidFill>
              </a:rPr>
              <a:t> </a:t>
            </a:r>
            <a:r>
              <a:rPr spc="-5" dirty="0">
                <a:solidFill>
                  <a:srgbClr val="800000"/>
                </a:solidFill>
              </a:rPr>
              <a:t>Mapping</a:t>
            </a:r>
            <a:endParaRPr spc="-5" dirty="0">
              <a:solidFill>
                <a:srgbClr val="800000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1714" y="6205683"/>
            <a:ext cx="163670" cy="68259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sz="1450" dirty="0">
                <a:latin typeface="Verdana"/>
                <a:cs typeface="Verdana"/>
              </a:rPr>
            </a:fld>
            <a:endParaRPr sz="14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7340" y="1732261"/>
            <a:ext cx="6916783" cy="1530671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11430" marR="4445">
              <a:lnSpc>
                <a:spcPts val="3905"/>
              </a:lnSpc>
              <a:spcBef>
                <a:spcPts val="235"/>
              </a:spcBef>
              <a:tabLst>
                <a:tab pos="2628265" algn="l"/>
                <a:tab pos="4509135" algn="l"/>
                <a:tab pos="5124450" algn="l"/>
              </a:tabLst>
            </a:pP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S</a:t>
            </a:r>
            <a:r>
              <a:rPr sz="3265" b="1" dirty="0">
                <a:solidFill>
                  <a:srgbClr val="336699"/>
                </a:solidFill>
                <a:latin typeface="Verdana"/>
                <a:cs typeface="Verdana"/>
              </a:rPr>
              <a:t>h</a:t>
            </a: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o</a:t>
            </a:r>
            <a:r>
              <a:rPr sz="3265" b="1" dirty="0">
                <a:solidFill>
                  <a:srgbClr val="336699"/>
                </a:solidFill>
                <a:latin typeface="Verdana"/>
                <a:cs typeface="Verdana"/>
              </a:rPr>
              <a:t>rt Intr</a:t>
            </a: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od</a:t>
            </a:r>
            <a:r>
              <a:rPr sz="3265" b="1" dirty="0">
                <a:solidFill>
                  <a:srgbClr val="336699"/>
                </a:solidFill>
                <a:latin typeface="Verdana"/>
                <a:cs typeface="Verdana"/>
              </a:rPr>
              <a:t>ucti</a:t>
            </a: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o</a:t>
            </a:r>
            <a:r>
              <a:rPr sz="3265" b="1" dirty="0">
                <a:solidFill>
                  <a:srgbClr val="336699"/>
                </a:solidFill>
                <a:latin typeface="Verdana"/>
                <a:cs typeface="Verdana"/>
              </a:rPr>
              <a:t>n	to	Particle  Filters and	</a:t>
            </a: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Monte Carlo  Localization</a:t>
            </a:r>
            <a:endParaRPr sz="3265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3445" y="692611"/>
            <a:ext cx="3752306" cy="51440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Gaussian</a:t>
            </a:r>
            <a:r>
              <a:rPr sz="3265" b="1" spc="-59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3265" b="1" dirty="0">
                <a:solidFill>
                  <a:srgbClr val="336699"/>
                </a:solidFill>
                <a:latin typeface="Verdana"/>
                <a:cs typeface="Verdana"/>
              </a:rPr>
              <a:t>Filters</a:t>
            </a:r>
            <a:endParaRPr sz="3265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3445" y="1453330"/>
            <a:ext cx="7300600" cy="902294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4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1132205" algn="l"/>
                <a:tab pos="265366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The	Kalman	</a:t>
            </a:r>
            <a:r>
              <a:rPr sz="2905" spc="-5" dirty="0">
                <a:latin typeface="Verdana"/>
                <a:cs typeface="Verdana"/>
              </a:rPr>
              <a:t>filter </a:t>
            </a:r>
            <a:r>
              <a:rPr sz="2905" dirty="0">
                <a:latin typeface="Verdana"/>
                <a:cs typeface="Verdana"/>
              </a:rPr>
              <a:t>and </a:t>
            </a:r>
            <a:r>
              <a:rPr sz="2905" spc="-5" dirty="0">
                <a:latin typeface="Verdana"/>
                <a:cs typeface="Verdana"/>
              </a:rPr>
              <a:t>its variants can  only model 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Gaussian</a:t>
            </a:r>
            <a:r>
              <a:rPr sz="2905" b="1" spc="9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distributions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3277" y="2667069"/>
            <a:ext cx="6826814" cy="62563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3833931" y="3918383"/>
            <a:ext cx="4573700" cy="2083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 txBox="1"/>
          <p:nvPr/>
        </p:nvSpPr>
        <p:spPr>
          <a:xfrm>
            <a:off x="9991714" y="6205683"/>
            <a:ext cx="163670" cy="68259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sz="1450" dirty="0">
                <a:latin typeface="Verdana"/>
                <a:cs typeface="Verdana"/>
              </a:rPr>
            </a:fld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2490203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Motivation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0"/>
            <a:ext cx="6191794" cy="909320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lnSpc>
                <a:spcPts val="3465"/>
              </a:lnSpc>
              <a:spcBef>
                <a:spcPts val="90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Goal: approach for dealing</a:t>
            </a:r>
            <a:r>
              <a:rPr sz="2905" spc="-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with</a:t>
            </a:r>
            <a:endParaRPr sz="2905">
              <a:latin typeface="Verdana"/>
              <a:cs typeface="Verdana"/>
            </a:endParaRPr>
          </a:p>
          <a:p>
            <a:pPr marL="322580">
              <a:lnSpc>
                <a:spcPts val="3465"/>
              </a:lnSpc>
              <a:tabLst>
                <a:tab pos="2282825" algn="l"/>
              </a:tabLst>
            </a:pP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arbitrary	distributions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3265" y="3232954"/>
            <a:ext cx="3054403" cy="2083334"/>
          </a:xfrm>
          <a:custGeom>
            <a:avLst/>
            <a:gdLst/>
            <a:ahLst/>
            <a:cxnLst/>
            <a:rect l="l" t="t" r="r" b="b"/>
            <a:pathLst>
              <a:path w="3365500" h="2295525">
                <a:moveTo>
                  <a:pt x="0" y="2295525"/>
                </a:moveTo>
                <a:lnTo>
                  <a:pt x="49269" y="2289581"/>
                </a:lnTo>
                <a:lnTo>
                  <a:pt x="98539" y="2283572"/>
                </a:lnTo>
                <a:lnTo>
                  <a:pt x="147809" y="2277365"/>
                </a:lnTo>
                <a:lnTo>
                  <a:pt x="197078" y="2270827"/>
                </a:lnTo>
                <a:lnTo>
                  <a:pt x="246348" y="2263826"/>
                </a:lnTo>
                <a:lnTo>
                  <a:pt x="295618" y="2256230"/>
                </a:lnTo>
                <a:lnTo>
                  <a:pt x="344887" y="2247907"/>
                </a:lnTo>
                <a:lnTo>
                  <a:pt x="394157" y="2238724"/>
                </a:lnTo>
                <a:lnTo>
                  <a:pt x="443427" y="2228548"/>
                </a:lnTo>
                <a:lnTo>
                  <a:pt x="492697" y="2217248"/>
                </a:lnTo>
                <a:lnTo>
                  <a:pt x="541966" y="2204691"/>
                </a:lnTo>
                <a:lnTo>
                  <a:pt x="591236" y="2190745"/>
                </a:lnTo>
                <a:lnTo>
                  <a:pt x="637709" y="2177756"/>
                </a:lnTo>
                <a:lnTo>
                  <a:pt x="685838" y="2165569"/>
                </a:lnTo>
                <a:lnTo>
                  <a:pt x="735127" y="2153689"/>
                </a:lnTo>
                <a:lnTo>
                  <a:pt x="785077" y="2141624"/>
                </a:lnTo>
                <a:lnTo>
                  <a:pt x="835193" y="2128878"/>
                </a:lnTo>
                <a:lnTo>
                  <a:pt x="884978" y="2114957"/>
                </a:lnTo>
                <a:lnTo>
                  <a:pt x="933936" y="2099367"/>
                </a:lnTo>
                <a:lnTo>
                  <a:pt x="981568" y="2081614"/>
                </a:lnTo>
                <a:lnTo>
                  <a:pt x="1027378" y="2061202"/>
                </a:lnTo>
                <a:lnTo>
                  <a:pt x="1070871" y="2037639"/>
                </a:lnTo>
                <a:lnTo>
                  <a:pt x="1111548" y="2010430"/>
                </a:lnTo>
                <a:lnTo>
                  <a:pt x="1148912" y="1979080"/>
                </a:lnTo>
                <a:lnTo>
                  <a:pt x="1182469" y="1943095"/>
                </a:lnTo>
                <a:lnTo>
                  <a:pt x="1206924" y="1909078"/>
                </a:lnTo>
                <a:lnTo>
                  <a:pt x="1229237" y="1870005"/>
                </a:lnTo>
                <a:lnTo>
                  <a:pt x="1249573" y="1826587"/>
                </a:lnTo>
                <a:lnTo>
                  <a:pt x="1268099" y="1779538"/>
                </a:lnTo>
                <a:lnTo>
                  <a:pt x="1284982" y="1729567"/>
                </a:lnTo>
                <a:lnTo>
                  <a:pt x="1300388" y="1677387"/>
                </a:lnTo>
                <a:lnTo>
                  <a:pt x="1314484" y="1623709"/>
                </a:lnTo>
                <a:lnTo>
                  <a:pt x="1327436" y="1569246"/>
                </a:lnTo>
                <a:lnTo>
                  <a:pt x="1339411" y="1514707"/>
                </a:lnTo>
                <a:lnTo>
                  <a:pt x="1350576" y="1460806"/>
                </a:lnTo>
                <a:lnTo>
                  <a:pt x="1361096" y="1408253"/>
                </a:lnTo>
                <a:lnTo>
                  <a:pt x="1371139" y="1357761"/>
                </a:lnTo>
                <a:lnTo>
                  <a:pt x="1380872" y="1310041"/>
                </a:lnTo>
                <a:lnTo>
                  <a:pt x="1390460" y="1265804"/>
                </a:lnTo>
                <a:lnTo>
                  <a:pt x="1400070" y="1225761"/>
                </a:lnTo>
                <a:lnTo>
                  <a:pt x="1409868" y="1190626"/>
                </a:lnTo>
                <a:lnTo>
                  <a:pt x="1431740" y="1115770"/>
                </a:lnTo>
                <a:lnTo>
                  <a:pt x="1446506" y="1060096"/>
                </a:lnTo>
                <a:lnTo>
                  <a:pt x="1457482" y="1017387"/>
                </a:lnTo>
                <a:lnTo>
                  <a:pt x="1481327" y="945993"/>
                </a:lnTo>
                <a:lnTo>
                  <a:pt x="1500828" y="904873"/>
                </a:lnTo>
                <a:lnTo>
                  <a:pt x="1522774" y="864024"/>
                </a:lnTo>
                <a:lnTo>
                  <a:pt x="1547602" y="821453"/>
                </a:lnTo>
                <a:lnTo>
                  <a:pt x="1574717" y="778744"/>
                </a:lnTo>
                <a:lnTo>
                  <a:pt x="1603522" y="737478"/>
                </a:lnTo>
                <a:lnTo>
                  <a:pt x="1633422" y="699239"/>
                </a:lnTo>
                <a:lnTo>
                  <a:pt x="1663819" y="665610"/>
                </a:lnTo>
                <a:lnTo>
                  <a:pt x="1694118" y="638173"/>
                </a:lnTo>
                <a:lnTo>
                  <a:pt x="1736689" y="614018"/>
                </a:lnTo>
                <a:lnTo>
                  <a:pt x="1780441" y="603046"/>
                </a:lnTo>
                <a:lnTo>
                  <a:pt x="1825648" y="597483"/>
                </a:lnTo>
                <a:lnTo>
                  <a:pt x="1872582" y="589558"/>
                </a:lnTo>
                <a:lnTo>
                  <a:pt x="1921518" y="571498"/>
                </a:lnTo>
                <a:lnTo>
                  <a:pt x="1959506" y="551366"/>
                </a:lnTo>
                <a:lnTo>
                  <a:pt x="2000810" y="528039"/>
                </a:lnTo>
                <a:lnTo>
                  <a:pt x="2043638" y="502019"/>
                </a:lnTo>
                <a:lnTo>
                  <a:pt x="2086201" y="473805"/>
                </a:lnTo>
                <a:lnTo>
                  <a:pt x="2126708" y="443897"/>
                </a:lnTo>
                <a:lnTo>
                  <a:pt x="2163371" y="412796"/>
                </a:lnTo>
                <a:lnTo>
                  <a:pt x="2194398" y="381000"/>
                </a:lnTo>
                <a:lnTo>
                  <a:pt x="2222033" y="340452"/>
                </a:lnTo>
                <a:lnTo>
                  <a:pt x="2242405" y="295274"/>
                </a:lnTo>
                <a:lnTo>
                  <a:pt x="2258354" y="248245"/>
                </a:lnTo>
                <a:lnTo>
                  <a:pt x="2272724" y="202141"/>
                </a:lnTo>
                <a:lnTo>
                  <a:pt x="2288358" y="159742"/>
                </a:lnTo>
                <a:lnTo>
                  <a:pt x="2308098" y="123825"/>
                </a:lnTo>
                <a:lnTo>
                  <a:pt x="2344961" y="77241"/>
                </a:lnTo>
                <a:lnTo>
                  <a:pt x="2385554" y="36909"/>
                </a:lnTo>
                <a:lnTo>
                  <a:pt x="2427214" y="9078"/>
                </a:lnTo>
                <a:lnTo>
                  <a:pt x="2467278" y="0"/>
                </a:lnTo>
                <a:lnTo>
                  <a:pt x="2495745" y="1295"/>
                </a:lnTo>
                <a:lnTo>
                  <a:pt x="2548315" y="26974"/>
                </a:lnTo>
                <a:lnTo>
                  <a:pt x="2578421" y="69189"/>
                </a:lnTo>
                <a:lnTo>
                  <a:pt x="2615078" y="142875"/>
                </a:lnTo>
                <a:lnTo>
                  <a:pt x="2643258" y="208601"/>
                </a:lnTo>
                <a:lnTo>
                  <a:pt x="2659022" y="246968"/>
                </a:lnTo>
                <a:lnTo>
                  <a:pt x="2675658" y="288577"/>
                </a:lnTo>
                <a:lnTo>
                  <a:pt x="2692983" y="333107"/>
                </a:lnTo>
                <a:lnTo>
                  <a:pt x="2710812" y="380236"/>
                </a:lnTo>
                <a:lnTo>
                  <a:pt x="2728963" y="429645"/>
                </a:lnTo>
                <a:lnTo>
                  <a:pt x="2747254" y="481011"/>
                </a:lnTo>
                <a:lnTo>
                  <a:pt x="2765500" y="534015"/>
                </a:lnTo>
                <a:lnTo>
                  <a:pt x="2783518" y="588335"/>
                </a:lnTo>
                <a:lnTo>
                  <a:pt x="2801125" y="643650"/>
                </a:lnTo>
                <a:lnTo>
                  <a:pt x="2818139" y="699640"/>
                </a:lnTo>
                <a:lnTo>
                  <a:pt x="2834375" y="755983"/>
                </a:lnTo>
                <a:lnTo>
                  <a:pt x="2849650" y="812358"/>
                </a:lnTo>
                <a:lnTo>
                  <a:pt x="2863782" y="868445"/>
                </a:lnTo>
                <a:lnTo>
                  <a:pt x="2876587" y="923923"/>
                </a:lnTo>
                <a:lnTo>
                  <a:pt x="2885636" y="969381"/>
                </a:lnTo>
                <a:lnTo>
                  <a:pt x="2893546" y="1017403"/>
                </a:lnTo>
                <a:lnTo>
                  <a:pt x="2900458" y="1067625"/>
                </a:lnTo>
                <a:lnTo>
                  <a:pt x="2906514" y="1119683"/>
                </a:lnTo>
                <a:lnTo>
                  <a:pt x="2911853" y="1173213"/>
                </a:lnTo>
                <a:lnTo>
                  <a:pt x="2916616" y="1227850"/>
                </a:lnTo>
                <a:lnTo>
                  <a:pt x="2920945" y="1283230"/>
                </a:lnTo>
                <a:lnTo>
                  <a:pt x="2924980" y="1338988"/>
                </a:lnTo>
                <a:lnTo>
                  <a:pt x="2928860" y="1394761"/>
                </a:lnTo>
                <a:lnTo>
                  <a:pt x="2932729" y="1450183"/>
                </a:lnTo>
                <a:lnTo>
                  <a:pt x="2936725" y="1504891"/>
                </a:lnTo>
                <a:lnTo>
                  <a:pt x="2940989" y="1558520"/>
                </a:lnTo>
                <a:lnTo>
                  <a:pt x="2945663" y="1610706"/>
                </a:lnTo>
                <a:lnTo>
                  <a:pt x="2950887" y="1661084"/>
                </a:lnTo>
                <a:lnTo>
                  <a:pt x="2956801" y="1709291"/>
                </a:lnTo>
                <a:lnTo>
                  <a:pt x="2963547" y="1754961"/>
                </a:lnTo>
                <a:lnTo>
                  <a:pt x="2971265" y="1797731"/>
                </a:lnTo>
                <a:lnTo>
                  <a:pt x="2980095" y="1837237"/>
                </a:lnTo>
                <a:lnTo>
                  <a:pt x="3001657" y="1904995"/>
                </a:lnTo>
                <a:lnTo>
                  <a:pt x="3030061" y="1958141"/>
                </a:lnTo>
                <a:lnTo>
                  <a:pt x="3065150" y="1999637"/>
                </a:lnTo>
                <a:lnTo>
                  <a:pt x="3105082" y="2031170"/>
                </a:lnTo>
                <a:lnTo>
                  <a:pt x="3148015" y="2054426"/>
                </a:lnTo>
                <a:lnTo>
                  <a:pt x="3192108" y="2071090"/>
                </a:lnTo>
                <a:lnTo>
                  <a:pt x="3235519" y="2082849"/>
                </a:lnTo>
                <a:lnTo>
                  <a:pt x="3276405" y="2091388"/>
                </a:lnTo>
                <a:lnTo>
                  <a:pt x="3312925" y="2098393"/>
                </a:lnTo>
                <a:lnTo>
                  <a:pt x="3343236" y="2105550"/>
                </a:lnTo>
                <a:lnTo>
                  <a:pt x="3365497" y="2114545"/>
                </a:lnTo>
              </a:path>
            </a:pathLst>
          </a:custGeom>
          <a:ln w="507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3871057" y="3002253"/>
            <a:ext cx="11526" cy="2524781"/>
          </a:xfrm>
          <a:custGeom>
            <a:avLst/>
            <a:gdLst/>
            <a:ahLst/>
            <a:cxnLst/>
            <a:rect l="l" t="t" r="r" b="b"/>
            <a:pathLst>
              <a:path w="12700" h="2781935">
                <a:moveTo>
                  <a:pt x="0" y="2781498"/>
                </a:moveTo>
                <a:lnTo>
                  <a:pt x="12585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3828664" y="2979380"/>
            <a:ext cx="107007" cy="1053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3675114" y="5365272"/>
            <a:ext cx="4426580" cy="0"/>
          </a:xfrm>
          <a:custGeom>
            <a:avLst/>
            <a:gdLst/>
            <a:ahLst/>
            <a:cxnLst/>
            <a:rect l="l" t="t" r="r" b="b"/>
            <a:pathLst>
              <a:path w="4877434">
                <a:moveTo>
                  <a:pt x="0" y="0"/>
                </a:moveTo>
                <a:lnTo>
                  <a:pt x="4876996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8018971" y="5311769"/>
            <a:ext cx="105197" cy="107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 txBox="1"/>
          <p:nvPr/>
        </p:nvSpPr>
        <p:spPr>
          <a:xfrm>
            <a:off x="9991714" y="6205683"/>
            <a:ext cx="163670" cy="68259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sz="1450" dirty="0">
                <a:latin typeface="Verdana"/>
                <a:cs typeface="Verdana"/>
              </a:rPr>
            </a:fld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03240" y="6206673"/>
            <a:ext cx="140618" cy="23509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450" dirty="0">
                <a:latin typeface="Verdana"/>
                <a:cs typeface="Verdana"/>
              </a:rPr>
              <a:t>4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437356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1017905" algn="l"/>
              </a:tabLst>
            </a:pPr>
            <a:r>
              <a:rPr dirty="0"/>
              <a:t>Key	</a:t>
            </a:r>
            <a:r>
              <a:rPr spc="-5" dirty="0"/>
              <a:t>Idea:</a:t>
            </a:r>
            <a:r>
              <a:rPr spc="-45" dirty="0"/>
              <a:t> </a:t>
            </a:r>
            <a:r>
              <a:rPr spc="-5" dirty="0"/>
              <a:t>Samples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363445" y="1453330"/>
            <a:ext cx="7080452" cy="902294"/>
          </a:xfrm>
          <a:prstGeom prst="rect">
            <a:avLst/>
          </a:prstGeom>
        </p:spPr>
        <p:txBody>
          <a:bodyPr vert="horz" wrap="square" lIns="0" tIns="29968" rIns="0" bIns="0" rtlCol="0">
            <a:spAutoFit/>
          </a:bodyPr>
          <a:lstStyle/>
          <a:p>
            <a:pPr marL="322580" marR="4445" indent="-311150">
              <a:lnSpc>
                <a:spcPts val="3450"/>
              </a:lnSpc>
              <a:spcBef>
                <a:spcPts val="235"/>
              </a:spcBef>
              <a:tabLst>
                <a:tab pos="321945" algn="l"/>
                <a:tab pos="113411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Use	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multiple samples </a:t>
            </a:r>
            <a:r>
              <a:rPr sz="2905" spc="-5" dirty="0">
                <a:latin typeface="Verdana"/>
                <a:cs typeface="Verdana"/>
              </a:rPr>
              <a:t>to represent  arbitrary distributions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3265" y="3232954"/>
            <a:ext cx="3054403" cy="2083334"/>
          </a:xfrm>
          <a:custGeom>
            <a:avLst/>
            <a:gdLst/>
            <a:ahLst/>
            <a:cxnLst/>
            <a:rect l="l" t="t" r="r" b="b"/>
            <a:pathLst>
              <a:path w="3365500" h="2295525">
                <a:moveTo>
                  <a:pt x="0" y="2295525"/>
                </a:moveTo>
                <a:lnTo>
                  <a:pt x="49269" y="2289581"/>
                </a:lnTo>
                <a:lnTo>
                  <a:pt x="98539" y="2283572"/>
                </a:lnTo>
                <a:lnTo>
                  <a:pt x="147809" y="2277365"/>
                </a:lnTo>
                <a:lnTo>
                  <a:pt x="197078" y="2270827"/>
                </a:lnTo>
                <a:lnTo>
                  <a:pt x="246348" y="2263826"/>
                </a:lnTo>
                <a:lnTo>
                  <a:pt x="295618" y="2256230"/>
                </a:lnTo>
                <a:lnTo>
                  <a:pt x="344887" y="2247907"/>
                </a:lnTo>
                <a:lnTo>
                  <a:pt x="394157" y="2238724"/>
                </a:lnTo>
                <a:lnTo>
                  <a:pt x="443427" y="2228548"/>
                </a:lnTo>
                <a:lnTo>
                  <a:pt x="492697" y="2217248"/>
                </a:lnTo>
                <a:lnTo>
                  <a:pt x="541966" y="2204691"/>
                </a:lnTo>
                <a:lnTo>
                  <a:pt x="591236" y="2190745"/>
                </a:lnTo>
                <a:lnTo>
                  <a:pt x="637709" y="2177756"/>
                </a:lnTo>
                <a:lnTo>
                  <a:pt x="685838" y="2165569"/>
                </a:lnTo>
                <a:lnTo>
                  <a:pt x="735127" y="2153689"/>
                </a:lnTo>
                <a:lnTo>
                  <a:pt x="785077" y="2141624"/>
                </a:lnTo>
                <a:lnTo>
                  <a:pt x="835193" y="2128878"/>
                </a:lnTo>
                <a:lnTo>
                  <a:pt x="884978" y="2114957"/>
                </a:lnTo>
                <a:lnTo>
                  <a:pt x="933936" y="2099367"/>
                </a:lnTo>
                <a:lnTo>
                  <a:pt x="981568" y="2081614"/>
                </a:lnTo>
                <a:lnTo>
                  <a:pt x="1027378" y="2061202"/>
                </a:lnTo>
                <a:lnTo>
                  <a:pt x="1070871" y="2037639"/>
                </a:lnTo>
                <a:lnTo>
                  <a:pt x="1111548" y="2010430"/>
                </a:lnTo>
                <a:lnTo>
                  <a:pt x="1148912" y="1979080"/>
                </a:lnTo>
                <a:lnTo>
                  <a:pt x="1182469" y="1943095"/>
                </a:lnTo>
                <a:lnTo>
                  <a:pt x="1206924" y="1909078"/>
                </a:lnTo>
                <a:lnTo>
                  <a:pt x="1229237" y="1870005"/>
                </a:lnTo>
                <a:lnTo>
                  <a:pt x="1249573" y="1826587"/>
                </a:lnTo>
                <a:lnTo>
                  <a:pt x="1268099" y="1779538"/>
                </a:lnTo>
                <a:lnTo>
                  <a:pt x="1284982" y="1729567"/>
                </a:lnTo>
                <a:lnTo>
                  <a:pt x="1300388" y="1677387"/>
                </a:lnTo>
                <a:lnTo>
                  <a:pt x="1314484" y="1623709"/>
                </a:lnTo>
                <a:lnTo>
                  <a:pt x="1327436" y="1569246"/>
                </a:lnTo>
                <a:lnTo>
                  <a:pt x="1339411" y="1514707"/>
                </a:lnTo>
                <a:lnTo>
                  <a:pt x="1350576" y="1460806"/>
                </a:lnTo>
                <a:lnTo>
                  <a:pt x="1361096" y="1408253"/>
                </a:lnTo>
                <a:lnTo>
                  <a:pt x="1371139" y="1357761"/>
                </a:lnTo>
                <a:lnTo>
                  <a:pt x="1380872" y="1310041"/>
                </a:lnTo>
                <a:lnTo>
                  <a:pt x="1390460" y="1265804"/>
                </a:lnTo>
                <a:lnTo>
                  <a:pt x="1400070" y="1225761"/>
                </a:lnTo>
                <a:lnTo>
                  <a:pt x="1409868" y="1190626"/>
                </a:lnTo>
                <a:lnTo>
                  <a:pt x="1431740" y="1115770"/>
                </a:lnTo>
                <a:lnTo>
                  <a:pt x="1446506" y="1060096"/>
                </a:lnTo>
                <a:lnTo>
                  <a:pt x="1457482" y="1017387"/>
                </a:lnTo>
                <a:lnTo>
                  <a:pt x="1481327" y="945993"/>
                </a:lnTo>
                <a:lnTo>
                  <a:pt x="1500828" y="904873"/>
                </a:lnTo>
                <a:lnTo>
                  <a:pt x="1522774" y="864024"/>
                </a:lnTo>
                <a:lnTo>
                  <a:pt x="1547602" y="821453"/>
                </a:lnTo>
                <a:lnTo>
                  <a:pt x="1574717" y="778744"/>
                </a:lnTo>
                <a:lnTo>
                  <a:pt x="1603522" y="737478"/>
                </a:lnTo>
                <a:lnTo>
                  <a:pt x="1633422" y="699239"/>
                </a:lnTo>
                <a:lnTo>
                  <a:pt x="1663819" y="665610"/>
                </a:lnTo>
                <a:lnTo>
                  <a:pt x="1694118" y="638173"/>
                </a:lnTo>
                <a:lnTo>
                  <a:pt x="1736689" y="614018"/>
                </a:lnTo>
                <a:lnTo>
                  <a:pt x="1780441" y="603046"/>
                </a:lnTo>
                <a:lnTo>
                  <a:pt x="1825648" y="597483"/>
                </a:lnTo>
                <a:lnTo>
                  <a:pt x="1872582" y="589558"/>
                </a:lnTo>
                <a:lnTo>
                  <a:pt x="1921518" y="571498"/>
                </a:lnTo>
                <a:lnTo>
                  <a:pt x="1959506" y="551366"/>
                </a:lnTo>
                <a:lnTo>
                  <a:pt x="2000810" y="528039"/>
                </a:lnTo>
                <a:lnTo>
                  <a:pt x="2043638" y="502019"/>
                </a:lnTo>
                <a:lnTo>
                  <a:pt x="2086201" y="473805"/>
                </a:lnTo>
                <a:lnTo>
                  <a:pt x="2126708" y="443897"/>
                </a:lnTo>
                <a:lnTo>
                  <a:pt x="2163371" y="412796"/>
                </a:lnTo>
                <a:lnTo>
                  <a:pt x="2194398" y="381000"/>
                </a:lnTo>
                <a:lnTo>
                  <a:pt x="2222033" y="340452"/>
                </a:lnTo>
                <a:lnTo>
                  <a:pt x="2242405" y="295274"/>
                </a:lnTo>
                <a:lnTo>
                  <a:pt x="2258354" y="248245"/>
                </a:lnTo>
                <a:lnTo>
                  <a:pt x="2272724" y="202141"/>
                </a:lnTo>
                <a:lnTo>
                  <a:pt x="2288358" y="159742"/>
                </a:lnTo>
                <a:lnTo>
                  <a:pt x="2308098" y="123825"/>
                </a:lnTo>
                <a:lnTo>
                  <a:pt x="2344961" y="77241"/>
                </a:lnTo>
                <a:lnTo>
                  <a:pt x="2385554" y="36909"/>
                </a:lnTo>
                <a:lnTo>
                  <a:pt x="2427214" y="9078"/>
                </a:lnTo>
                <a:lnTo>
                  <a:pt x="2467278" y="0"/>
                </a:lnTo>
                <a:lnTo>
                  <a:pt x="2495745" y="1295"/>
                </a:lnTo>
                <a:lnTo>
                  <a:pt x="2548315" y="26974"/>
                </a:lnTo>
                <a:lnTo>
                  <a:pt x="2578421" y="69189"/>
                </a:lnTo>
                <a:lnTo>
                  <a:pt x="2615078" y="142875"/>
                </a:lnTo>
                <a:lnTo>
                  <a:pt x="2643258" y="208601"/>
                </a:lnTo>
                <a:lnTo>
                  <a:pt x="2659022" y="246968"/>
                </a:lnTo>
                <a:lnTo>
                  <a:pt x="2675658" y="288577"/>
                </a:lnTo>
                <a:lnTo>
                  <a:pt x="2692983" y="333107"/>
                </a:lnTo>
                <a:lnTo>
                  <a:pt x="2710812" y="380236"/>
                </a:lnTo>
                <a:lnTo>
                  <a:pt x="2728963" y="429645"/>
                </a:lnTo>
                <a:lnTo>
                  <a:pt x="2747254" y="481011"/>
                </a:lnTo>
                <a:lnTo>
                  <a:pt x="2765500" y="534015"/>
                </a:lnTo>
                <a:lnTo>
                  <a:pt x="2783518" y="588335"/>
                </a:lnTo>
                <a:lnTo>
                  <a:pt x="2801125" y="643650"/>
                </a:lnTo>
                <a:lnTo>
                  <a:pt x="2818139" y="699640"/>
                </a:lnTo>
                <a:lnTo>
                  <a:pt x="2834375" y="755983"/>
                </a:lnTo>
                <a:lnTo>
                  <a:pt x="2849650" y="812358"/>
                </a:lnTo>
                <a:lnTo>
                  <a:pt x="2863782" y="868445"/>
                </a:lnTo>
                <a:lnTo>
                  <a:pt x="2876587" y="923923"/>
                </a:lnTo>
                <a:lnTo>
                  <a:pt x="2885636" y="969381"/>
                </a:lnTo>
                <a:lnTo>
                  <a:pt x="2893546" y="1017403"/>
                </a:lnTo>
                <a:lnTo>
                  <a:pt x="2900458" y="1067625"/>
                </a:lnTo>
                <a:lnTo>
                  <a:pt x="2906514" y="1119683"/>
                </a:lnTo>
                <a:lnTo>
                  <a:pt x="2911853" y="1173213"/>
                </a:lnTo>
                <a:lnTo>
                  <a:pt x="2916616" y="1227850"/>
                </a:lnTo>
                <a:lnTo>
                  <a:pt x="2920945" y="1283230"/>
                </a:lnTo>
                <a:lnTo>
                  <a:pt x="2924980" y="1338988"/>
                </a:lnTo>
                <a:lnTo>
                  <a:pt x="2928860" y="1394761"/>
                </a:lnTo>
                <a:lnTo>
                  <a:pt x="2932729" y="1450183"/>
                </a:lnTo>
                <a:lnTo>
                  <a:pt x="2936725" y="1504891"/>
                </a:lnTo>
                <a:lnTo>
                  <a:pt x="2940989" y="1558520"/>
                </a:lnTo>
                <a:lnTo>
                  <a:pt x="2945663" y="1610706"/>
                </a:lnTo>
                <a:lnTo>
                  <a:pt x="2950887" y="1661084"/>
                </a:lnTo>
                <a:lnTo>
                  <a:pt x="2956801" y="1709291"/>
                </a:lnTo>
                <a:lnTo>
                  <a:pt x="2963547" y="1754961"/>
                </a:lnTo>
                <a:lnTo>
                  <a:pt x="2971265" y="1797731"/>
                </a:lnTo>
                <a:lnTo>
                  <a:pt x="2980095" y="1837237"/>
                </a:lnTo>
                <a:lnTo>
                  <a:pt x="3001657" y="1904995"/>
                </a:lnTo>
                <a:lnTo>
                  <a:pt x="3030061" y="1958141"/>
                </a:lnTo>
                <a:lnTo>
                  <a:pt x="3065150" y="1999637"/>
                </a:lnTo>
                <a:lnTo>
                  <a:pt x="3105082" y="2031170"/>
                </a:lnTo>
                <a:lnTo>
                  <a:pt x="3148015" y="2054426"/>
                </a:lnTo>
                <a:lnTo>
                  <a:pt x="3192108" y="2071090"/>
                </a:lnTo>
                <a:lnTo>
                  <a:pt x="3235519" y="2082849"/>
                </a:lnTo>
                <a:lnTo>
                  <a:pt x="3276405" y="2091388"/>
                </a:lnTo>
                <a:lnTo>
                  <a:pt x="3312925" y="2098393"/>
                </a:lnTo>
                <a:lnTo>
                  <a:pt x="3343236" y="2105550"/>
                </a:lnTo>
                <a:lnTo>
                  <a:pt x="3365497" y="2114545"/>
                </a:lnTo>
              </a:path>
            </a:pathLst>
          </a:custGeom>
          <a:ln w="507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3871057" y="3002253"/>
            <a:ext cx="11526" cy="2524781"/>
          </a:xfrm>
          <a:custGeom>
            <a:avLst/>
            <a:gdLst/>
            <a:ahLst/>
            <a:cxnLst/>
            <a:rect l="l" t="t" r="r" b="b"/>
            <a:pathLst>
              <a:path w="12700" h="2781935">
                <a:moveTo>
                  <a:pt x="0" y="2781498"/>
                </a:moveTo>
                <a:lnTo>
                  <a:pt x="12585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/>
          <p:nvPr/>
        </p:nvSpPr>
        <p:spPr>
          <a:xfrm>
            <a:off x="3828664" y="2979380"/>
            <a:ext cx="107007" cy="1053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3675114" y="5365272"/>
            <a:ext cx="4426580" cy="0"/>
          </a:xfrm>
          <a:custGeom>
            <a:avLst/>
            <a:gdLst/>
            <a:ahLst/>
            <a:cxnLst/>
            <a:rect l="l" t="t" r="r" b="b"/>
            <a:pathLst>
              <a:path w="4877434">
                <a:moveTo>
                  <a:pt x="0" y="0"/>
                </a:moveTo>
                <a:lnTo>
                  <a:pt x="4876996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8018971" y="5311769"/>
            <a:ext cx="105197" cy="107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5029425" y="5624609"/>
            <a:ext cx="149838" cy="141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5939983" y="5566978"/>
            <a:ext cx="250692" cy="25069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8112" y="0"/>
                </a:moveTo>
                <a:lnTo>
                  <a:pt x="94453" y="7041"/>
                </a:lnTo>
                <a:lnTo>
                  <a:pt x="56540" y="26648"/>
                </a:lnTo>
                <a:lnTo>
                  <a:pt x="26644" y="56545"/>
                </a:lnTo>
                <a:lnTo>
                  <a:pt x="7039" y="94458"/>
                </a:lnTo>
                <a:lnTo>
                  <a:pt x="0" y="138112"/>
                </a:lnTo>
                <a:lnTo>
                  <a:pt x="7039" y="181766"/>
                </a:lnTo>
                <a:lnTo>
                  <a:pt x="26644" y="219679"/>
                </a:lnTo>
                <a:lnTo>
                  <a:pt x="56540" y="249577"/>
                </a:lnTo>
                <a:lnTo>
                  <a:pt x="94453" y="269183"/>
                </a:lnTo>
                <a:lnTo>
                  <a:pt x="138112" y="276225"/>
                </a:lnTo>
                <a:lnTo>
                  <a:pt x="181766" y="269183"/>
                </a:lnTo>
                <a:lnTo>
                  <a:pt x="219679" y="249577"/>
                </a:lnTo>
                <a:lnTo>
                  <a:pt x="249576" y="219679"/>
                </a:lnTo>
                <a:lnTo>
                  <a:pt x="269183" y="181766"/>
                </a:lnTo>
                <a:lnTo>
                  <a:pt x="276225" y="138112"/>
                </a:lnTo>
                <a:lnTo>
                  <a:pt x="269183" y="94458"/>
                </a:lnTo>
                <a:lnTo>
                  <a:pt x="249576" y="56545"/>
                </a:lnTo>
                <a:lnTo>
                  <a:pt x="219679" y="26648"/>
                </a:lnTo>
                <a:lnTo>
                  <a:pt x="181766" y="7041"/>
                </a:lnTo>
                <a:lnTo>
                  <a:pt x="138112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5939983" y="5566978"/>
            <a:ext cx="250692" cy="25069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0" y="138112"/>
                </a:moveTo>
                <a:lnTo>
                  <a:pt x="7041" y="94458"/>
                </a:lnTo>
                <a:lnTo>
                  <a:pt x="26647" y="56545"/>
                </a:lnTo>
                <a:lnTo>
                  <a:pt x="56545" y="26647"/>
                </a:lnTo>
                <a:lnTo>
                  <a:pt x="94458" y="7041"/>
                </a:lnTo>
                <a:lnTo>
                  <a:pt x="138112" y="0"/>
                </a:lnTo>
                <a:lnTo>
                  <a:pt x="181767" y="7041"/>
                </a:lnTo>
                <a:lnTo>
                  <a:pt x="219680" y="26647"/>
                </a:lnTo>
                <a:lnTo>
                  <a:pt x="249578" y="56545"/>
                </a:lnTo>
                <a:lnTo>
                  <a:pt x="269184" y="94458"/>
                </a:lnTo>
                <a:lnTo>
                  <a:pt x="276225" y="138112"/>
                </a:lnTo>
                <a:lnTo>
                  <a:pt x="269184" y="181767"/>
                </a:lnTo>
                <a:lnTo>
                  <a:pt x="249578" y="219680"/>
                </a:lnTo>
                <a:lnTo>
                  <a:pt x="219680" y="249578"/>
                </a:lnTo>
                <a:lnTo>
                  <a:pt x="181767" y="269184"/>
                </a:lnTo>
                <a:lnTo>
                  <a:pt x="138112" y="276225"/>
                </a:lnTo>
                <a:lnTo>
                  <a:pt x="94458" y="269184"/>
                </a:lnTo>
                <a:lnTo>
                  <a:pt x="56545" y="249578"/>
                </a:lnTo>
                <a:lnTo>
                  <a:pt x="26647" y="219680"/>
                </a:lnTo>
                <a:lnTo>
                  <a:pt x="7041" y="181767"/>
                </a:lnTo>
                <a:lnTo>
                  <a:pt x="0" y="138112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5285879" y="5607320"/>
            <a:ext cx="184417" cy="167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5576912" y="5587149"/>
            <a:ext cx="184416" cy="184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6366447" y="5610201"/>
            <a:ext cx="184416" cy="184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/>
          <p:nvPr/>
        </p:nvSpPr>
        <p:spPr>
          <a:xfrm>
            <a:off x="6628666" y="5693765"/>
            <a:ext cx="80681" cy="720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/>
          <p:nvPr/>
        </p:nvSpPr>
        <p:spPr>
          <a:xfrm>
            <a:off x="6766978" y="5693765"/>
            <a:ext cx="80681" cy="720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6568242" y="5937206"/>
            <a:ext cx="596473" cy="217841"/>
          </a:xfrm>
          <a:custGeom>
            <a:avLst/>
            <a:gdLst/>
            <a:ahLst/>
            <a:cxnLst/>
            <a:rect l="l" t="t" r="r" b="b"/>
            <a:pathLst>
              <a:path w="657225" h="240029">
                <a:moveTo>
                  <a:pt x="657127" y="239762"/>
                </a:moveTo>
                <a:lnTo>
                  <a:pt x="0" y="0"/>
                </a:lnTo>
              </a:path>
            </a:pathLst>
          </a:custGeom>
          <a:ln w="507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6524930" y="5903845"/>
            <a:ext cx="153873" cy="130244"/>
          </a:xfrm>
          <a:custGeom>
            <a:avLst/>
            <a:gdLst/>
            <a:ahLst/>
            <a:cxnLst/>
            <a:rect l="l" t="t" r="r" b="b"/>
            <a:pathLst>
              <a:path w="169545" h="143509">
                <a:moveTo>
                  <a:pt x="169278" y="0"/>
                </a:moveTo>
                <a:lnTo>
                  <a:pt x="0" y="19347"/>
                </a:lnTo>
                <a:lnTo>
                  <a:pt x="117043" y="143168"/>
                </a:lnTo>
                <a:lnTo>
                  <a:pt x="169278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4542450" y="5647661"/>
            <a:ext cx="80681" cy="720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/>
          <p:nvPr/>
        </p:nvSpPr>
        <p:spPr>
          <a:xfrm>
            <a:off x="4784497" y="5647661"/>
            <a:ext cx="80681" cy="720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 txBox="1"/>
          <p:nvPr/>
        </p:nvSpPr>
        <p:spPr>
          <a:xfrm>
            <a:off x="7281858" y="5973847"/>
            <a:ext cx="1513947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40" b="1" spc="-5" dirty="0">
                <a:solidFill>
                  <a:srgbClr val="800000"/>
                </a:solidFill>
                <a:latin typeface="Verdana"/>
                <a:cs typeface="Verdana"/>
              </a:rPr>
              <a:t>samples</a:t>
            </a:r>
            <a:endParaRPr sz="254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856" y="777891"/>
            <a:ext cx="8753539" cy="4833973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2704588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dirty="0"/>
              <a:t>Particle</a:t>
            </a:r>
            <a:r>
              <a:rPr spc="-77" dirty="0"/>
              <a:t> </a:t>
            </a:r>
            <a:r>
              <a:rPr spc="-5" dirty="0"/>
              <a:t>Set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1"/>
            <a:ext cx="4889927" cy="45855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Set </a:t>
            </a:r>
            <a:r>
              <a:rPr sz="2905" spc="-5" dirty="0">
                <a:latin typeface="Verdana"/>
                <a:cs typeface="Verdana"/>
              </a:rPr>
              <a:t>of weighted</a:t>
            </a:r>
            <a:r>
              <a:rPr sz="2905" spc="-50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samples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3444" y="4365733"/>
            <a:ext cx="7072385" cy="45855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21945" algn="l"/>
                <a:tab pos="1132205" algn="l"/>
                <a:tab pos="540956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The	</a:t>
            </a:r>
            <a:r>
              <a:rPr sz="2905" spc="-5" dirty="0">
                <a:latin typeface="Verdana"/>
                <a:cs typeface="Verdana"/>
              </a:rPr>
              <a:t>samples</a:t>
            </a:r>
            <a:r>
              <a:rPr sz="2905" spc="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represent</a:t>
            </a:r>
            <a:r>
              <a:rPr sz="2905" spc="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posterior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7856" y="2201920"/>
            <a:ext cx="4931090" cy="6810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 txBox="1"/>
          <p:nvPr/>
        </p:nvSpPr>
        <p:spPr>
          <a:xfrm>
            <a:off x="3504390" y="3230648"/>
            <a:ext cx="1994007" cy="750690"/>
          </a:xfrm>
          <a:prstGeom prst="rect">
            <a:avLst/>
          </a:prstGeom>
        </p:spPr>
        <p:txBody>
          <a:bodyPr vert="horz" wrap="square" lIns="0" tIns="57630" rIns="0" bIns="0" rtlCol="0">
            <a:spAutoFit/>
          </a:bodyPr>
          <a:lstStyle/>
          <a:p>
            <a:pPr marL="11430" marR="4445" indent="530225">
              <a:lnSpc>
                <a:spcPts val="2725"/>
              </a:lnSpc>
              <a:spcBef>
                <a:spcPts val="455"/>
              </a:spcBef>
            </a:pPr>
            <a:r>
              <a:rPr sz="2540" b="1" spc="-5" dirty="0">
                <a:solidFill>
                  <a:srgbClr val="800000"/>
                </a:solidFill>
                <a:latin typeface="Verdana"/>
                <a:cs typeface="Verdana"/>
              </a:rPr>
              <a:t>state  </a:t>
            </a:r>
            <a:r>
              <a:rPr sz="2540" b="1" dirty="0">
                <a:solidFill>
                  <a:srgbClr val="800000"/>
                </a:solidFill>
                <a:latin typeface="Verdana"/>
                <a:cs typeface="Verdana"/>
              </a:rPr>
              <a:t>h</a:t>
            </a:r>
            <a:r>
              <a:rPr sz="2540" b="1" spc="-5" dirty="0">
                <a:solidFill>
                  <a:srgbClr val="800000"/>
                </a:solidFill>
                <a:latin typeface="Verdana"/>
                <a:cs typeface="Verdana"/>
              </a:rPr>
              <a:t>y</a:t>
            </a:r>
            <a:r>
              <a:rPr sz="2540" b="1" dirty="0">
                <a:solidFill>
                  <a:srgbClr val="800000"/>
                </a:solidFill>
                <a:latin typeface="Verdana"/>
                <a:cs typeface="Verdana"/>
              </a:rPr>
              <a:t>p</a:t>
            </a:r>
            <a:r>
              <a:rPr sz="2540" b="1" spc="-5" dirty="0">
                <a:solidFill>
                  <a:srgbClr val="800000"/>
                </a:solidFill>
                <a:latin typeface="Verdana"/>
                <a:cs typeface="Verdana"/>
              </a:rPr>
              <a:t>ot</a:t>
            </a:r>
            <a:r>
              <a:rPr sz="2540" b="1" dirty="0">
                <a:solidFill>
                  <a:srgbClr val="800000"/>
                </a:solidFill>
                <a:latin typeface="Verdana"/>
                <a:cs typeface="Verdana"/>
              </a:rPr>
              <a:t>hes</a:t>
            </a:r>
            <a:r>
              <a:rPr sz="2540" b="1" spc="-5" dirty="0">
                <a:solidFill>
                  <a:srgbClr val="800000"/>
                </a:solidFill>
                <a:latin typeface="Verdana"/>
                <a:cs typeface="Verdana"/>
              </a:rPr>
              <a:t>i</a:t>
            </a:r>
            <a:r>
              <a:rPr sz="2540" b="1" dirty="0">
                <a:solidFill>
                  <a:srgbClr val="800000"/>
                </a:solidFill>
                <a:latin typeface="Verdana"/>
                <a:cs typeface="Verdana"/>
              </a:rPr>
              <a:t>s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9653" y="3341587"/>
            <a:ext cx="2079876" cy="750690"/>
          </a:xfrm>
          <a:prstGeom prst="rect">
            <a:avLst/>
          </a:prstGeom>
        </p:spPr>
        <p:txBody>
          <a:bodyPr vert="horz" wrap="square" lIns="0" tIns="57630" rIns="0" bIns="0" rtlCol="0">
            <a:spAutoFit/>
          </a:bodyPr>
          <a:lstStyle/>
          <a:p>
            <a:pPr marL="414655" marR="4445" indent="-403225">
              <a:lnSpc>
                <a:spcPts val="2725"/>
              </a:lnSpc>
              <a:spcBef>
                <a:spcPts val="455"/>
              </a:spcBef>
            </a:pPr>
            <a:r>
              <a:rPr sz="2540" b="1" dirty="0">
                <a:solidFill>
                  <a:srgbClr val="800000"/>
                </a:solidFill>
                <a:latin typeface="Verdana"/>
                <a:cs typeface="Verdana"/>
              </a:rPr>
              <a:t>im</a:t>
            </a:r>
            <a:r>
              <a:rPr sz="2540" b="1" spc="-5" dirty="0">
                <a:solidFill>
                  <a:srgbClr val="800000"/>
                </a:solidFill>
                <a:latin typeface="Verdana"/>
                <a:cs typeface="Verdana"/>
              </a:rPr>
              <a:t>po</a:t>
            </a:r>
            <a:r>
              <a:rPr sz="2540" b="1" dirty="0">
                <a:solidFill>
                  <a:srgbClr val="800000"/>
                </a:solidFill>
                <a:latin typeface="Verdana"/>
                <a:cs typeface="Verdana"/>
              </a:rPr>
              <a:t>rtance  </a:t>
            </a:r>
            <a:r>
              <a:rPr sz="2540" b="1" spc="-5" dirty="0">
                <a:solidFill>
                  <a:srgbClr val="800000"/>
                </a:solidFill>
                <a:latin typeface="Verdana"/>
                <a:cs typeface="Verdana"/>
              </a:rPr>
              <a:t>weight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1158" y="2732843"/>
            <a:ext cx="69733" cy="571116"/>
          </a:xfrm>
          <a:custGeom>
            <a:avLst/>
            <a:gdLst/>
            <a:ahLst/>
            <a:cxnLst/>
            <a:rect l="l" t="t" r="r" b="b"/>
            <a:pathLst>
              <a:path w="76835" h="629285">
                <a:moveTo>
                  <a:pt x="76315" y="628834"/>
                </a:move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6062379" y="2709959"/>
            <a:ext cx="69156" cy="73190"/>
          </a:xfrm>
          <a:custGeom>
            <a:avLst/>
            <a:gdLst/>
            <a:ahLst/>
            <a:cxnLst/>
            <a:rect l="l" t="t" r="r" b="b"/>
            <a:pathLst>
              <a:path w="76200" h="80644">
                <a:moveTo>
                  <a:pt x="28651" y="0"/>
                </a:moveTo>
                <a:lnTo>
                  <a:pt x="0" y="80238"/>
                </a:lnTo>
                <a:lnTo>
                  <a:pt x="75653" y="71056"/>
                </a:lnTo>
                <a:lnTo>
                  <a:pt x="28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5156212" y="2757270"/>
            <a:ext cx="83564" cy="578031"/>
          </a:xfrm>
          <a:custGeom>
            <a:avLst/>
            <a:gdLst/>
            <a:ahLst/>
            <a:cxnLst/>
            <a:rect l="l" t="t" r="r" b="b"/>
            <a:pathLst>
              <a:path w="92075" h="636904">
                <a:moveTo>
                  <a:pt x="0" y="636845"/>
                </a:moveTo>
                <a:lnTo>
                  <a:pt x="91632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5198582" y="2734451"/>
            <a:ext cx="68580" cy="73767"/>
          </a:xfrm>
          <a:custGeom>
            <a:avLst/>
            <a:gdLst/>
            <a:ahLst/>
            <a:cxnLst/>
            <a:rect l="l" t="t" r="r" b="b"/>
            <a:pathLst>
              <a:path w="75564" h="81280">
                <a:moveTo>
                  <a:pt x="48564" y="0"/>
                </a:moveTo>
                <a:lnTo>
                  <a:pt x="0" y="70002"/>
                </a:lnTo>
                <a:lnTo>
                  <a:pt x="75412" y="80848"/>
                </a:lnTo>
                <a:lnTo>
                  <a:pt x="4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3483367" y="5117076"/>
            <a:ext cx="4288306" cy="1068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8558379" y="6008529"/>
            <a:ext cx="109083" cy="122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 txBox="1"/>
          <p:nvPr/>
        </p:nvSpPr>
        <p:spPr>
          <a:xfrm>
            <a:off x="9991714" y="6205683"/>
            <a:ext cx="163670" cy="68259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sz="1450" dirty="0">
                <a:latin typeface="Verdana"/>
                <a:cs typeface="Verdana"/>
              </a:rPr>
            </a:fld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6439604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2987040" algn="l"/>
              </a:tabLst>
            </a:pPr>
            <a:r>
              <a:rPr dirty="0"/>
              <a:t>Particles</a:t>
            </a:r>
            <a:r>
              <a:rPr spc="5" dirty="0"/>
              <a:t> </a:t>
            </a:r>
            <a:r>
              <a:rPr spc="-5" dirty="0"/>
              <a:t>for	Approximation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453331"/>
            <a:ext cx="6946174" cy="45855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21945" algn="l"/>
                <a:tab pos="426783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Particles</a:t>
            </a:r>
            <a:r>
              <a:rPr sz="2905" spc="18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for</a:t>
            </a:r>
            <a:r>
              <a:rPr sz="2905" spc="23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function	approximation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74450" y="2247321"/>
            <a:ext cx="3314304" cy="24204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5994732" y="2279196"/>
            <a:ext cx="3511653" cy="2394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 txBox="1"/>
          <p:nvPr/>
        </p:nvSpPr>
        <p:spPr>
          <a:xfrm>
            <a:off x="2246011" y="4717897"/>
            <a:ext cx="7560513" cy="1527310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322580" marR="4445" indent="-311150">
              <a:spcBef>
                <a:spcPts val="90"/>
              </a:spcBef>
              <a:tabLst>
                <a:tab pos="321945" algn="l"/>
                <a:tab pos="1050290" algn="l"/>
                <a:tab pos="1132205" algn="l"/>
                <a:tab pos="2221230" algn="l"/>
                <a:tab pos="3082925" algn="l"/>
                <a:tab pos="4595495" algn="l"/>
                <a:tab pos="638302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The		</a:t>
            </a:r>
            <a:r>
              <a:rPr sz="2905" spc="-5" dirty="0">
                <a:latin typeface="Verdana"/>
                <a:cs typeface="Verdana"/>
              </a:rPr>
              <a:t>more	particles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dirty="0">
                <a:latin typeface="Verdana"/>
                <a:cs typeface="Verdana"/>
              </a:rPr>
              <a:t>fall	</a:t>
            </a:r>
            <a:r>
              <a:rPr sz="2905" spc="-5" dirty="0">
                <a:latin typeface="Verdana"/>
                <a:cs typeface="Verdana"/>
              </a:rPr>
              <a:t>into </a:t>
            </a:r>
            <a:r>
              <a:rPr sz="2905" dirty="0">
                <a:latin typeface="Verdana"/>
                <a:cs typeface="Verdana"/>
              </a:rPr>
              <a:t>a </a:t>
            </a:r>
            <a:r>
              <a:rPr sz="2905" spc="-5" dirty="0">
                <a:latin typeface="Verdana"/>
                <a:cs typeface="Verdana"/>
              </a:rPr>
              <a:t>region,  th</a:t>
            </a:r>
            <a:r>
              <a:rPr sz="2905" dirty="0">
                <a:latin typeface="Verdana"/>
                <a:cs typeface="Verdana"/>
              </a:rPr>
              <a:t>e	hi</a:t>
            </a:r>
            <a:r>
              <a:rPr sz="2905" spc="-5" dirty="0">
                <a:latin typeface="Verdana"/>
                <a:cs typeface="Verdana"/>
              </a:rPr>
              <a:t>gh</a:t>
            </a:r>
            <a:r>
              <a:rPr sz="2905" dirty="0">
                <a:latin typeface="Verdana"/>
                <a:cs typeface="Verdana"/>
              </a:rPr>
              <a:t>er </a:t>
            </a:r>
            <a:r>
              <a:rPr sz="2905" spc="-5" dirty="0">
                <a:latin typeface="Verdana"/>
                <a:cs typeface="Verdana"/>
              </a:rPr>
              <a:t>th</a:t>
            </a:r>
            <a:r>
              <a:rPr sz="2905" dirty="0">
                <a:latin typeface="Verdana"/>
                <a:cs typeface="Verdana"/>
              </a:rPr>
              <a:t>e	</a:t>
            </a:r>
            <a:r>
              <a:rPr sz="2905" spc="-5" dirty="0">
                <a:latin typeface="Verdana"/>
                <a:cs typeface="Verdana"/>
              </a:rPr>
              <a:t>probab</a:t>
            </a:r>
            <a:r>
              <a:rPr sz="2905" dirty="0">
                <a:latin typeface="Verdana"/>
                <a:cs typeface="Verdana"/>
              </a:rPr>
              <a:t>ili</a:t>
            </a:r>
            <a:r>
              <a:rPr sz="2905" spc="-5" dirty="0">
                <a:latin typeface="Verdana"/>
                <a:cs typeface="Verdana"/>
              </a:rPr>
              <a:t>t</a:t>
            </a:r>
            <a:r>
              <a:rPr sz="2905" dirty="0">
                <a:latin typeface="Verdana"/>
                <a:cs typeface="Verdana"/>
              </a:rPr>
              <a:t>y</a:t>
            </a:r>
            <a:r>
              <a:rPr sz="2905" spc="-5" dirty="0">
                <a:latin typeface="Verdana"/>
                <a:cs typeface="Verdana"/>
              </a:rPr>
              <a:t> o</a:t>
            </a:r>
            <a:r>
              <a:rPr sz="2905" dirty="0">
                <a:latin typeface="Verdana"/>
                <a:cs typeface="Verdana"/>
              </a:rPr>
              <a:t>f </a:t>
            </a:r>
            <a:r>
              <a:rPr sz="2905" spc="-5" dirty="0">
                <a:latin typeface="Verdana"/>
                <a:cs typeface="Verdana"/>
              </a:rPr>
              <a:t>th</a:t>
            </a:r>
            <a:r>
              <a:rPr sz="2905" dirty="0">
                <a:latin typeface="Verdana"/>
                <a:cs typeface="Verdana"/>
              </a:rPr>
              <a:t>e	re</a:t>
            </a:r>
            <a:r>
              <a:rPr sz="2905" spc="-5" dirty="0">
                <a:latin typeface="Verdana"/>
                <a:cs typeface="Verdana"/>
              </a:rPr>
              <a:t>g</a:t>
            </a:r>
            <a:r>
              <a:rPr sz="2905" dirty="0">
                <a:latin typeface="Verdana"/>
                <a:cs typeface="Verdana"/>
              </a:rPr>
              <a:t>i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</a:t>
            </a:r>
            <a:endParaRPr sz="2905" dirty="0">
              <a:latin typeface="Verdana"/>
              <a:cs typeface="Verdana"/>
            </a:endParaRPr>
          </a:p>
          <a:p>
            <a:pPr marL="1059180">
              <a:spcBef>
                <a:spcPts val="1790"/>
              </a:spcBef>
            </a:pPr>
            <a:r>
              <a:rPr sz="2540" b="1" spc="-5" dirty="0">
                <a:solidFill>
                  <a:srgbClr val="800000"/>
                </a:solidFill>
                <a:latin typeface="Verdana"/>
                <a:cs typeface="Verdana"/>
              </a:rPr>
              <a:t>How </a:t>
            </a:r>
            <a:r>
              <a:rPr sz="2540" b="1" dirty="0">
                <a:solidFill>
                  <a:srgbClr val="800000"/>
                </a:solidFill>
                <a:latin typeface="Verdana"/>
                <a:cs typeface="Verdana"/>
              </a:rPr>
              <a:t>to </a:t>
            </a:r>
            <a:r>
              <a:rPr sz="2540" b="1" spc="-5" dirty="0">
                <a:solidFill>
                  <a:srgbClr val="800000"/>
                </a:solidFill>
                <a:latin typeface="Verdana"/>
                <a:cs typeface="Verdana"/>
              </a:rPr>
              <a:t>obtain </a:t>
            </a:r>
            <a:r>
              <a:rPr sz="2540" b="1" dirty="0">
                <a:solidFill>
                  <a:srgbClr val="800000"/>
                </a:solidFill>
                <a:latin typeface="Verdana"/>
                <a:cs typeface="Verdana"/>
              </a:rPr>
              <a:t>such</a:t>
            </a:r>
            <a:r>
              <a:rPr sz="2540" b="1" spc="-5" dirty="0">
                <a:solidFill>
                  <a:srgbClr val="800000"/>
                </a:solidFill>
                <a:latin typeface="Verdana"/>
                <a:cs typeface="Verdana"/>
              </a:rPr>
              <a:t> samples?</a:t>
            </a:r>
            <a:endParaRPr sz="2540" dirty="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38140" y="4239281"/>
            <a:ext cx="199977" cy="267404"/>
          </a:xfrm>
          <a:custGeom>
            <a:avLst/>
            <a:gdLst/>
            <a:ahLst/>
            <a:cxnLst/>
            <a:rect l="l" t="t" r="r" b="b"/>
            <a:pathLst>
              <a:path w="220345" h="294639">
                <a:moveTo>
                  <a:pt x="27939" y="5079"/>
                </a:moveTo>
                <a:lnTo>
                  <a:pt x="26669" y="3809"/>
                </a:lnTo>
                <a:lnTo>
                  <a:pt x="25400" y="2539"/>
                </a:lnTo>
                <a:lnTo>
                  <a:pt x="25400" y="1269"/>
                </a:lnTo>
                <a:lnTo>
                  <a:pt x="25400" y="0"/>
                </a:lnTo>
                <a:lnTo>
                  <a:pt x="26669" y="0"/>
                </a:lnTo>
                <a:lnTo>
                  <a:pt x="27939" y="1269"/>
                </a:lnTo>
                <a:lnTo>
                  <a:pt x="35758" y="3829"/>
                </a:lnTo>
                <a:lnTo>
                  <a:pt x="40004" y="8413"/>
                </a:lnTo>
                <a:lnTo>
                  <a:pt x="43299" y="13235"/>
                </a:lnTo>
                <a:lnTo>
                  <a:pt x="48259" y="16509"/>
                </a:lnTo>
                <a:lnTo>
                  <a:pt x="67488" y="26074"/>
                </a:lnTo>
                <a:lnTo>
                  <a:pt x="87788" y="39687"/>
                </a:lnTo>
                <a:lnTo>
                  <a:pt x="107374" y="54729"/>
                </a:lnTo>
                <a:lnTo>
                  <a:pt x="124459" y="68579"/>
                </a:lnTo>
                <a:lnTo>
                  <a:pt x="143271" y="82411"/>
                </a:lnTo>
                <a:lnTo>
                  <a:pt x="162559" y="95408"/>
                </a:lnTo>
                <a:lnTo>
                  <a:pt x="183753" y="107692"/>
                </a:lnTo>
                <a:lnTo>
                  <a:pt x="208279" y="119379"/>
                </a:lnTo>
                <a:lnTo>
                  <a:pt x="219967" y="128508"/>
                </a:lnTo>
                <a:lnTo>
                  <a:pt x="216058" y="136207"/>
                </a:lnTo>
                <a:lnTo>
                  <a:pt x="206672" y="141525"/>
                </a:lnTo>
                <a:lnTo>
                  <a:pt x="201929" y="143509"/>
                </a:lnTo>
                <a:lnTo>
                  <a:pt x="172700" y="154840"/>
                </a:lnTo>
                <a:lnTo>
                  <a:pt x="144303" y="170338"/>
                </a:lnTo>
                <a:lnTo>
                  <a:pt x="117097" y="187979"/>
                </a:lnTo>
                <a:lnTo>
                  <a:pt x="91439" y="205739"/>
                </a:lnTo>
                <a:lnTo>
                  <a:pt x="82490" y="213935"/>
                </a:lnTo>
                <a:lnTo>
                  <a:pt x="74136" y="222726"/>
                </a:lnTo>
                <a:lnTo>
                  <a:pt x="65543" y="231278"/>
                </a:lnTo>
                <a:lnTo>
                  <a:pt x="27304" y="262889"/>
                </a:lnTo>
                <a:lnTo>
                  <a:pt x="2539" y="290829"/>
                </a:lnTo>
                <a:lnTo>
                  <a:pt x="1269" y="292100"/>
                </a:lnTo>
                <a:lnTo>
                  <a:pt x="1269" y="293369"/>
                </a:lnTo>
                <a:lnTo>
                  <a:pt x="0" y="29463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2755750" y="2028585"/>
            <a:ext cx="154647" cy="2008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5807849" y="4255418"/>
            <a:ext cx="218419" cy="283541"/>
          </a:xfrm>
          <a:custGeom>
            <a:avLst/>
            <a:gdLst/>
            <a:ahLst/>
            <a:cxnLst/>
            <a:rect l="l" t="t" r="r" b="b"/>
            <a:pathLst>
              <a:path w="240664" h="312420">
                <a:moveTo>
                  <a:pt x="0" y="78740"/>
                </a:moveTo>
                <a:lnTo>
                  <a:pt x="9902" y="74453"/>
                </a:lnTo>
                <a:lnTo>
                  <a:pt x="20161" y="64452"/>
                </a:lnTo>
                <a:lnTo>
                  <a:pt x="30182" y="53022"/>
                </a:lnTo>
                <a:lnTo>
                  <a:pt x="39370" y="44450"/>
                </a:lnTo>
                <a:lnTo>
                  <a:pt x="49371" y="34607"/>
                </a:lnTo>
                <a:lnTo>
                  <a:pt x="60325" y="22860"/>
                </a:lnTo>
                <a:lnTo>
                  <a:pt x="72231" y="13017"/>
                </a:lnTo>
                <a:lnTo>
                  <a:pt x="85089" y="8890"/>
                </a:lnTo>
                <a:lnTo>
                  <a:pt x="90150" y="6548"/>
                </a:lnTo>
                <a:lnTo>
                  <a:pt x="96996" y="2540"/>
                </a:lnTo>
                <a:lnTo>
                  <a:pt x="104556" y="1389"/>
                </a:lnTo>
                <a:lnTo>
                  <a:pt x="111760" y="7620"/>
                </a:lnTo>
                <a:lnTo>
                  <a:pt x="122872" y="40401"/>
                </a:lnTo>
                <a:lnTo>
                  <a:pt x="124460" y="77469"/>
                </a:lnTo>
                <a:lnTo>
                  <a:pt x="123189" y="115490"/>
                </a:lnTo>
                <a:lnTo>
                  <a:pt x="125729" y="151130"/>
                </a:lnTo>
                <a:lnTo>
                  <a:pt x="134143" y="193039"/>
                </a:lnTo>
                <a:lnTo>
                  <a:pt x="151129" y="231140"/>
                </a:lnTo>
                <a:lnTo>
                  <a:pt x="156210" y="238760"/>
                </a:lnTo>
                <a:lnTo>
                  <a:pt x="168910" y="232410"/>
                </a:lnTo>
                <a:lnTo>
                  <a:pt x="170179" y="232410"/>
                </a:lnTo>
                <a:lnTo>
                  <a:pt x="213359" y="171450"/>
                </a:lnTo>
                <a:lnTo>
                  <a:pt x="226972" y="134897"/>
                </a:lnTo>
                <a:lnTo>
                  <a:pt x="240228" y="74930"/>
                </a:lnTo>
                <a:lnTo>
                  <a:pt x="237489" y="50800"/>
                </a:lnTo>
                <a:lnTo>
                  <a:pt x="229989" y="27622"/>
                </a:lnTo>
                <a:lnTo>
                  <a:pt x="218439" y="6350"/>
                </a:lnTo>
                <a:lnTo>
                  <a:pt x="217170" y="5080"/>
                </a:lnTo>
                <a:lnTo>
                  <a:pt x="217170" y="3810"/>
                </a:lnTo>
                <a:lnTo>
                  <a:pt x="215900" y="2540"/>
                </a:lnTo>
                <a:lnTo>
                  <a:pt x="209550" y="0"/>
                </a:lnTo>
                <a:lnTo>
                  <a:pt x="203200" y="16510"/>
                </a:lnTo>
                <a:lnTo>
                  <a:pt x="204470" y="15240"/>
                </a:lnTo>
                <a:lnTo>
                  <a:pt x="177422" y="59809"/>
                </a:lnTo>
                <a:lnTo>
                  <a:pt x="151923" y="105092"/>
                </a:lnTo>
                <a:lnTo>
                  <a:pt x="125710" y="149899"/>
                </a:lnTo>
                <a:lnTo>
                  <a:pt x="96520" y="193040"/>
                </a:lnTo>
                <a:lnTo>
                  <a:pt x="79315" y="220860"/>
                </a:lnTo>
                <a:lnTo>
                  <a:pt x="62706" y="250825"/>
                </a:lnTo>
                <a:lnTo>
                  <a:pt x="44906" y="279836"/>
                </a:lnTo>
                <a:lnTo>
                  <a:pt x="24129" y="304800"/>
                </a:lnTo>
                <a:lnTo>
                  <a:pt x="22860" y="306070"/>
                </a:lnTo>
                <a:lnTo>
                  <a:pt x="21589" y="308610"/>
                </a:lnTo>
                <a:lnTo>
                  <a:pt x="20320" y="309880"/>
                </a:lnTo>
                <a:lnTo>
                  <a:pt x="19050" y="311150"/>
                </a:lnTo>
                <a:lnTo>
                  <a:pt x="16510" y="311150"/>
                </a:lnTo>
                <a:lnTo>
                  <a:pt x="15239" y="312420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2649711" y="2359382"/>
            <a:ext cx="293914" cy="184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2769581" y="2057400"/>
            <a:ext cx="51867" cy="316966"/>
          </a:xfrm>
          <a:custGeom>
            <a:avLst/>
            <a:gdLst/>
            <a:ahLst/>
            <a:cxnLst/>
            <a:rect l="l" t="t" r="r" b="b"/>
            <a:pathLst>
              <a:path w="57150" h="349250">
                <a:moveTo>
                  <a:pt x="0" y="0"/>
                </a:moveTo>
                <a:lnTo>
                  <a:pt x="13176" y="39052"/>
                </a:lnTo>
                <a:lnTo>
                  <a:pt x="22910" y="126197"/>
                </a:lnTo>
                <a:lnTo>
                  <a:pt x="29870" y="175646"/>
                </a:lnTo>
                <a:lnTo>
                  <a:pt x="37439" y="224607"/>
                </a:lnTo>
                <a:lnTo>
                  <a:pt x="44399" y="273141"/>
                </a:lnTo>
                <a:lnTo>
                  <a:pt x="49530" y="321310"/>
                </a:lnTo>
                <a:lnTo>
                  <a:pt x="49768" y="328711"/>
                </a:lnTo>
                <a:lnTo>
                  <a:pt x="49529" y="333851"/>
                </a:lnTo>
                <a:lnTo>
                  <a:pt x="50244" y="339705"/>
                </a:lnTo>
                <a:lnTo>
                  <a:pt x="53339" y="349250"/>
                </a:lnTo>
                <a:lnTo>
                  <a:pt x="53538" y="347662"/>
                </a:lnTo>
                <a:lnTo>
                  <a:pt x="53975" y="341312"/>
                </a:lnTo>
                <a:lnTo>
                  <a:pt x="54411" y="333533"/>
                </a:lnTo>
                <a:lnTo>
                  <a:pt x="54609" y="327660"/>
                </a:lnTo>
                <a:lnTo>
                  <a:pt x="55880" y="323850"/>
                </a:lnTo>
                <a:lnTo>
                  <a:pt x="57150" y="321310"/>
                </a:lnTo>
                <a:lnTo>
                  <a:pt x="57150" y="317500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1868245" y="4087138"/>
            <a:ext cx="291609" cy="72614"/>
          </a:xfrm>
          <a:custGeom>
            <a:avLst/>
            <a:gdLst/>
            <a:ahLst/>
            <a:cxnLst/>
            <a:rect l="l" t="t" r="r" b="b"/>
            <a:pathLst>
              <a:path w="321309" h="80010">
                <a:moveTo>
                  <a:pt x="0" y="66039"/>
                </a:moveTo>
                <a:lnTo>
                  <a:pt x="41751" y="79414"/>
                </a:lnTo>
                <a:lnTo>
                  <a:pt x="57467" y="75564"/>
                </a:lnTo>
                <a:lnTo>
                  <a:pt x="73660" y="69810"/>
                </a:lnTo>
                <a:lnTo>
                  <a:pt x="88900" y="64769"/>
                </a:lnTo>
                <a:lnTo>
                  <a:pt x="117117" y="55066"/>
                </a:lnTo>
                <a:lnTo>
                  <a:pt x="146050" y="44291"/>
                </a:lnTo>
                <a:lnTo>
                  <a:pt x="174982" y="34230"/>
                </a:lnTo>
                <a:lnTo>
                  <a:pt x="203200" y="26669"/>
                </a:lnTo>
                <a:lnTo>
                  <a:pt x="229076" y="20220"/>
                </a:lnTo>
                <a:lnTo>
                  <a:pt x="254000" y="12223"/>
                </a:lnTo>
                <a:lnTo>
                  <a:pt x="278923" y="5417"/>
                </a:lnTo>
                <a:lnTo>
                  <a:pt x="304800" y="2539"/>
                </a:lnTo>
                <a:lnTo>
                  <a:pt x="308609" y="2539"/>
                </a:lnTo>
                <a:lnTo>
                  <a:pt x="312419" y="0"/>
                </a:lnTo>
                <a:lnTo>
                  <a:pt x="317500" y="1269"/>
                </a:lnTo>
                <a:lnTo>
                  <a:pt x="318769" y="1269"/>
                </a:lnTo>
                <a:lnTo>
                  <a:pt x="320040" y="2539"/>
                </a:lnTo>
                <a:lnTo>
                  <a:pt x="321309" y="253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/>
          <p:nvPr/>
        </p:nvSpPr>
        <p:spPr>
          <a:xfrm>
            <a:off x="2446852" y="3994929"/>
            <a:ext cx="138313" cy="206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2915963" y="2112725"/>
            <a:ext cx="26509" cy="146381"/>
          </a:xfrm>
          <a:custGeom>
            <a:avLst/>
            <a:gdLst/>
            <a:ahLst/>
            <a:cxnLst/>
            <a:rect l="l" t="t" r="r" b="b"/>
            <a:pathLst>
              <a:path w="29210" h="161289">
                <a:moveTo>
                  <a:pt x="0" y="0"/>
                </a:moveTo>
                <a:lnTo>
                  <a:pt x="59" y="3611"/>
                </a:lnTo>
                <a:lnTo>
                  <a:pt x="1428" y="11747"/>
                </a:lnTo>
                <a:lnTo>
                  <a:pt x="3036" y="20359"/>
                </a:lnTo>
                <a:lnTo>
                  <a:pt x="3810" y="25400"/>
                </a:lnTo>
                <a:lnTo>
                  <a:pt x="6469" y="52824"/>
                </a:lnTo>
                <a:lnTo>
                  <a:pt x="9842" y="80010"/>
                </a:lnTo>
                <a:lnTo>
                  <a:pt x="12739" y="107195"/>
                </a:lnTo>
                <a:lnTo>
                  <a:pt x="13969" y="134619"/>
                </a:lnTo>
                <a:lnTo>
                  <a:pt x="14148" y="139461"/>
                </a:lnTo>
                <a:lnTo>
                  <a:pt x="15398" y="144779"/>
                </a:lnTo>
                <a:lnTo>
                  <a:pt x="18792" y="151050"/>
                </a:lnTo>
                <a:lnTo>
                  <a:pt x="25400" y="158750"/>
                </a:lnTo>
                <a:lnTo>
                  <a:pt x="26669" y="158750"/>
                </a:lnTo>
                <a:lnTo>
                  <a:pt x="27940" y="160019"/>
                </a:lnTo>
                <a:lnTo>
                  <a:pt x="29210" y="16128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4" name="object 24"/>
          <p:cNvSpPr/>
          <p:nvPr/>
        </p:nvSpPr>
        <p:spPr>
          <a:xfrm>
            <a:off x="2570180" y="4100968"/>
            <a:ext cx="250115" cy="26509"/>
          </a:xfrm>
          <a:custGeom>
            <a:avLst/>
            <a:gdLst/>
            <a:ahLst/>
            <a:cxnLst/>
            <a:rect l="l" t="t" r="r" b="b"/>
            <a:pathLst>
              <a:path w="275589" h="29210">
                <a:moveTo>
                  <a:pt x="1270" y="13969"/>
                </a:moveTo>
                <a:lnTo>
                  <a:pt x="0" y="13969"/>
                </a:lnTo>
                <a:lnTo>
                  <a:pt x="0" y="15239"/>
                </a:lnTo>
                <a:lnTo>
                  <a:pt x="0" y="27939"/>
                </a:lnTo>
                <a:lnTo>
                  <a:pt x="19050" y="29209"/>
                </a:lnTo>
                <a:lnTo>
                  <a:pt x="42525" y="27682"/>
                </a:lnTo>
                <a:lnTo>
                  <a:pt x="66833" y="21748"/>
                </a:lnTo>
                <a:lnTo>
                  <a:pt x="115570" y="11429"/>
                </a:lnTo>
                <a:lnTo>
                  <a:pt x="169544" y="7778"/>
                </a:lnTo>
                <a:lnTo>
                  <a:pt x="196294" y="7322"/>
                </a:lnTo>
                <a:lnTo>
                  <a:pt x="223519" y="8889"/>
                </a:lnTo>
                <a:lnTo>
                  <a:pt x="230147" y="8374"/>
                </a:lnTo>
                <a:lnTo>
                  <a:pt x="235584" y="6667"/>
                </a:lnTo>
                <a:lnTo>
                  <a:pt x="243879" y="6389"/>
                </a:lnTo>
                <a:lnTo>
                  <a:pt x="259080" y="10159"/>
                </a:lnTo>
                <a:lnTo>
                  <a:pt x="260350" y="11429"/>
                </a:lnTo>
                <a:lnTo>
                  <a:pt x="261619" y="11429"/>
                </a:lnTo>
                <a:lnTo>
                  <a:pt x="265430" y="11429"/>
                </a:lnTo>
                <a:lnTo>
                  <a:pt x="265430" y="7619"/>
                </a:lnTo>
                <a:lnTo>
                  <a:pt x="267969" y="1269"/>
                </a:lnTo>
                <a:lnTo>
                  <a:pt x="267969" y="0"/>
                </a:lnTo>
                <a:lnTo>
                  <a:pt x="267969" y="0"/>
                </a:lnTo>
                <a:lnTo>
                  <a:pt x="273050" y="0"/>
                </a:lnTo>
                <a:lnTo>
                  <a:pt x="274319" y="0"/>
                </a:lnTo>
                <a:lnTo>
                  <a:pt x="275590" y="0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8" name="object 28"/>
          <p:cNvSpPr/>
          <p:nvPr/>
        </p:nvSpPr>
        <p:spPr>
          <a:xfrm>
            <a:off x="2971287" y="2041264"/>
            <a:ext cx="215537" cy="224758"/>
          </a:xfrm>
          <a:custGeom>
            <a:avLst/>
            <a:gdLst/>
            <a:ahLst/>
            <a:cxnLst/>
            <a:rect l="l" t="t" r="r" b="b"/>
            <a:pathLst>
              <a:path w="237489" h="247650">
                <a:moveTo>
                  <a:pt x="0" y="0"/>
                </a:moveTo>
                <a:lnTo>
                  <a:pt x="28991" y="34012"/>
                </a:lnTo>
                <a:lnTo>
                  <a:pt x="55721" y="59690"/>
                </a:lnTo>
                <a:lnTo>
                  <a:pt x="81260" y="82510"/>
                </a:lnTo>
                <a:lnTo>
                  <a:pt x="106680" y="107950"/>
                </a:lnTo>
                <a:lnTo>
                  <a:pt x="132972" y="138608"/>
                </a:lnTo>
                <a:lnTo>
                  <a:pt x="157956" y="170338"/>
                </a:lnTo>
                <a:lnTo>
                  <a:pt x="183653" y="201354"/>
                </a:lnTo>
                <a:lnTo>
                  <a:pt x="212089" y="229869"/>
                </a:lnTo>
                <a:lnTo>
                  <a:pt x="218439" y="236219"/>
                </a:lnTo>
                <a:lnTo>
                  <a:pt x="218439" y="238759"/>
                </a:lnTo>
                <a:lnTo>
                  <a:pt x="232409" y="245109"/>
                </a:lnTo>
                <a:lnTo>
                  <a:pt x="237489" y="247650"/>
                </a:lnTo>
                <a:lnTo>
                  <a:pt x="233680" y="241300"/>
                </a:lnTo>
                <a:lnTo>
                  <a:pt x="233680" y="240029"/>
                </a:lnTo>
                <a:lnTo>
                  <a:pt x="233680" y="23875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9" name="object 29"/>
          <p:cNvSpPr/>
          <p:nvPr/>
        </p:nvSpPr>
        <p:spPr>
          <a:xfrm>
            <a:off x="1954690" y="3860073"/>
            <a:ext cx="46104" cy="199401"/>
          </a:xfrm>
          <a:custGeom>
            <a:avLst/>
            <a:gdLst/>
            <a:ahLst/>
            <a:cxnLst/>
            <a:rect l="l" t="t" r="r" b="b"/>
            <a:pathLst>
              <a:path w="50800" h="219710">
                <a:moveTo>
                  <a:pt x="0" y="0"/>
                </a:moveTo>
                <a:lnTo>
                  <a:pt x="7838" y="29904"/>
                </a:lnTo>
                <a:lnTo>
                  <a:pt x="13176" y="60166"/>
                </a:lnTo>
                <a:lnTo>
                  <a:pt x="17323" y="90189"/>
                </a:lnTo>
                <a:lnTo>
                  <a:pt x="21589" y="119380"/>
                </a:lnTo>
                <a:lnTo>
                  <a:pt x="23117" y="130710"/>
                </a:lnTo>
                <a:lnTo>
                  <a:pt x="24288" y="140493"/>
                </a:lnTo>
                <a:lnTo>
                  <a:pt x="25697" y="149562"/>
                </a:lnTo>
                <a:lnTo>
                  <a:pt x="27939" y="158750"/>
                </a:lnTo>
                <a:lnTo>
                  <a:pt x="30202" y="167481"/>
                </a:lnTo>
                <a:lnTo>
                  <a:pt x="31750" y="176212"/>
                </a:lnTo>
                <a:lnTo>
                  <a:pt x="33297" y="184467"/>
                </a:lnTo>
                <a:lnTo>
                  <a:pt x="35559" y="191770"/>
                </a:lnTo>
                <a:lnTo>
                  <a:pt x="36452" y="197921"/>
                </a:lnTo>
                <a:lnTo>
                  <a:pt x="36988" y="205740"/>
                </a:lnTo>
                <a:lnTo>
                  <a:pt x="39667" y="213558"/>
                </a:lnTo>
                <a:lnTo>
                  <a:pt x="46990" y="219710"/>
                </a:lnTo>
                <a:lnTo>
                  <a:pt x="48259" y="219710"/>
                </a:lnTo>
                <a:lnTo>
                  <a:pt x="46990" y="214630"/>
                </a:lnTo>
                <a:lnTo>
                  <a:pt x="48259" y="213360"/>
                </a:lnTo>
                <a:lnTo>
                  <a:pt x="49529" y="212090"/>
                </a:lnTo>
                <a:lnTo>
                  <a:pt x="50800" y="210820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1" name="object 31"/>
          <p:cNvSpPr/>
          <p:nvPr/>
        </p:nvSpPr>
        <p:spPr>
          <a:xfrm>
            <a:off x="2975898" y="2071231"/>
            <a:ext cx="137160" cy="255878"/>
          </a:xfrm>
          <a:custGeom>
            <a:avLst/>
            <a:gdLst/>
            <a:ahLst/>
            <a:cxnLst/>
            <a:rect l="l" t="t" r="r" b="b"/>
            <a:pathLst>
              <a:path w="151130" h="281939">
                <a:moveTo>
                  <a:pt x="151129" y="0"/>
                </a:moveTo>
                <a:lnTo>
                  <a:pt x="145474" y="3869"/>
                </a:lnTo>
                <a:lnTo>
                  <a:pt x="141128" y="9048"/>
                </a:lnTo>
                <a:lnTo>
                  <a:pt x="137021" y="14466"/>
                </a:lnTo>
                <a:lnTo>
                  <a:pt x="132079" y="19050"/>
                </a:lnTo>
                <a:lnTo>
                  <a:pt x="125094" y="26868"/>
                </a:lnTo>
                <a:lnTo>
                  <a:pt x="118110" y="38735"/>
                </a:lnTo>
                <a:lnTo>
                  <a:pt x="112077" y="51554"/>
                </a:lnTo>
                <a:lnTo>
                  <a:pt x="107950" y="62230"/>
                </a:lnTo>
                <a:lnTo>
                  <a:pt x="103167" y="73124"/>
                </a:lnTo>
                <a:lnTo>
                  <a:pt x="97313" y="84613"/>
                </a:lnTo>
                <a:lnTo>
                  <a:pt x="91697" y="96341"/>
                </a:lnTo>
                <a:lnTo>
                  <a:pt x="87629" y="107950"/>
                </a:lnTo>
                <a:lnTo>
                  <a:pt x="81101" y="127694"/>
                </a:lnTo>
                <a:lnTo>
                  <a:pt x="73501" y="146843"/>
                </a:lnTo>
                <a:lnTo>
                  <a:pt x="65662" y="165278"/>
                </a:lnTo>
                <a:lnTo>
                  <a:pt x="58419" y="182880"/>
                </a:lnTo>
                <a:lnTo>
                  <a:pt x="51653" y="200005"/>
                </a:lnTo>
                <a:lnTo>
                  <a:pt x="43338" y="217963"/>
                </a:lnTo>
                <a:lnTo>
                  <a:pt x="34309" y="235207"/>
                </a:lnTo>
                <a:lnTo>
                  <a:pt x="25400" y="250189"/>
                </a:lnTo>
                <a:lnTo>
                  <a:pt x="20220" y="257016"/>
                </a:lnTo>
                <a:lnTo>
                  <a:pt x="14446" y="264795"/>
                </a:lnTo>
                <a:lnTo>
                  <a:pt x="8433" y="271621"/>
                </a:lnTo>
                <a:lnTo>
                  <a:pt x="2539" y="275589"/>
                </a:lnTo>
                <a:lnTo>
                  <a:pt x="1269" y="276860"/>
                </a:lnTo>
                <a:lnTo>
                  <a:pt x="0" y="278130"/>
                </a:lnTo>
                <a:lnTo>
                  <a:pt x="0" y="279400"/>
                </a:lnTo>
                <a:lnTo>
                  <a:pt x="0" y="280670"/>
                </a:lnTo>
                <a:lnTo>
                  <a:pt x="0" y="28193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3" name="object 33"/>
          <p:cNvSpPr/>
          <p:nvPr/>
        </p:nvSpPr>
        <p:spPr>
          <a:xfrm>
            <a:off x="1997336" y="4201245"/>
            <a:ext cx="121024" cy="186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4" name="object 34"/>
          <p:cNvSpPr/>
          <p:nvPr/>
        </p:nvSpPr>
        <p:spPr>
          <a:xfrm>
            <a:off x="3126889" y="1980176"/>
            <a:ext cx="128515" cy="299677"/>
          </a:xfrm>
          <a:custGeom>
            <a:avLst/>
            <a:gdLst/>
            <a:ahLst/>
            <a:cxnLst/>
            <a:rect l="l" t="t" r="r" b="b"/>
            <a:pathLst>
              <a:path w="141605" h="330200">
                <a:moveTo>
                  <a:pt x="0" y="0"/>
                </a:moveTo>
                <a:lnTo>
                  <a:pt x="59690" y="24130"/>
                </a:lnTo>
                <a:lnTo>
                  <a:pt x="107950" y="67310"/>
                </a:lnTo>
                <a:lnTo>
                  <a:pt x="131937" y="112105"/>
                </a:lnTo>
                <a:lnTo>
                  <a:pt x="141051" y="158059"/>
                </a:lnTo>
                <a:lnTo>
                  <a:pt x="139313" y="205110"/>
                </a:lnTo>
                <a:lnTo>
                  <a:pt x="130749" y="253197"/>
                </a:lnTo>
                <a:lnTo>
                  <a:pt x="119380" y="302260"/>
                </a:lnTo>
                <a:lnTo>
                  <a:pt x="102869" y="322579"/>
                </a:lnTo>
                <a:lnTo>
                  <a:pt x="101600" y="325119"/>
                </a:lnTo>
                <a:lnTo>
                  <a:pt x="99059" y="327660"/>
                </a:lnTo>
                <a:lnTo>
                  <a:pt x="97789" y="330200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4" name="object 54"/>
          <p:cNvSpPr txBox="1"/>
          <p:nvPr/>
        </p:nvSpPr>
        <p:spPr>
          <a:xfrm>
            <a:off x="9991714" y="6205683"/>
            <a:ext cx="163670" cy="68259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sz="1450" dirty="0">
                <a:latin typeface="Verdana"/>
                <a:cs typeface="Verdana"/>
              </a:rPr>
            </a:fld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4252" y="588516"/>
            <a:ext cx="954357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1691640" algn="l"/>
                <a:tab pos="3033395" algn="l"/>
                <a:tab pos="5345430" algn="l"/>
              </a:tabLst>
            </a:pPr>
            <a:r>
              <a:rPr spc="-5" dirty="0"/>
              <a:t>Closed	Form	Sampling	</a:t>
            </a:r>
            <a:r>
              <a:rPr dirty="0"/>
              <a:t>is</a:t>
            </a:r>
            <a:r>
              <a:rPr spc="-86" dirty="0"/>
              <a:t> </a:t>
            </a:r>
            <a:r>
              <a:rPr dirty="0"/>
              <a:t>Only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94200" y="932889"/>
            <a:ext cx="7429692" cy="1502948"/>
          </a:xfrm>
          <a:prstGeom prst="rect">
            <a:avLst/>
          </a:prstGeom>
        </p:spPr>
        <p:txBody>
          <a:bodyPr vert="horz" wrap="square" lIns="0" tIns="293914" rIns="0" bIns="0" rtlCol="0">
            <a:spAutoFit/>
          </a:bodyPr>
          <a:lstStyle/>
          <a:p>
            <a:pPr marL="11430">
              <a:spcBef>
                <a:spcPts val="2315"/>
              </a:spcBef>
              <a:tabLst>
                <a:tab pos="2891790" algn="l"/>
                <a:tab pos="4404360" algn="l"/>
              </a:tabLst>
            </a:pP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Possible</a:t>
            </a:r>
            <a:r>
              <a:rPr sz="3265" b="1" spc="18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for	</a:t>
            </a:r>
            <a:r>
              <a:rPr sz="3265" b="1" dirty="0">
                <a:solidFill>
                  <a:srgbClr val="336699"/>
                </a:solidFill>
                <a:latin typeface="Verdana"/>
                <a:cs typeface="Verdana"/>
              </a:rPr>
              <a:t>a Few	</a:t>
            </a:r>
            <a:r>
              <a:rPr sz="3265" b="1" spc="-5" dirty="0">
                <a:solidFill>
                  <a:srgbClr val="336699"/>
                </a:solidFill>
                <a:latin typeface="Verdana"/>
                <a:cs typeface="Verdana"/>
              </a:rPr>
              <a:t>Distributions</a:t>
            </a:r>
            <a:endParaRPr sz="3265" dirty="0">
              <a:latin typeface="Verdana"/>
              <a:cs typeface="Verdana"/>
            </a:endParaRPr>
          </a:p>
          <a:p>
            <a:pPr marL="11430">
              <a:spcBef>
                <a:spcPts val="1980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Example: </a:t>
            </a:r>
            <a:r>
              <a:rPr sz="2905" dirty="0">
                <a:latin typeface="Verdana"/>
                <a:cs typeface="Verdana"/>
              </a:rPr>
              <a:t>Gaussian</a:t>
            </a:r>
            <a:endParaRPr sz="2905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32234" y="2714887"/>
            <a:ext cx="3711986" cy="26559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 txBox="1"/>
          <p:nvPr/>
        </p:nvSpPr>
        <p:spPr>
          <a:xfrm>
            <a:off x="2737873" y="5743326"/>
            <a:ext cx="6678194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40" spc="-5" dirty="0">
                <a:latin typeface="Verdana"/>
                <a:cs typeface="Verdana"/>
              </a:rPr>
              <a:t>How to sample from </a:t>
            </a:r>
            <a:r>
              <a:rPr sz="2540" b="1" spc="-5" dirty="0">
                <a:solidFill>
                  <a:srgbClr val="800000"/>
                </a:solidFill>
                <a:latin typeface="Verdana"/>
                <a:cs typeface="Verdana"/>
              </a:rPr>
              <a:t>other</a:t>
            </a:r>
            <a:r>
              <a:rPr sz="2540" b="1" spc="-14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z="2540" spc="-5" dirty="0">
                <a:latin typeface="Verdana"/>
                <a:cs typeface="Verdana"/>
              </a:rPr>
              <a:t>distributions?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09046" y="3274735"/>
            <a:ext cx="4149286" cy="1023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 txBox="1"/>
          <p:nvPr/>
        </p:nvSpPr>
        <p:spPr>
          <a:xfrm>
            <a:off x="9991714" y="6205683"/>
            <a:ext cx="163670" cy="68259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sz="1450" dirty="0">
                <a:latin typeface="Verdana"/>
                <a:cs typeface="Verdana"/>
              </a:rPr>
            </a:fld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4767" y="6217209"/>
            <a:ext cx="117565" cy="224041"/>
          </a:xfrm>
          <a:prstGeom prst="rect">
            <a:avLst/>
          </a:prstGeom>
        </p:spPr>
        <p:txBody>
          <a:bodyPr vert="horz" wrap="square" lIns="0" tIns="576" rIns="0" bIns="0" rtlCol="0">
            <a:spAutoFit/>
          </a:bodyPr>
          <a:lstStyle/>
          <a:p>
            <a:pPr>
              <a:spcBef>
                <a:spcPts val="5"/>
              </a:spcBef>
            </a:pPr>
            <a:r>
              <a:rPr sz="1450" dirty="0">
                <a:latin typeface="Verdana"/>
                <a:cs typeface="Verdana"/>
              </a:rPr>
              <a:t>8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39304" y="3698881"/>
            <a:ext cx="3758341" cy="26834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7247580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5193665" algn="l"/>
              </a:tabLst>
            </a:pPr>
            <a:r>
              <a:rPr spc="-5" dirty="0"/>
              <a:t>Importance</a:t>
            </a:r>
            <a:r>
              <a:rPr spc="27" dirty="0"/>
              <a:t> </a:t>
            </a:r>
            <a:r>
              <a:rPr spc="-5" dirty="0"/>
              <a:t>Sampling	Principle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2363445" y="1448721"/>
            <a:ext cx="7213579" cy="4309702"/>
          </a:xfrm>
          <a:prstGeom prst="rect">
            <a:avLst/>
          </a:prstGeom>
        </p:spPr>
        <p:txBody>
          <a:bodyPr vert="horz" wrap="square" lIns="0" tIns="53019" rIns="0" bIns="0" rtlCol="0">
            <a:spAutoFit/>
          </a:bodyPr>
          <a:lstStyle/>
          <a:p>
            <a:pPr marL="11430">
              <a:spcBef>
                <a:spcPts val="415"/>
              </a:spcBef>
              <a:tabLst>
                <a:tab pos="321945" algn="l"/>
                <a:tab pos="1036320" algn="l"/>
                <a:tab pos="181292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dirty="0">
                <a:latin typeface="Verdana"/>
                <a:cs typeface="Verdana"/>
              </a:rPr>
              <a:t>We	</a:t>
            </a:r>
            <a:r>
              <a:rPr sz="2905" spc="-5" dirty="0">
                <a:latin typeface="Verdana"/>
                <a:cs typeface="Verdana"/>
              </a:rPr>
              <a:t>can	</a:t>
            </a:r>
            <a:r>
              <a:rPr sz="2905" dirty="0">
                <a:latin typeface="Verdana"/>
                <a:cs typeface="Verdana"/>
              </a:rPr>
              <a:t>use a </a:t>
            </a:r>
            <a:r>
              <a:rPr sz="2905" spc="-5" dirty="0">
                <a:latin typeface="Verdana"/>
                <a:cs typeface="Verdana"/>
              </a:rPr>
              <a:t>different distribution</a:t>
            </a:r>
            <a:r>
              <a:rPr sz="2905" spc="-27" dirty="0">
                <a:latin typeface="Verdana"/>
                <a:cs typeface="Verdana"/>
              </a:rPr>
              <a:t> </a:t>
            </a:r>
            <a:r>
              <a:rPr sz="2905" i="1" dirty="0">
                <a:latin typeface="Times New Roman"/>
                <a:cs typeface="Times New Roman"/>
              </a:rPr>
              <a:t>g</a:t>
            </a:r>
            <a:endParaRPr sz="2905" dirty="0">
              <a:latin typeface="Times New Roman"/>
              <a:cs typeface="Times New Roman"/>
            </a:endParaRPr>
          </a:p>
          <a:p>
            <a:pPr marL="322580">
              <a:spcBef>
                <a:spcPts val="325"/>
              </a:spcBef>
            </a:pPr>
            <a:r>
              <a:rPr sz="2905" spc="-5" dirty="0">
                <a:latin typeface="Verdana"/>
                <a:cs typeface="Verdana"/>
              </a:rPr>
              <a:t>to generate samples from </a:t>
            </a:r>
            <a:r>
              <a:rPr sz="2905" i="1" dirty="0">
                <a:latin typeface="Times New Roman"/>
                <a:cs typeface="Times New Roman"/>
              </a:rPr>
              <a:t>f</a:t>
            </a:r>
            <a:endParaRPr sz="2905" dirty="0">
              <a:latin typeface="Times New Roman"/>
              <a:cs typeface="Times New Roman"/>
            </a:endParaRPr>
          </a:p>
          <a:p>
            <a:pPr marL="11430">
              <a:spcBef>
                <a:spcPts val="1020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Account for the </a:t>
            </a:r>
            <a:r>
              <a:rPr sz="2905" spc="36" dirty="0">
                <a:latin typeface="Arial"/>
                <a:cs typeface="Arial"/>
              </a:rPr>
              <a:t>“</a:t>
            </a:r>
            <a:r>
              <a:rPr sz="2905" spc="36" dirty="0">
                <a:latin typeface="Verdana"/>
                <a:cs typeface="Verdana"/>
              </a:rPr>
              <a:t>differences</a:t>
            </a:r>
            <a:r>
              <a:rPr sz="2905" spc="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between</a:t>
            </a:r>
            <a:endParaRPr sz="2905" dirty="0">
              <a:latin typeface="Verdana"/>
              <a:cs typeface="Verdana"/>
            </a:endParaRPr>
          </a:p>
          <a:p>
            <a:pPr marL="322580">
              <a:spcBef>
                <a:spcPts val="360"/>
              </a:spcBef>
            </a:pPr>
            <a:r>
              <a:rPr sz="2905" i="1" dirty="0">
                <a:latin typeface="Times New Roman"/>
                <a:cs typeface="Times New Roman"/>
              </a:rPr>
              <a:t>g </a:t>
            </a:r>
            <a:r>
              <a:rPr sz="2905" dirty="0">
                <a:latin typeface="Verdana"/>
                <a:cs typeface="Verdana"/>
              </a:rPr>
              <a:t>and </a:t>
            </a:r>
            <a:r>
              <a:rPr sz="2905" i="1" dirty="0">
                <a:latin typeface="Times New Roman"/>
                <a:cs typeface="Times New Roman"/>
              </a:rPr>
              <a:t>f </a:t>
            </a:r>
            <a:r>
              <a:rPr sz="2905" spc="481" dirty="0">
                <a:latin typeface="Arial"/>
                <a:cs typeface="Arial"/>
              </a:rPr>
              <a:t>” </a:t>
            </a:r>
            <a:r>
              <a:rPr sz="2905" dirty="0">
                <a:latin typeface="Verdana"/>
                <a:cs typeface="Verdana"/>
              </a:rPr>
              <a:t>using a </a:t>
            </a:r>
            <a:r>
              <a:rPr sz="2905" spc="-5" dirty="0">
                <a:latin typeface="Verdana"/>
                <a:cs typeface="Verdana"/>
              </a:rPr>
              <a:t>weight </a:t>
            </a:r>
            <a:r>
              <a:rPr sz="2905" i="1" dirty="0">
                <a:latin typeface="Times New Roman"/>
                <a:cs typeface="Times New Roman"/>
              </a:rPr>
              <a:t>w = f /</a:t>
            </a:r>
            <a:r>
              <a:rPr sz="2905" i="1" spc="132" dirty="0">
                <a:latin typeface="Times New Roman"/>
                <a:cs typeface="Times New Roman"/>
              </a:rPr>
              <a:t> </a:t>
            </a:r>
            <a:r>
              <a:rPr sz="2905" i="1" dirty="0">
                <a:latin typeface="Times New Roman"/>
                <a:cs typeface="Times New Roman"/>
              </a:rPr>
              <a:t>g</a:t>
            </a:r>
            <a:endParaRPr sz="2905" dirty="0">
              <a:latin typeface="Times New Roman"/>
              <a:cs typeface="Times New Roman"/>
            </a:endParaRPr>
          </a:p>
          <a:p>
            <a:pPr marL="11430">
              <a:spcBef>
                <a:spcPts val="1020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target </a:t>
            </a:r>
            <a:r>
              <a:rPr sz="2905" i="1" dirty="0">
                <a:latin typeface="Times New Roman"/>
                <a:cs typeface="Times New Roman"/>
              </a:rPr>
              <a:t>f</a:t>
            </a:r>
            <a:endParaRPr sz="2905" dirty="0">
              <a:latin typeface="Times New Roman"/>
              <a:cs typeface="Times New Roman"/>
            </a:endParaRPr>
          </a:p>
          <a:p>
            <a:pPr marL="11430">
              <a:spcBef>
                <a:spcPts val="1055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proposal </a:t>
            </a:r>
            <a:r>
              <a:rPr sz="2905" i="1" dirty="0">
                <a:latin typeface="Times New Roman"/>
                <a:cs typeface="Times New Roman"/>
              </a:rPr>
              <a:t>g</a:t>
            </a:r>
            <a:endParaRPr sz="2905" dirty="0">
              <a:latin typeface="Times New Roman"/>
              <a:cs typeface="Times New Roman"/>
            </a:endParaRPr>
          </a:p>
          <a:p>
            <a:pPr marL="11430">
              <a:spcBef>
                <a:spcPts val="1055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Pre-condition:</a:t>
            </a:r>
            <a:endParaRPr sz="2905" dirty="0">
              <a:latin typeface="Verdana"/>
              <a:cs typeface="Verdana"/>
            </a:endParaRPr>
          </a:p>
          <a:p>
            <a:pPr marL="452120">
              <a:spcBef>
                <a:spcPts val="270"/>
              </a:spcBef>
            </a:pPr>
            <a:r>
              <a:rPr sz="2905" i="1" spc="-5" dirty="0">
                <a:latin typeface="Times New Roman"/>
                <a:cs typeface="Times New Roman"/>
              </a:rPr>
              <a:t>f(x)&gt;0 </a:t>
            </a:r>
            <a:r>
              <a:rPr lang="zh-CN" altLang="en-US" sz="2995" i="1" spc="-1516" dirty="0">
                <a:latin typeface="Wingdings"/>
                <a:cs typeface="Wingdings"/>
              </a:rPr>
              <a:t></a:t>
            </a:r>
            <a:r>
              <a:rPr lang="zh-CN" altLang="en-US" sz="2995" i="1" spc="-23" dirty="0">
                <a:latin typeface="Times New Roman"/>
                <a:cs typeface="Times New Roman"/>
              </a:rPr>
              <a:t>   </a:t>
            </a:r>
            <a:r>
              <a:rPr sz="2905" i="1" spc="-5" dirty="0">
                <a:latin typeface="Times New Roman"/>
                <a:cs typeface="Times New Roman"/>
              </a:rPr>
              <a:t>g(x)&gt;0</a:t>
            </a:r>
            <a:endParaRPr sz="2905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7834" y="6244997"/>
            <a:ext cx="125634" cy="20720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270" dirty="0">
                <a:latin typeface="Verdana"/>
                <a:cs typeface="Verdana"/>
              </a:rPr>
              <a:t>8</a:t>
            </a:r>
            <a:endParaRPr sz="127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20481" y="3661827"/>
            <a:ext cx="8068" cy="26509"/>
          </a:xfrm>
          <a:custGeom>
            <a:avLst/>
            <a:gdLst/>
            <a:ahLst/>
            <a:cxnLst/>
            <a:rect l="l" t="t" r="r" b="b"/>
            <a:pathLst>
              <a:path w="8889" h="29210">
                <a:moveTo>
                  <a:pt x="0" y="0"/>
                </a:moveTo>
                <a:lnTo>
                  <a:pt x="4067" y="5377"/>
                </a:lnTo>
                <a:lnTo>
                  <a:pt x="6826" y="10636"/>
                </a:lnTo>
                <a:lnTo>
                  <a:pt x="8393" y="16609"/>
                </a:lnTo>
                <a:lnTo>
                  <a:pt x="8889" y="24130"/>
                </a:lnTo>
                <a:lnTo>
                  <a:pt x="8889" y="25400"/>
                </a:lnTo>
                <a:lnTo>
                  <a:pt x="7619" y="26670"/>
                </a:lnTo>
                <a:lnTo>
                  <a:pt x="7619" y="27939"/>
                </a:lnTo>
                <a:lnTo>
                  <a:pt x="6350" y="27939"/>
                </a:lnTo>
                <a:lnTo>
                  <a:pt x="5079" y="29210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7667000" y="4623099"/>
            <a:ext cx="215537" cy="46104"/>
          </a:xfrm>
          <a:custGeom>
            <a:avLst/>
            <a:gdLst/>
            <a:ahLst/>
            <a:cxnLst/>
            <a:rect l="l" t="t" r="r" b="b"/>
            <a:pathLst>
              <a:path w="237490" h="50800">
                <a:moveTo>
                  <a:pt x="0" y="0"/>
                </a:moveTo>
                <a:lnTo>
                  <a:pt x="57427" y="20855"/>
                </a:lnTo>
                <a:lnTo>
                  <a:pt x="86360" y="29368"/>
                </a:lnTo>
                <a:lnTo>
                  <a:pt x="115292" y="37167"/>
                </a:lnTo>
                <a:lnTo>
                  <a:pt x="143510" y="43179"/>
                </a:lnTo>
                <a:lnTo>
                  <a:pt x="164345" y="44866"/>
                </a:lnTo>
                <a:lnTo>
                  <a:pt x="183515" y="44291"/>
                </a:lnTo>
                <a:lnTo>
                  <a:pt x="204589" y="44430"/>
                </a:lnTo>
                <a:lnTo>
                  <a:pt x="231140" y="48259"/>
                </a:lnTo>
                <a:lnTo>
                  <a:pt x="232410" y="49529"/>
                </a:lnTo>
                <a:lnTo>
                  <a:pt x="233680" y="49529"/>
                </a:lnTo>
                <a:lnTo>
                  <a:pt x="234950" y="49529"/>
                </a:lnTo>
                <a:lnTo>
                  <a:pt x="236220" y="50799"/>
                </a:lnTo>
                <a:lnTo>
                  <a:pt x="237490" y="50799"/>
                </a:lnTo>
                <a:lnTo>
                  <a:pt x="236220" y="50799"/>
                </a:lnTo>
                <a:lnTo>
                  <a:pt x="233680" y="4952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7662390" y="4466704"/>
            <a:ext cx="162517" cy="425311"/>
          </a:xfrm>
          <a:custGeom>
            <a:avLst/>
            <a:gdLst/>
            <a:ahLst/>
            <a:cxnLst/>
            <a:rect l="l" t="t" r="r" b="b"/>
            <a:pathLst>
              <a:path w="179070" h="468629">
                <a:moveTo>
                  <a:pt x="179070" y="17383"/>
                </a:moveTo>
                <a:lnTo>
                  <a:pt x="179070" y="17383"/>
                </a:lnTo>
                <a:lnTo>
                  <a:pt x="179070" y="8493"/>
                </a:lnTo>
                <a:lnTo>
                  <a:pt x="177800" y="7223"/>
                </a:lnTo>
                <a:lnTo>
                  <a:pt x="177800" y="5953"/>
                </a:lnTo>
                <a:lnTo>
                  <a:pt x="176529" y="5953"/>
                </a:lnTo>
                <a:lnTo>
                  <a:pt x="175260" y="4683"/>
                </a:lnTo>
                <a:lnTo>
                  <a:pt x="173990" y="3413"/>
                </a:lnTo>
                <a:lnTo>
                  <a:pt x="172720" y="3413"/>
                </a:lnTo>
                <a:lnTo>
                  <a:pt x="171450" y="2143"/>
                </a:lnTo>
                <a:lnTo>
                  <a:pt x="168910" y="2143"/>
                </a:lnTo>
                <a:lnTo>
                  <a:pt x="163988" y="0"/>
                </a:lnTo>
                <a:lnTo>
                  <a:pt x="161925" y="238"/>
                </a:lnTo>
                <a:lnTo>
                  <a:pt x="158908" y="1428"/>
                </a:lnTo>
                <a:lnTo>
                  <a:pt x="151129" y="2143"/>
                </a:lnTo>
                <a:lnTo>
                  <a:pt x="149860" y="2143"/>
                </a:lnTo>
                <a:lnTo>
                  <a:pt x="148590" y="2143"/>
                </a:lnTo>
                <a:lnTo>
                  <a:pt x="147320" y="2143"/>
                </a:lnTo>
                <a:lnTo>
                  <a:pt x="146050" y="3413"/>
                </a:lnTo>
                <a:lnTo>
                  <a:pt x="144779" y="4683"/>
                </a:lnTo>
                <a:lnTo>
                  <a:pt x="143510" y="5953"/>
                </a:lnTo>
                <a:lnTo>
                  <a:pt x="142240" y="7223"/>
                </a:lnTo>
                <a:lnTo>
                  <a:pt x="142240" y="8493"/>
                </a:lnTo>
                <a:lnTo>
                  <a:pt x="135314" y="21947"/>
                </a:lnTo>
                <a:lnTo>
                  <a:pt x="128746" y="33258"/>
                </a:lnTo>
                <a:lnTo>
                  <a:pt x="123844" y="44569"/>
                </a:lnTo>
                <a:lnTo>
                  <a:pt x="121920" y="58023"/>
                </a:lnTo>
                <a:lnTo>
                  <a:pt x="121820" y="92332"/>
                </a:lnTo>
                <a:lnTo>
                  <a:pt x="122078" y="126761"/>
                </a:lnTo>
                <a:lnTo>
                  <a:pt x="123527" y="161428"/>
                </a:lnTo>
                <a:lnTo>
                  <a:pt x="127000" y="196453"/>
                </a:lnTo>
                <a:lnTo>
                  <a:pt x="129222" y="218320"/>
                </a:lnTo>
                <a:lnTo>
                  <a:pt x="130492" y="239950"/>
                </a:lnTo>
                <a:lnTo>
                  <a:pt x="131286" y="261104"/>
                </a:lnTo>
                <a:lnTo>
                  <a:pt x="132079" y="281543"/>
                </a:lnTo>
                <a:lnTo>
                  <a:pt x="131206" y="297160"/>
                </a:lnTo>
                <a:lnTo>
                  <a:pt x="127952" y="313134"/>
                </a:lnTo>
                <a:lnTo>
                  <a:pt x="124221" y="328870"/>
                </a:lnTo>
                <a:lnTo>
                  <a:pt x="121920" y="343773"/>
                </a:lnTo>
                <a:lnTo>
                  <a:pt x="119161" y="356294"/>
                </a:lnTo>
                <a:lnTo>
                  <a:pt x="114141" y="367744"/>
                </a:lnTo>
                <a:lnTo>
                  <a:pt x="108882" y="378956"/>
                </a:lnTo>
                <a:lnTo>
                  <a:pt x="105410" y="390763"/>
                </a:lnTo>
                <a:lnTo>
                  <a:pt x="93285" y="425549"/>
                </a:lnTo>
                <a:lnTo>
                  <a:pt x="69373" y="451881"/>
                </a:lnTo>
                <a:lnTo>
                  <a:pt x="38080" y="467022"/>
                </a:lnTo>
                <a:lnTo>
                  <a:pt x="3810" y="468233"/>
                </a:lnTo>
                <a:lnTo>
                  <a:pt x="2540" y="468233"/>
                </a:lnTo>
                <a:lnTo>
                  <a:pt x="1270" y="468233"/>
                </a:lnTo>
                <a:lnTo>
                  <a:pt x="0" y="468233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7798398" y="5024673"/>
            <a:ext cx="143499" cy="297948"/>
          </a:xfrm>
          <a:custGeom>
            <a:avLst/>
            <a:gdLst/>
            <a:ahLst/>
            <a:cxnLst/>
            <a:rect l="l" t="t" r="r" b="b"/>
            <a:pathLst>
              <a:path w="158115" h="328295">
                <a:moveTo>
                  <a:pt x="118109" y="103624"/>
                </a:moveTo>
                <a:lnTo>
                  <a:pt x="127654" y="91797"/>
                </a:lnTo>
                <a:lnTo>
                  <a:pt x="138271" y="81399"/>
                </a:lnTo>
                <a:lnTo>
                  <a:pt x="148649" y="70048"/>
                </a:lnTo>
                <a:lnTo>
                  <a:pt x="157479" y="55364"/>
                </a:lnTo>
                <a:lnTo>
                  <a:pt x="157658" y="41790"/>
                </a:lnTo>
                <a:lnTo>
                  <a:pt x="150336" y="26789"/>
                </a:lnTo>
                <a:lnTo>
                  <a:pt x="138013" y="14644"/>
                </a:lnTo>
                <a:lnTo>
                  <a:pt x="123189" y="9644"/>
                </a:lnTo>
                <a:lnTo>
                  <a:pt x="110668" y="6905"/>
                </a:lnTo>
                <a:lnTo>
                  <a:pt x="100171" y="2024"/>
                </a:lnTo>
                <a:lnTo>
                  <a:pt x="89435" y="0"/>
                </a:lnTo>
                <a:lnTo>
                  <a:pt x="76200" y="5834"/>
                </a:lnTo>
                <a:lnTo>
                  <a:pt x="70584" y="9009"/>
                </a:lnTo>
                <a:lnTo>
                  <a:pt x="62706" y="11231"/>
                </a:lnTo>
                <a:lnTo>
                  <a:pt x="21431" y="41711"/>
                </a:lnTo>
                <a:lnTo>
                  <a:pt x="16291" y="64373"/>
                </a:lnTo>
                <a:lnTo>
                  <a:pt x="24129" y="89654"/>
                </a:lnTo>
                <a:lnTo>
                  <a:pt x="45104" y="102532"/>
                </a:lnTo>
                <a:lnTo>
                  <a:pt x="70961" y="95527"/>
                </a:lnTo>
                <a:lnTo>
                  <a:pt x="94674" y="77331"/>
                </a:lnTo>
                <a:lnTo>
                  <a:pt x="109219" y="56634"/>
                </a:lnTo>
                <a:lnTo>
                  <a:pt x="111343" y="51593"/>
                </a:lnTo>
                <a:lnTo>
                  <a:pt x="114776" y="45839"/>
                </a:lnTo>
                <a:lnTo>
                  <a:pt x="117971" y="44846"/>
                </a:lnTo>
                <a:lnTo>
                  <a:pt x="119379" y="54094"/>
                </a:lnTo>
                <a:lnTo>
                  <a:pt x="120134" y="76140"/>
                </a:lnTo>
                <a:lnTo>
                  <a:pt x="122554" y="97115"/>
                </a:lnTo>
                <a:lnTo>
                  <a:pt x="126880" y="117852"/>
                </a:lnTo>
                <a:lnTo>
                  <a:pt x="133350" y="139184"/>
                </a:lnTo>
                <a:lnTo>
                  <a:pt x="138231" y="159047"/>
                </a:lnTo>
                <a:lnTo>
                  <a:pt x="139064" y="179982"/>
                </a:lnTo>
                <a:lnTo>
                  <a:pt x="137993" y="201156"/>
                </a:lnTo>
                <a:lnTo>
                  <a:pt x="137159" y="221734"/>
                </a:lnTo>
                <a:lnTo>
                  <a:pt x="134719" y="235981"/>
                </a:lnTo>
                <a:lnTo>
                  <a:pt x="129063" y="249991"/>
                </a:lnTo>
                <a:lnTo>
                  <a:pt x="122693" y="263524"/>
                </a:lnTo>
                <a:lnTo>
                  <a:pt x="118109" y="276344"/>
                </a:lnTo>
                <a:lnTo>
                  <a:pt x="103008" y="306943"/>
                </a:lnTo>
                <a:lnTo>
                  <a:pt x="80168" y="324921"/>
                </a:lnTo>
                <a:lnTo>
                  <a:pt x="51851" y="328136"/>
                </a:lnTo>
                <a:lnTo>
                  <a:pt x="20319" y="314444"/>
                </a:lnTo>
                <a:lnTo>
                  <a:pt x="16509" y="311904"/>
                </a:lnTo>
                <a:lnTo>
                  <a:pt x="13969" y="309364"/>
                </a:lnTo>
                <a:lnTo>
                  <a:pt x="10159" y="308094"/>
                </a:lnTo>
                <a:lnTo>
                  <a:pt x="7619" y="305554"/>
                </a:lnTo>
                <a:lnTo>
                  <a:pt x="3809" y="304284"/>
                </a:lnTo>
                <a:lnTo>
                  <a:pt x="0" y="303014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6525" y="1641054"/>
            <a:ext cx="6052862" cy="43216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3445" y="695898"/>
            <a:ext cx="7247580" cy="514405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5193665" algn="l"/>
              </a:tabLst>
            </a:pPr>
            <a:r>
              <a:rPr spc="-5" dirty="0"/>
              <a:t>Importance</a:t>
            </a:r>
            <a:r>
              <a:rPr spc="27" dirty="0"/>
              <a:t> </a:t>
            </a:r>
            <a:r>
              <a:rPr spc="-5" dirty="0"/>
              <a:t>Sampling	Principle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16635"/>
            <a:ext cx="2489627" cy="235679"/>
          </a:xfrm>
          <a:prstGeom prst="rect">
            <a:avLst/>
          </a:prstGeom>
        </p:spPr>
        <p:txBody>
          <a:bodyPr vert="horz" wrap="square" lIns="0" tIns="12102" rIns="0" bIns="0" rtlCol="0" anchor="ctr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3169664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dirty="0"/>
              <a:t>Particle</a:t>
            </a:r>
            <a:r>
              <a:rPr spc="-86" dirty="0"/>
              <a:t> </a:t>
            </a:r>
            <a:r>
              <a:rPr dirty="0"/>
              <a:t>Filter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369421"/>
            <a:ext cx="6804980" cy="4686891"/>
          </a:xfrm>
          <a:prstGeom prst="rect">
            <a:avLst/>
          </a:prstGeom>
        </p:spPr>
        <p:txBody>
          <a:bodyPr vert="horz" wrap="square" lIns="0" tIns="95090" rIns="0" bIns="0" rtlCol="0">
            <a:spAutoFit/>
          </a:bodyPr>
          <a:lstStyle/>
          <a:p>
            <a:pPr marL="11430">
              <a:spcBef>
                <a:spcPts val="750"/>
              </a:spcBef>
              <a:tabLst>
                <a:tab pos="321945" algn="l"/>
                <a:tab pos="224218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Recursive	Bayes filter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65"/>
              </a:spcBef>
              <a:tabLst>
                <a:tab pos="32194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Non-parametric approach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90"/>
              </a:spcBef>
              <a:tabLst>
                <a:tab pos="321945" algn="l"/>
                <a:tab pos="2457450" algn="l"/>
                <a:tab pos="468122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Models</a:t>
            </a:r>
            <a:r>
              <a:rPr sz="2905" spc="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distribution	by</a:t>
            </a:r>
            <a:r>
              <a:rPr sz="2905" spc="-68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samples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90"/>
              </a:spcBef>
              <a:tabLst>
                <a:tab pos="321945" algn="l"/>
                <a:tab pos="521398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Pr</a:t>
            </a:r>
            <a:r>
              <a:rPr sz="2905" dirty="0">
                <a:latin typeface="Verdana"/>
                <a:cs typeface="Verdana"/>
              </a:rPr>
              <a:t>e</a:t>
            </a:r>
            <a:r>
              <a:rPr sz="2905" spc="-5" dirty="0">
                <a:latin typeface="Verdana"/>
                <a:cs typeface="Verdana"/>
              </a:rPr>
              <a:t>d</a:t>
            </a:r>
            <a:r>
              <a:rPr sz="2905" dirty="0">
                <a:latin typeface="Verdana"/>
                <a:cs typeface="Verdana"/>
              </a:rPr>
              <a:t>icti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n: </a:t>
            </a:r>
            <a:r>
              <a:rPr sz="2905" spc="-5" dirty="0">
                <a:latin typeface="Verdana"/>
                <a:cs typeface="Verdana"/>
              </a:rPr>
              <a:t>dr</a:t>
            </a:r>
            <a:r>
              <a:rPr sz="2905" dirty="0">
                <a:latin typeface="Verdana"/>
                <a:cs typeface="Verdana"/>
              </a:rPr>
              <a:t>aw fr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m </a:t>
            </a:r>
            <a:r>
              <a:rPr sz="2905" spc="-5" dirty="0">
                <a:latin typeface="Verdana"/>
                <a:cs typeface="Verdana"/>
              </a:rPr>
              <a:t>th</a:t>
            </a:r>
            <a:r>
              <a:rPr sz="2905" dirty="0">
                <a:latin typeface="Verdana"/>
                <a:cs typeface="Verdana"/>
              </a:rPr>
              <a:t>e	</a:t>
            </a:r>
            <a:r>
              <a:rPr sz="2905" spc="-5" dirty="0">
                <a:latin typeface="Verdana"/>
                <a:cs typeface="Verdana"/>
              </a:rPr>
              <a:t>propo</a:t>
            </a:r>
            <a:r>
              <a:rPr sz="2905" dirty="0">
                <a:latin typeface="Verdana"/>
                <a:cs typeface="Verdana"/>
              </a:rPr>
              <a:t>s</a:t>
            </a:r>
            <a:r>
              <a:rPr sz="2905" spc="-5" dirty="0">
                <a:latin typeface="Verdana"/>
                <a:cs typeface="Verdana"/>
              </a:rPr>
              <a:t>a</a:t>
            </a:r>
            <a:r>
              <a:rPr sz="2905" dirty="0">
                <a:latin typeface="Verdana"/>
                <a:cs typeface="Verdana"/>
              </a:rPr>
              <a:t>l</a:t>
            </a:r>
            <a:endParaRPr sz="2905">
              <a:latin typeface="Verdana"/>
              <a:cs typeface="Verdana"/>
            </a:endParaRPr>
          </a:p>
          <a:p>
            <a:pPr marL="322580" marR="185420" indent="-311150">
              <a:spcBef>
                <a:spcPts val="690"/>
              </a:spcBef>
              <a:tabLst>
                <a:tab pos="321945" algn="l"/>
                <a:tab pos="576262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Co</a:t>
            </a:r>
            <a:r>
              <a:rPr sz="2905" dirty="0">
                <a:latin typeface="Verdana"/>
                <a:cs typeface="Verdana"/>
              </a:rPr>
              <a:t>rrecti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n: wei</a:t>
            </a:r>
            <a:r>
              <a:rPr sz="2905" spc="-5" dirty="0">
                <a:latin typeface="Verdana"/>
                <a:cs typeface="Verdana"/>
              </a:rPr>
              <a:t>ght</a:t>
            </a:r>
            <a:r>
              <a:rPr sz="2905" dirty="0">
                <a:latin typeface="Verdana"/>
                <a:cs typeface="Verdana"/>
              </a:rPr>
              <a:t>ing</a:t>
            </a:r>
            <a:r>
              <a:rPr sz="2905" spc="-5" dirty="0">
                <a:latin typeface="Verdana"/>
                <a:cs typeface="Verdana"/>
              </a:rPr>
              <a:t> b</a:t>
            </a:r>
            <a:r>
              <a:rPr sz="2905" dirty="0">
                <a:latin typeface="Verdana"/>
                <a:cs typeface="Verdana"/>
              </a:rPr>
              <a:t>y</a:t>
            </a:r>
            <a:r>
              <a:rPr sz="2905" spc="-5" dirty="0">
                <a:latin typeface="Verdana"/>
                <a:cs typeface="Verdana"/>
              </a:rPr>
              <a:t> th</a:t>
            </a:r>
            <a:r>
              <a:rPr sz="2905" dirty="0">
                <a:latin typeface="Verdana"/>
                <a:cs typeface="Verdana"/>
              </a:rPr>
              <a:t>e	ra</a:t>
            </a:r>
            <a:r>
              <a:rPr sz="2905" spc="-5" dirty="0">
                <a:latin typeface="Verdana"/>
                <a:cs typeface="Verdana"/>
              </a:rPr>
              <a:t>t</a:t>
            </a:r>
            <a:r>
              <a:rPr sz="2905" dirty="0">
                <a:latin typeface="Verdana"/>
                <a:cs typeface="Verdana"/>
              </a:rPr>
              <a:t>io  </a:t>
            </a:r>
            <a:r>
              <a:rPr sz="2905" spc="-5" dirty="0">
                <a:latin typeface="Verdana"/>
                <a:cs typeface="Verdana"/>
              </a:rPr>
              <a:t>of target </a:t>
            </a:r>
            <a:r>
              <a:rPr sz="2905" dirty="0">
                <a:latin typeface="Verdana"/>
                <a:cs typeface="Verdana"/>
              </a:rPr>
              <a:t>and</a:t>
            </a:r>
            <a:r>
              <a:rPr sz="2905" spc="-1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proposal</a:t>
            </a:r>
            <a:endParaRPr sz="2905">
              <a:latin typeface="Verdana"/>
              <a:cs typeface="Verdana"/>
            </a:endParaRPr>
          </a:p>
          <a:p>
            <a:pPr>
              <a:spcBef>
                <a:spcPts val="15"/>
              </a:spcBef>
            </a:pPr>
            <a:endParaRPr sz="4265">
              <a:latin typeface="Times New Roman"/>
              <a:cs typeface="Times New Roman"/>
            </a:endParaRPr>
          </a:p>
          <a:p>
            <a:pPr marL="1091565" marR="282575" indent="-103505">
              <a:tabLst>
                <a:tab pos="3286760" algn="l"/>
              </a:tabLst>
            </a:pP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The more samples </a:t>
            </a:r>
            <a:r>
              <a:rPr sz="2905" b="1" dirty="0">
                <a:solidFill>
                  <a:srgbClr val="800000"/>
                </a:solidFill>
                <a:latin typeface="Verdana"/>
                <a:cs typeface="Verdana"/>
              </a:rPr>
              <a:t>we use,  the</a:t>
            </a:r>
            <a:r>
              <a:rPr sz="2905" b="1" spc="9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better	</a:t>
            </a:r>
            <a:r>
              <a:rPr sz="2905" b="1" dirty="0">
                <a:solidFill>
                  <a:srgbClr val="800000"/>
                </a:solidFill>
                <a:latin typeface="Verdana"/>
                <a:cs typeface="Verdana"/>
              </a:rPr>
              <a:t>is the</a:t>
            </a:r>
            <a:r>
              <a:rPr sz="2905" b="1" spc="-54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z="2905" b="1" spc="-5" dirty="0">
                <a:solidFill>
                  <a:srgbClr val="800000"/>
                </a:solidFill>
                <a:latin typeface="Verdana"/>
                <a:cs typeface="Verdana"/>
              </a:rPr>
              <a:t>estimate!</a:t>
            </a:r>
            <a:endParaRPr sz="2905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0550" y="5149389"/>
            <a:ext cx="551315" cy="530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5622407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3299460" algn="l"/>
              </a:tabLst>
            </a:pPr>
            <a:r>
              <a:rPr dirty="0"/>
              <a:t>Particle Filter	</a:t>
            </a:r>
            <a:r>
              <a:rPr spc="-5" dirty="0"/>
              <a:t>Algorithm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363445" y="1448721"/>
            <a:ext cx="6651684" cy="217299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472440" marR="516255" indent="-461010">
              <a:lnSpc>
                <a:spcPct val="109000"/>
              </a:lnSpc>
              <a:spcBef>
                <a:spcPts val="90"/>
              </a:spcBef>
              <a:buClr>
                <a:srgbClr val="9A0000"/>
              </a:buClr>
              <a:buAutoNum type="arabicPeriod"/>
              <a:tabLst>
                <a:tab pos="478155" algn="l"/>
                <a:tab pos="1990725" algn="l"/>
                <a:tab pos="2181225" algn="l"/>
                <a:tab pos="2719070" algn="l"/>
              </a:tabLst>
            </a:pPr>
            <a:r>
              <a:rPr sz="2905" spc="-5" dirty="0">
                <a:latin typeface="Verdana"/>
                <a:cs typeface="Verdana"/>
              </a:rPr>
              <a:t>Sample	the	particles </a:t>
            </a:r>
            <a:r>
              <a:rPr sz="2905" dirty="0">
                <a:latin typeface="Verdana"/>
                <a:cs typeface="Verdana"/>
              </a:rPr>
              <a:t>using</a:t>
            </a:r>
            <a:r>
              <a:rPr sz="2905" spc="-5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  proposal	distribution</a:t>
            </a:r>
            <a:endParaRPr sz="2905">
              <a:latin typeface="Verdana"/>
              <a:cs typeface="Verdana"/>
            </a:endParaRPr>
          </a:p>
          <a:p>
            <a:pPr>
              <a:spcBef>
                <a:spcPts val="25"/>
              </a:spcBef>
              <a:buClr>
                <a:srgbClr val="9A0000"/>
              </a:buClr>
              <a:buFont typeface="Verdana"/>
              <a:buAutoNum type="arabicPeriod"/>
            </a:pPr>
            <a:endParaRPr sz="4810">
              <a:latin typeface="Times New Roman"/>
              <a:cs typeface="Times New Roman"/>
            </a:endParaRPr>
          </a:p>
          <a:p>
            <a:pPr marL="472440" indent="-461010">
              <a:buClr>
                <a:srgbClr val="9A0000"/>
              </a:buClr>
              <a:buAutoNum type="arabicPeriod"/>
              <a:tabLst>
                <a:tab pos="478155" algn="l"/>
                <a:tab pos="3003550" algn="l"/>
              </a:tabLst>
            </a:pPr>
            <a:r>
              <a:rPr sz="2905" spc="-5" dirty="0">
                <a:latin typeface="Verdana"/>
                <a:cs typeface="Verdana"/>
              </a:rPr>
              <a:t>Compute</a:t>
            </a:r>
            <a:r>
              <a:rPr sz="290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the	importance</a:t>
            </a:r>
            <a:r>
              <a:rPr sz="2905" spc="-50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weights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3445" y="4723041"/>
            <a:ext cx="5193638" cy="90547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322580" marR="4445" indent="-311150">
              <a:spcBef>
                <a:spcPts val="90"/>
              </a:spcBef>
              <a:tabLst>
                <a:tab pos="321945" algn="l"/>
                <a:tab pos="305943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Resampling: </a:t>
            </a:r>
            <a:r>
              <a:rPr sz="2905" dirty="0">
                <a:latin typeface="Verdana"/>
                <a:cs typeface="Verdana"/>
              </a:rPr>
              <a:t>Draw</a:t>
            </a:r>
            <a:r>
              <a:rPr sz="2905" spc="-32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sample  probability	</a:t>
            </a:r>
            <a:r>
              <a:rPr sz="2905" dirty="0">
                <a:latin typeface="Verdana"/>
                <a:cs typeface="Verdana"/>
              </a:rPr>
              <a:t>and</a:t>
            </a:r>
            <a:r>
              <a:rPr sz="2905" spc="-45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repeat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38291" y="4723041"/>
            <a:ext cx="1040802" cy="90547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 marR="4445" indent="113665">
              <a:spcBef>
                <a:spcPts val="90"/>
              </a:spcBef>
            </a:pPr>
            <a:r>
              <a:rPr sz="2905" spc="-5" dirty="0">
                <a:latin typeface="Verdana"/>
                <a:cs typeface="Verdana"/>
              </a:rPr>
              <a:t>with  t</a:t>
            </a:r>
            <a:r>
              <a:rPr sz="2905" dirty="0">
                <a:latin typeface="Verdana"/>
                <a:cs typeface="Verdana"/>
              </a:rPr>
              <a:t>imes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86728" y="2571523"/>
            <a:ext cx="2339571" cy="438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8" name="object 8"/>
          <p:cNvSpPr/>
          <p:nvPr/>
        </p:nvSpPr>
        <p:spPr>
          <a:xfrm>
            <a:off x="3650443" y="3833875"/>
            <a:ext cx="2655484" cy="689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9" name="object 9"/>
          <p:cNvSpPr/>
          <p:nvPr/>
        </p:nvSpPr>
        <p:spPr>
          <a:xfrm>
            <a:off x="7745661" y="4793669"/>
            <a:ext cx="118004" cy="298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0" name="object 10"/>
          <p:cNvSpPr/>
          <p:nvPr/>
        </p:nvSpPr>
        <p:spPr>
          <a:xfrm>
            <a:off x="7550453" y="5298720"/>
            <a:ext cx="249950" cy="3161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1" name="object 11"/>
          <p:cNvSpPr/>
          <p:nvPr/>
        </p:nvSpPr>
        <p:spPr>
          <a:xfrm>
            <a:off x="7109139" y="2282158"/>
            <a:ext cx="267404" cy="109497"/>
          </a:xfrm>
          <a:custGeom>
            <a:avLst/>
            <a:gdLst/>
            <a:ahLst/>
            <a:cxnLst/>
            <a:rect l="l" t="t" r="r" b="b"/>
            <a:pathLst>
              <a:path w="294640" h="120650">
                <a:moveTo>
                  <a:pt x="0" y="64770"/>
                </a:moveTo>
                <a:lnTo>
                  <a:pt x="30360" y="30837"/>
                </a:lnTo>
                <a:lnTo>
                  <a:pt x="65405" y="7778"/>
                </a:lnTo>
                <a:lnTo>
                  <a:pt x="92710" y="0"/>
                </a:lnTo>
                <a:lnTo>
                  <a:pt x="118209" y="317"/>
                </a:lnTo>
                <a:lnTo>
                  <a:pt x="135731" y="11112"/>
                </a:lnTo>
                <a:lnTo>
                  <a:pt x="148252" y="30003"/>
                </a:lnTo>
                <a:lnTo>
                  <a:pt x="158750" y="54610"/>
                </a:lnTo>
                <a:lnTo>
                  <a:pt x="165377" y="68520"/>
                </a:lnTo>
                <a:lnTo>
                  <a:pt x="174625" y="83978"/>
                </a:lnTo>
                <a:lnTo>
                  <a:pt x="184824" y="98722"/>
                </a:lnTo>
                <a:lnTo>
                  <a:pt x="194310" y="110489"/>
                </a:lnTo>
                <a:lnTo>
                  <a:pt x="214947" y="120471"/>
                </a:lnTo>
                <a:lnTo>
                  <a:pt x="238442" y="116998"/>
                </a:lnTo>
                <a:lnTo>
                  <a:pt x="261461" y="107096"/>
                </a:lnTo>
                <a:lnTo>
                  <a:pt x="280670" y="97789"/>
                </a:lnTo>
                <a:lnTo>
                  <a:pt x="285750" y="96520"/>
                </a:lnTo>
                <a:lnTo>
                  <a:pt x="289560" y="95250"/>
                </a:lnTo>
                <a:lnTo>
                  <a:pt x="294640" y="9397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2" name="object 12"/>
          <p:cNvSpPr/>
          <p:nvPr/>
        </p:nvSpPr>
        <p:spPr>
          <a:xfrm>
            <a:off x="7549434" y="2088520"/>
            <a:ext cx="242047" cy="288151"/>
          </a:xfrm>
          <a:custGeom>
            <a:avLst/>
            <a:gdLst/>
            <a:ahLst/>
            <a:cxnLst/>
            <a:rect l="l" t="t" r="r" b="b"/>
            <a:pathLst>
              <a:path w="266700" h="317500">
                <a:moveTo>
                  <a:pt x="0" y="163830"/>
                </a:moveTo>
                <a:lnTo>
                  <a:pt x="12719" y="159642"/>
                </a:lnTo>
                <a:lnTo>
                  <a:pt x="25558" y="158908"/>
                </a:lnTo>
                <a:lnTo>
                  <a:pt x="37683" y="165080"/>
                </a:lnTo>
                <a:lnTo>
                  <a:pt x="56197" y="205105"/>
                </a:lnTo>
                <a:lnTo>
                  <a:pt x="67190" y="248741"/>
                </a:lnTo>
                <a:lnTo>
                  <a:pt x="74295" y="277336"/>
                </a:lnTo>
                <a:lnTo>
                  <a:pt x="86161" y="302835"/>
                </a:lnTo>
                <a:lnTo>
                  <a:pt x="105409" y="317500"/>
                </a:lnTo>
                <a:lnTo>
                  <a:pt x="132476" y="313471"/>
                </a:lnTo>
                <a:lnTo>
                  <a:pt x="151447" y="292893"/>
                </a:lnTo>
                <a:lnTo>
                  <a:pt x="166131" y="265886"/>
                </a:lnTo>
                <a:lnTo>
                  <a:pt x="180339" y="242570"/>
                </a:lnTo>
                <a:lnTo>
                  <a:pt x="194667" y="216019"/>
                </a:lnTo>
                <a:lnTo>
                  <a:pt x="203517" y="184467"/>
                </a:lnTo>
                <a:lnTo>
                  <a:pt x="209986" y="151487"/>
                </a:lnTo>
                <a:lnTo>
                  <a:pt x="217170" y="120650"/>
                </a:lnTo>
                <a:lnTo>
                  <a:pt x="230663" y="72707"/>
                </a:lnTo>
                <a:lnTo>
                  <a:pt x="248920" y="26670"/>
                </a:lnTo>
                <a:lnTo>
                  <a:pt x="252729" y="20320"/>
                </a:lnTo>
                <a:lnTo>
                  <a:pt x="254000" y="12700"/>
                </a:lnTo>
                <a:lnTo>
                  <a:pt x="259079" y="7620"/>
                </a:lnTo>
                <a:lnTo>
                  <a:pt x="261620" y="5080"/>
                </a:lnTo>
                <a:lnTo>
                  <a:pt x="264159" y="2539"/>
                </a:lnTo>
                <a:lnTo>
                  <a:pt x="266700" y="0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3" name="object 13"/>
          <p:cNvSpPr/>
          <p:nvPr/>
        </p:nvSpPr>
        <p:spPr>
          <a:xfrm>
            <a:off x="6804852" y="2018212"/>
            <a:ext cx="154449" cy="750345"/>
          </a:xfrm>
          <a:custGeom>
            <a:avLst/>
            <a:gdLst/>
            <a:ahLst/>
            <a:cxnLst/>
            <a:rect l="l" t="t" r="r" b="b"/>
            <a:pathLst>
              <a:path w="170179" h="826769">
                <a:moveTo>
                  <a:pt x="170179" y="19050"/>
                </a:moveTo>
                <a:lnTo>
                  <a:pt x="168155" y="19823"/>
                </a:lnTo>
                <a:lnTo>
                  <a:pt x="163512" y="12858"/>
                </a:lnTo>
                <a:lnTo>
                  <a:pt x="158392" y="4226"/>
                </a:lnTo>
                <a:lnTo>
                  <a:pt x="154939" y="0"/>
                </a:lnTo>
                <a:lnTo>
                  <a:pt x="126999" y="27146"/>
                </a:lnTo>
                <a:lnTo>
                  <a:pt x="110489" y="76200"/>
                </a:lnTo>
                <a:lnTo>
                  <a:pt x="95307" y="126962"/>
                </a:lnTo>
                <a:lnTo>
                  <a:pt x="86181" y="178216"/>
                </a:lnTo>
                <a:lnTo>
                  <a:pt x="82026" y="229857"/>
                </a:lnTo>
                <a:lnTo>
                  <a:pt x="81756" y="281781"/>
                </a:lnTo>
                <a:lnTo>
                  <a:pt x="84283" y="333883"/>
                </a:lnTo>
                <a:lnTo>
                  <a:pt x="88522" y="386060"/>
                </a:lnTo>
                <a:lnTo>
                  <a:pt x="93387" y="438207"/>
                </a:lnTo>
                <a:lnTo>
                  <a:pt x="97789" y="490219"/>
                </a:lnTo>
                <a:lnTo>
                  <a:pt x="103088" y="539392"/>
                </a:lnTo>
                <a:lnTo>
                  <a:pt x="108743" y="590232"/>
                </a:lnTo>
                <a:lnTo>
                  <a:pt x="110827" y="640595"/>
                </a:lnTo>
                <a:lnTo>
                  <a:pt x="105410" y="688339"/>
                </a:lnTo>
                <a:lnTo>
                  <a:pt x="82708" y="752474"/>
                </a:lnTo>
                <a:lnTo>
                  <a:pt x="45720" y="808989"/>
                </a:lnTo>
                <a:lnTo>
                  <a:pt x="12700" y="824229"/>
                </a:lnTo>
                <a:lnTo>
                  <a:pt x="8889" y="825500"/>
                </a:lnTo>
                <a:lnTo>
                  <a:pt x="5079" y="825500"/>
                </a:lnTo>
                <a:lnTo>
                  <a:pt x="0" y="82676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4" name="object 14"/>
          <p:cNvSpPr/>
          <p:nvPr/>
        </p:nvSpPr>
        <p:spPr>
          <a:xfrm>
            <a:off x="6703423" y="2282734"/>
            <a:ext cx="231674" cy="38036"/>
          </a:xfrm>
          <a:custGeom>
            <a:avLst/>
            <a:gdLst/>
            <a:ahLst/>
            <a:cxnLst/>
            <a:rect l="l" t="t" r="r" b="b"/>
            <a:pathLst>
              <a:path w="255270" h="41910">
                <a:moveTo>
                  <a:pt x="0" y="33654"/>
                </a:moveTo>
                <a:lnTo>
                  <a:pt x="8850" y="39171"/>
                </a:lnTo>
                <a:lnTo>
                  <a:pt x="15557" y="41592"/>
                </a:lnTo>
                <a:lnTo>
                  <a:pt x="21788" y="39727"/>
                </a:lnTo>
                <a:lnTo>
                  <a:pt x="29210" y="32385"/>
                </a:lnTo>
                <a:lnTo>
                  <a:pt x="40104" y="24943"/>
                </a:lnTo>
                <a:lnTo>
                  <a:pt x="55403" y="20478"/>
                </a:lnTo>
                <a:lnTo>
                  <a:pt x="71893" y="17204"/>
                </a:lnTo>
                <a:lnTo>
                  <a:pt x="86360" y="13335"/>
                </a:lnTo>
                <a:lnTo>
                  <a:pt x="113585" y="4167"/>
                </a:lnTo>
                <a:lnTo>
                  <a:pt x="140335" y="0"/>
                </a:lnTo>
                <a:lnTo>
                  <a:pt x="167084" y="1547"/>
                </a:lnTo>
                <a:lnTo>
                  <a:pt x="194310" y="9525"/>
                </a:lnTo>
                <a:lnTo>
                  <a:pt x="205720" y="13295"/>
                </a:lnTo>
                <a:lnTo>
                  <a:pt x="217011" y="15875"/>
                </a:lnTo>
                <a:lnTo>
                  <a:pt x="228064" y="18454"/>
                </a:lnTo>
                <a:lnTo>
                  <a:pt x="238760" y="22225"/>
                </a:lnTo>
                <a:lnTo>
                  <a:pt x="243839" y="24764"/>
                </a:lnTo>
                <a:lnTo>
                  <a:pt x="250189" y="27304"/>
                </a:lnTo>
                <a:lnTo>
                  <a:pt x="255270" y="29844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5" name="object 15"/>
          <p:cNvSpPr/>
          <p:nvPr/>
        </p:nvSpPr>
        <p:spPr>
          <a:xfrm>
            <a:off x="8431177" y="2187644"/>
            <a:ext cx="11526" cy="68004"/>
          </a:xfrm>
          <a:custGeom>
            <a:avLst/>
            <a:gdLst/>
            <a:ahLst/>
            <a:cxnLst/>
            <a:rect l="l" t="t" r="r" b="b"/>
            <a:pathLst>
              <a:path w="12700" h="74930">
                <a:moveTo>
                  <a:pt x="0" y="0"/>
                </a:moveTo>
                <a:lnTo>
                  <a:pt x="4960" y="9544"/>
                </a:lnTo>
                <a:lnTo>
                  <a:pt x="10159" y="23971"/>
                </a:lnTo>
                <a:lnTo>
                  <a:pt x="12501" y="41969"/>
                </a:lnTo>
                <a:lnTo>
                  <a:pt x="8889" y="62229"/>
                </a:lnTo>
                <a:lnTo>
                  <a:pt x="7620" y="63500"/>
                </a:lnTo>
                <a:lnTo>
                  <a:pt x="7620" y="64769"/>
                </a:lnTo>
                <a:lnTo>
                  <a:pt x="7620" y="67310"/>
                </a:lnTo>
                <a:lnTo>
                  <a:pt x="7620" y="68579"/>
                </a:lnTo>
                <a:lnTo>
                  <a:pt x="7620" y="72389"/>
                </a:lnTo>
                <a:lnTo>
                  <a:pt x="7620" y="7492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6" name="object 16"/>
          <p:cNvSpPr/>
          <p:nvPr/>
        </p:nvSpPr>
        <p:spPr>
          <a:xfrm>
            <a:off x="2905588" y="2399723"/>
            <a:ext cx="3449747" cy="141770"/>
          </a:xfrm>
          <a:custGeom>
            <a:avLst/>
            <a:gdLst/>
            <a:ahLst/>
            <a:cxnLst/>
            <a:rect l="l" t="t" r="r" b="b"/>
            <a:pathLst>
              <a:path w="3801110" h="156210">
                <a:moveTo>
                  <a:pt x="0" y="120650"/>
                </a:moveTo>
                <a:lnTo>
                  <a:pt x="5080" y="111760"/>
                </a:lnTo>
                <a:lnTo>
                  <a:pt x="5080" y="113030"/>
                </a:lnTo>
                <a:lnTo>
                  <a:pt x="15240" y="113030"/>
                </a:lnTo>
                <a:lnTo>
                  <a:pt x="29884" y="114399"/>
                </a:lnTo>
                <a:lnTo>
                  <a:pt x="43815" y="117316"/>
                </a:lnTo>
                <a:lnTo>
                  <a:pt x="57745" y="119995"/>
                </a:lnTo>
                <a:lnTo>
                  <a:pt x="72390" y="120650"/>
                </a:lnTo>
                <a:lnTo>
                  <a:pt x="83442" y="121979"/>
                </a:lnTo>
                <a:lnTo>
                  <a:pt x="94138" y="124618"/>
                </a:lnTo>
                <a:lnTo>
                  <a:pt x="105072" y="126543"/>
                </a:lnTo>
                <a:lnTo>
                  <a:pt x="116840" y="125730"/>
                </a:lnTo>
                <a:lnTo>
                  <a:pt x="152876" y="118546"/>
                </a:lnTo>
                <a:lnTo>
                  <a:pt x="189865" y="115887"/>
                </a:lnTo>
                <a:lnTo>
                  <a:pt x="226853" y="117514"/>
                </a:lnTo>
                <a:lnTo>
                  <a:pt x="262890" y="123189"/>
                </a:lnTo>
                <a:lnTo>
                  <a:pt x="307218" y="129570"/>
                </a:lnTo>
                <a:lnTo>
                  <a:pt x="351729" y="131257"/>
                </a:lnTo>
                <a:lnTo>
                  <a:pt x="396300" y="131785"/>
                </a:lnTo>
                <a:lnTo>
                  <a:pt x="440811" y="134691"/>
                </a:lnTo>
                <a:lnTo>
                  <a:pt x="485140" y="143510"/>
                </a:lnTo>
                <a:lnTo>
                  <a:pt x="525184" y="150217"/>
                </a:lnTo>
                <a:lnTo>
                  <a:pt x="565467" y="149542"/>
                </a:lnTo>
                <a:lnTo>
                  <a:pt x="606226" y="147439"/>
                </a:lnTo>
                <a:lnTo>
                  <a:pt x="647700" y="149860"/>
                </a:lnTo>
                <a:lnTo>
                  <a:pt x="683756" y="153709"/>
                </a:lnTo>
                <a:lnTo>
                  <a:pt x="720883" y="154940"/>
                </a:lnTo>
                <a:lnTo>
                  <a:pt x="758249" y="155217"/>
                </a:lnTo>
                <a:lnTo>
                  <a:pt x="795020" y="156210"/>
                </a:lnTo>
                <a:lnTo>
                  <a:pt x="841115" y="155204"/>
                </a:lnTo>
                <a:lnTo>
                  <a:pt x="886724" y="149687"/>
                </a:lnTo>
                <a:lnTo>
                  <a:pt x="932271" y="142768"/>
                </a:lnTo>
                <a:lnTo>
                  <a:pt x="978184" y="137556"/>
                </a:lnTo>
                <a:lnTo>
                  <a:pt x="1024890" y="137160"/>
                </a:lnTo>
                <a:lnTo>
                  <a:pt x="1067792" y="139263"/>
                </a:lnTo>
                <a:lnTo>
                  <a:pt x="1110932" y="138747"/>
                </a:lnTo>
                <a:lnTo>
                  <a:pt x="1154549" y="136802"/>
                </a:lnTo>
                <a:lnTo>
                  <a:pt x="1198880" y="134620"/>
                </a:lnTo>
                <a:lnTo>
                  <a:pt x="1254144" y="134481"/>
                </a:lnTo>
                <a:lnTo>
                  <a:pt x="1309528" y="136366"/>
                </a:lnTo>
                <a:lnTo>
                  <a:pt x="1365150" y="138013"/>
                </a:lnTo>
                <a:lnTo>
                  <a:pt x="1421130" y="137160"/>
                </a:lnTo>
                <a:lnTo>
                  <a:pt x="1469330" y="136564"/>
                </a:lnTo>
                <a:lnTo>
                  <a:pt x="1517173" y="137160"/>
                </a:lnTo>
                <a:lnTo>
                  <a:pt x="1565255" y="136802"/>
                </a:lnTo>
                <a:lnTo>
                  <a:pt x="1614170" y="133350"/>
                </a:lnTo>
                <a:lnTo>
                  <a:pt x="1662712" y="128440"/>
                </a:lnTo>
                <a:lnTo>
                  <a:pt x="1711677" y="123707"/>
                </a:lnTo>
                <a:lnTo>
                  <a:pt x="1760854" y="118903"/>
                </a:lnTo>
                <a:lnTo>
                  <a:pt x="1810032" y="113782"/>
                </a:lnTo>
                <a:lnTo>
                  <a:pt x="1858997" y="108096"/>
                </a:lnTo>
                <a:lnTo>
                  <a:pt x="1907539" y="101600"/>
                </a:lnTo>
                <a:lnTo>
                  <a:pt x="1949628" y="97016"/>
                </a:lnTo>
                <a:lnTo>
                  <a:pt x="1990883" y="93503"/>
                </a:lnTo>
                <a:lnTo>
                  <a:pt x="2032377" y="89277"/>
                </a:lnTo>
                <a:lnTo>
                  <a:pt x="2075180" y="82550"/>
                </a:lnTo>
                <a:lnTo>
                  <a:pt x="2126997" y="73707"/>
                </a:lnTo>
                <a:lnTo>
                  <a:pt x="2179414" y="65992"/>
                </a:lnTo>
                <a:lnTo>
                  <a:pt x="2232183" y="59054"/>
                </a:lnTo>
                <a:lnTo>
                  <a:pt x="2285059" y="52540"/>
                </a:lnTo>
                <a:lnTo>
                  <a:pt x="2337793" y="46096"/>
                </a:lnTo>
                <a:lnTo>
                  <a:pt x="2390140" y="39370"/>
                </a:lnTo>
                <a:lnTo>
                  <a:pt x="2426136" y="35282"/>
                </a:lnTo>
                <a:lnTo>
                  <a:pt x="2461895" y="33337"/>
                </a:lnTo>
                <a:lnTo>
                  <a:pt x="2497653" y="31869"/>
                </a:lnTo>
                <a:lnTo>
                  <a:pt x="2533650" y="29210"/>
                </a:lnTo>
                <a:lnTo>
                  <a:pt x="2585598" y="24577"/>
                </a:lnTo>
                <a:lnTo>
                  <a:pt x="2637729" y="21102"/>
                </a:lnTo>
                <a:lnTo>
                  <a:pt x="2689920" y="18420"/>
                </a:lnTo>
                <a:lnTo>
                  <a:pt x="2742051" y="16164"/>
                </a:lnTo>
                <a:lnTo>
                  <a:pt x="2794000" y="13970"/>
                </a:lnTo>
                <a:lnTo>
                  <a:pt x="2831365" y="13037"/>
                </a:lnTo>
                <a:lnTo>
                  <a:pt x="2869088" y="13176"/>
                </a:lnTo>
                <a:lnTo>
                  <a:pt x="2907049" y="13077"/>
                </a:lnTo>
                <a:lnTo>
                  <a:pt x="2945130" y="11430"/>
                </a:lnTo>
                <a:lnTo>
                  <a:pt x="2992437" y="9326"/>
                </a:lnTo>
                <a:lnTo>
                  <a:pt x="3040697" y="7937"/>
                </a:lnTo>
                <a:lnTo>
                  <a:pt x="3089433" y="6072"/>
                </a:lnTo>
                <a:lnTo>
                  <a:pt x="3138170" y="2539"/>
                </a:lnTo>
                <a:lnTo>
                  <a:pt x="3174226" y="357"/>
                </a:lnTo>
                <a:lnTo>
                  <a:pt x="3211353" y="317"/>
                </a:lnTo>
                <a:lnTo>
                  <a:pt x="3248719" y="754"/>
                </a:lnTo>
                <a:lnTo>
                  <a:pt x="3285490" y="0"/>
                </a:lnTo>
                <a:lnTo>
                  <a:pt x="3340338" y="178"/>
                </a:lnTo>
                <a:lnTo>
                  <a:pt x="3394710" y="3333"/>
                </a:lnTo>
                <a:lnTo>
                  <a:pt x="3449081" y="7679"/>
                </a:lnTo>
                <a:lnTo>
                  <a:pt x="3503930" y="11430"/>
                </a:lnTo>
                <a:lnTo>
                  <a:pt x="3542407" y="14545"/>
                </a:lnTo>
                <a:lnTo>
                  <a:pt x="3580288" y="18256"/>
                </a:lnTo>
                <a:lnTo>
                  <a:pt x="3618408" y="19823"/>
                </a:lnTo>
                <a:lnTo>
                  <a:pt x="3657600" y="16510"/>
                </a:lnTo>
                <a:lnTo>
                  <a:pt x="3679328" y="13930"/>
                </a:lnTo>
                <a:lnTo>
                  <a:pt x="3700938" y="13017"/>
                </a:lnTo>
                <a:lnTo>
                  <a:pt x="3722786" y="12580"/>
                </a:lnTo>
                <a:lnTo>
                  <a:pt x="3745230" y="11430"/>
                </a:lnTo>
                <a:lnTo>
                  <a:pt x="3757513" y="8830"/>
                </a:lnTo>
                <a:lnTo>
                  <a:pt x="3773011" y="4921"/>
                </a:lnTo>
                <a:lnTo>
                  <a:pt x="3788271" y="2678"/>
                </a:lnTo>
                <a:lnTo>
                  <a:pt x="3799840" y="5080"/>
                </a:lnTo>
                <a:lnTo>
                  <a:pt x="3801110" y="6350"/>
                </a:lnTo>
                <a:lnTo>
                  <a:pt x="3801110" y="7620"/>
                </a:lnTo>
                <a:lnTo>
                  <a:pt x="3799840" y="6350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object 17"/>
          <p:cNvSpPr/>
          <p:nvPr/>
        </p:nvSpPr>
        <p:spPr>
          <a:xfrm>
            <a:off x="7418038" y="2156524"/>
            <a:ext cx="162517" cy="261641"/>
          </a:xfrm>
          <a:custGeom>
            <a:avLst/>
            <a:gdLst/>
            <a:ahLst/>
            <a:cxnLst/>
            <a:rect l="l" t="t" r="r" b="b"/>
            <a:pathLst>
              <a:path w="179070" h="288289">
                <a:moveTo>
                  <a:pt x="179069" y="0"/>
                </a:moveTo>
                <a:lnTo>
                  <a:pt x="176807" y="11092"/>
                </a:lnTo>
                <a:lnTo>
                  <a:pt x="171449" y="20161"/>
                </a:lnTo>
                <a:lnTo>
                  <a:pt x="165139" y="28039"/>
                </a:lnTo>
                <a:lnTo>
                  <a:pt x="160019" y="35559"/>
                </a:lnTo>
                <a:lnTo>
                  <a:pt x="152558" y="49450"/>
                </a:lnTo>
                <a:lnTo>
                  <a:pt x="144144" y="62864"/>
                </a:lnTo>
                <a:lnTo>
                  <a:pt x="135731" y="76279"/>
                </a:lnTo>
                <a:lnTo>
                  <a:pt x="128269" y="90169"/>
                </a:lnTo>
                <a:lnTo>
                  <a:pt x="118824" y="105945"/>
                </a:lnTo>
                <a:lnTo>
                  <a:pt x="106997" y="121126"/>
                </a:lnTo>
                <a:lnTo>
                  <a:pt x="94694" y="136068"/>
                </a:lnTo>
                <a:lnTo>
                  <a:pt x="83819" y="151129"/>
                </a:lnTo>
                <a:lnTo>
                  <a:pt x="72251" y="167322"/>
                </a:lnTo>
                <a:lnTo>
                  <a:pt x="60801" y="182562"/>
                </a:lnTo>
                <a:lnTo>
                  <a:pt x="50065" y="198278"/>
                </a:lnTo>
                <a:lnTo>
                  <a:pt x="40639" y="215900"/>
                </a:lnTo>
                <a:lnTo>
                  <a:pt x="32603" y="230743"/>
                </a:lnTo>
                <a:lnTo>
                  <a:pt x="23018" y="244157"/>
                </a:lnTo>
                <a:lnTo>
                  <a:pt x="13672" y="258048"/>
                </a:lnTo>
                <a:lnTo>
                  <a:pt x="6350" y="274319"/>
                </a:lnTo>
                <a:lnTo>
                  <a:pt x="0" y="280669"/>
                </a:lnTo>
                <a:lnTo>
                  <a:pt x="3809" y="287019"/>
                </a:lnTo>
                <a:lnTo>
                  <a:pt x="3809" y="288289"/>
                </a:lnTo>
                <a:lnTo>
                  <a:pt x="5079" y="288289"/>
                </a:lnTo>
                <a:lnTo>
                  <a:pt x="6350" y="28828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object 18"/>
          <p:cNvSpPr/>
          <p:nvPr/>
        </p:nvSpPr>
        <p:spPr>
          <a:xfrm>
            <a:off x="8090007" y="2055095"/>
            <a:ext cx="170585" cy="222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object 19"/>
          <p:cNvSpPr/>
          <p:nvPr/>
        </p:nvSpPr>
        <p:spPr>
          <a:xfrm>
            <a:off x="7864636" y="2043569"/>
            <a:ext cx="40341" cy="281236"/>
          </a:xfrm>
          <a:custGeom>
            <a:avLst/>
            <a:gdLst/>
            <a:ahLst/>
            <a:cxnLst/>
            <a:rect l="l" t="t" r="r" b="b"/>
            <a:pathLst>
              <a:path w="44450" h="309880">
                <a:moveTo>
                  <a:pt x="43854" y="0"/>
                </a:moveTo>
                <a:lnTo>
                  <a:pt x="39409" y="5655"/>
                </a:lnTo>
                <a:lnTo>
                  <a:pt x="36869" y="14763"/>
                </a:lnTo>
                <a:lnTo>
                  <a:pt x="35282" y="24110"/>
                </a:lnTo>
                <a:lnTo>
                  <a:pt x="33694" y="30479"/>
                </a:lnTo>
                <a:lnTo>
                  <a:pt x="30876" y="41929"/>
                </a:lnTo>
                <a:lnTo>
                  <a:pt x="29249" y="53498"/>
                </a:lnTo>
                <a:lnTo>
                  <a:pt x="27622" y="65305"/>
                </a:lnTo>
                <a:lnTo>
                  <a:pt x="24804" y="77469"/>
                </a:lnTo>
                <a:lnTo>
                  <a:pt x="15537" y="108644"/>
                </a:lnTo>
                <a:lnTo>
                  <a:pt x="8770" y="143033"/>
                </a:lnTo>
                <a:lnTo>
                  <a:pt x="4623" y="177661"/>
                </a:lnTo>
                <a:lnTo>
                  <a:pt x="3214" y="209550"/>
                </a:lnTo>
                <a:lnTo>
                  <a:pt x="2460" y="220761"/>
                </a:lnTo>
                <a:lnTo>
                  <a:pt x="992" y="231616"/>
                </a:lnTo>
                <a:lnTo>
                  <a:pt x="0" y="242232"/>
                </a:lnTo>
                <a:lnTo>
                  <a:pt x="674" y="252729"/>
                </a:lnTo>
                <a:lnTo>
                  <a:pt x="3869" y="266144"/>
                </a:lnTo>
                <a:lnTo>
                  <a:pt x="8135" y="277177"/>
                </a:lnTo>
                <a:lnTo>
                  <a:pt x="14069" y="287734"/>
                </a:lnTo>
                <a:lnTo>
                  <a:pt x="22264" y="299719"/>
                </a:lnTo>
                <a:lnTo>
                  <a:pt x="23534" y="302260"/>
                </a:lnTo>
                <a:lnTo>
                  <a:pt x="26074" y="306069"/>
                </a:lnTo>
                <a:lnTo>
                  <a:pt x="28614" y="30987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0" name="object 20"/>
          <p:cNvSpPr/>
          <p:nvPr/>
        </p:nvSpPr>
        <p:spPr>
          <a:xfrm>
            <a:off x="8810385" y="1879899"/>
            <a:ext cx="132550" cy="330798"/>
          </a:xfrm>
          <a:custGeom>
            <a:avLst/>
            <a:gdLst/>
            <a:ahLst/>
            <a:cxnLst/>
            <a:rect l="l" t="t" r="r" b="b"/>
            <a:pathLst>
              <a:path w="146050" h="364489">
                <a:moveTo>
                  <a:pt x="0" y="0"/>
                </a:moveTo>
                <a:lnTo>
                  <a:pt x="15001" y="18573"/>
                </a:lnTo>
                <a:lnTo>
                  <a:pt x="33337" y="31432"/>
                </a:lnTo>
                <a:lnTo>
                  <a:pt x="52149" y="42862"/>
                </a:lnTo>
                <a:lnTo>
                  <a:pt x="68579" y="57150"/>
                </a:lnTo>
                <a:lnTo>
                  <a:pt x="94575" y="87074"/>
                </a:lnTo>
                <a:lnTo>
                  <a:pt x="133230" y="149304"/>
                </a:lnTo>
                <a:lnTo>
                  <a:pt x="143509" y="189229"/>
                </a:lnTo>
                <a:lnTo>
                  <a:pt x="145732" y="233799"/>
                </a:lnTo>
                <a:lnTo>
                  <a:pt x="139382" y="276225"/>
                </a:lnTo>
                <a:lnTo>
                  <a:pt x="124936" y="316745"/>
                </a:lnTo>
                <a:lnTo>
                  <a:pt x="102870" y="355600"/>
                </a:lnTo>
                <a:lnTo>
                  <a:pt x="101600" y="358139"/>
                </a:lnTo>
                <a:lnTo>
                  <a:pt x="100329" y="360679"/>
                </a:lnTo>
                <a:lnTo>
                  <a:pt x="99059" y="364489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1" name="object 21"/>
          <p:cNvSpPr/>
          <p:nvPr/>
        </p:nvSpPr>
        <p:spPr>
          <a:xfrm>
            <a:off x="8567617" y="1967496"/>
            <a:ext cx="192485" cy="280083"/>
          </a:xfrm>
          <a:custGeom>
            <a:avLst/>
            <a:gdLst/>
            <a:ahLst/>
            <a:cxnLst/>
            <a:rect l="l" t="t" r="r" b="b"/>
            <a:pathLst>
              <a:path w="212090" h="308610">
                <a:moveTo>
                  <a:pt x="50323" y="148589"/>
                </a:moveTo>
                <a:lnTo>
                  <a:pt x="36710" y="176490"/>
                </a:lnTo>
                <a:lnTo>
                  <a:pt x="20478" y="206057"/>
                </a:lnTo>
                <a:lnTo>
                  <a:pt x="7104" y="236100"/>
                </a:lnTo>
                <a:lnTo>
                  <a:pt x="2063" y="265430"/>
                </a:lnTo>
                <a:lnTo>
                  <a:pt x="1448" y="273942"/>
                </a:lnTo>
                <a:lnTo>
                  <a:pt x="0" y="284956"/>
                </a:lnTo>
                <a:lnTo>
                  <a:pt x="1170" y="296683"/>
                </a:lnTo>
                <a:lnTo>
                  <a:pt x="8413" y="307339"/>
                </a:lnTo>
                <a:lnTo>
                  <a:pt x="10358" y="306466"/>
                </a:lnTo>
                <a:lnTo>
                  <a:pt x="18256" y="307022"/>
                </a:lnTo>
                <a:lnTo>
                  <a:pt x="26630" y="308054"/>
                </a:lnTo>
                <a:lnTo>
                  <a:pt x="30003" y="308610"/>
                </a:lnTo>
                <a:lnTo>
                  <a:pt x="44787" y="300513"/>
                </a:lnTo>
                <a:lnTo>
                  <a:pt x="74830" y="274320"/>
                </a:lnTo>
                <a:lnTo>
                  <a:pt x="97948" y="223678"/>
                </a:lnTo>
                <a:lnTo>
                  <a:pt x="103663" y="185420"/>
                </a:lnTo>
                <a:lnTo>
                  <a:pt x="102711" y="162024"/>
                </a:lnTo>
                <a:lnTo>
                  <a:pt x="90804" y="110946"/>
                </a:lnTo>
                <a:lnTo>
                  <a:pt x="53955" y="85764"/>
                </a:lnTo>
                <a:lnTo>
                  <a:pt x="47783" y="86360"/>
                </a:lnTo>
                <a:lnTo>
                  <a:pt x="41096" y="85764"/>
                </a:lnTo>
                <a:lnTo>
                  <a:pt x="33337" y="81597"/>
                </a:lnTo>
                <a:lnTo>
                  <a:pt x="25816" y="78859"/>
                </a:lnTo>
                <a:lnTo>
                  <a:pt x="19843" y="82550"/>
                </a:lnTo>
                <a:lnTo>
                  <a:pt x="18573" y="85089"/>
                </a:lnTo>
                <a:lnTo>
                  <a:pt x="12223" y="78739"/>
                </a:lnTo>
                <a:lnTo>
                  <a:pt x="22383" y="78739"/>
                </a:lnTo>
                <a:lnTo>
                  <a:pt x="33992" y="76319"/>
                </a:lnTo>
                <a:lnTo>
                  <a:pt x="45720" y="70802"/>
                </a:lnTo>
                <a:lnTo>
                  <a:pt x="57209" y="64809"/>
                </a:lnTo>
                <a:lnTo>
                  <a:pt x="68103" y="60960"/>
                </a:lnTo>
                <a:lnTo>
                  <a:pt x="83681" y="56634"/>
                </a:lnTo>
                <a:lnTo>
                  <a:pt x="99377" y="51117"/>
                </a:lnTo>
                <a:lnTo>
                  <a:pt x="114359" y="44172"/>
                </a:lnTo>
                <a:lnTo>
                  <a:pt x="127793" y="35560"/>
                </a:lnTo>
                <a:lnTo>
                  <a:pt x="136763" y="31472"/>
                </a:lnTo>
                <a:lnTo>
                  <a:pt x="146208" y="29527"/>
                </a:lnTo>
                <a:lnTo>
                  <a:pt x="155654" y="28059"/>
                </a:lnTo>
                <a:lnTo>
                  <a:pt x="164623" y="25400"/>
                </a:lnTo>
                <a:lnTo>
                  <a:pt x="173235" y="19942"/>
                </a:lnTo>
                <a:lnTo>
                  <a:pt x="183038" y="14128"/>
                </a:lnTo>
                <a:lnTo>
                  <a:pt x="192841" y="9505"/>
                </a:lnTo>
                <a:lnTo>
                  <a:pt x="201453" y="7620"/>
                </a:lnTo>
                <a:lnTo>
                  <a:pt x="205263" y="7620"/>
                </a:lnTo>
                <a:lnTo>
                  <a:pt x="205263" y="6350"/>
                </a:lnTo>
                <a:lnTo>
                  <a:pt x="211613" y="2539"/>
                </a:lnTo>
                <a:lnTo>
                  <a:pt x="211613" y="1270"/>
                </a:lnTo>
                <a:lnTo>
                  <a:pt x="211613" y="0"/>
                </a:lnTo>
              </a:path>
            </a:pathLst>
          </a:custGeom>
          <a:ln w="10160">
            <a:solidFill>
              <a:srgbClr val="E51919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95898"/>
            <a:ext cx="5622407" cy="514405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3299460" algn="l"/>
              </a:tabLst>
            </a:pPr>
            <a:r>
              <a:rPr dirty="0"/>
              <a:t>Particle Filter	</a:t>
            </a:r>
            <a:r>
              <a:rPr spc="-5" dirty="0"/>
              <a:t>Algorithm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788990" y="1435514"/>
            <a:ext cx="6189396" cy="47897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16635"/>
            <a:ext cx="2489627" cy="235679"/>
          </a:xfrm>
          <a:prstGeom prst="rect">
            <a:avLst/>
          </a:prstGeom>
        </p:spPr>
        <p:txBody>
          <a:bodyPr vert="horz" wrap="square" lIns="0" tIns="12102" rIns="0" bIns="0" rtlCol="0" anchor="ctr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08727"/>
            <a:ext cx="5745736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2943860" algn="l"/>
              </a:tabLst>
            </a:pPr>
            <a:r>
              <a:rPr spc="-5" dirty="0"/>
              <a:t>Monte</a:t>
            </a:r>
            <a:r>
              <a:rPr spc="18" dirty="0"/>
              <a:t> </a:t>
            </a:r>
            <a:r>
              <a:rPr spc="-5" dirty="0"/>
              <a:t>Carlo	Localization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3445" y="1369421"/>
            <a:ext cx="6600969" cy="1079621"/>
          </a:xfrm>
          <a:prstGeom prst="rect">
            <a:avLst/>
          </a:prstGeom>
        </p:spPr>
        <p:txBody>
          <a:bodyPr vert="horz" wrap="square" lIns="0" tIns="95090" rIns="0" bIns="0" rtlCol="0">
            <a:spAutoFit/>
          </a:bodyPr>
          <a:lstStyle/>
          <a:p>
            <a:pPr marL="11430">
              <a:spcBef>
                <a:spcPts val="750"/>
              </a:spcBef>
              <a:tabLst>
                <a:tab pos="321945" algn="l"/>
                <a:tab pos="2830195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Each</a:t>
            </a:r>
            <a:r>
              <a:rPr sz="2905" spc="9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particle	</a:t>
            </a:r>
            <a:r>
              <a:rPr sz="2905" dirty="0">
                <a:latin typeface="Verdana"/>
                <a:cs typeface="Verdana"/>
              </a:rPr>
              <a:t>is a </a:t>
            </a:r>
            <a:r>
              <a:rPr sz="2905" spc="-5" dirty="0">
                <a:latin typeface="Verdana"/>
                <a:cs typeface="Verdana"/>
              </a:rPr>
              <a:t>pose</a:t>
            </a:r>
            <a:r>
              <a:rPr sz="2905" spc="-54" dirty="0">
                <a:latin typeface="Verdana"/>
                <a:cs typeface="Verdana"/>
              </a:rPr>
              <a:t> </a:t>
            </a:r>
            <a:r>
              <a:rPr sz="2905" spc="-5" dirty="0">
                <a:latin typeface="Verdana"/>
                <a:cs typeface="Verdana"/>
              </a:rPr>
              <a:t>hypothesis</a:t>
            </a:r>
            <a:endParaRPr sz="2905">
              <a:latin typeface="Verdana"/>
              <a:cs typeface="Verdana"/>
            </a:endParaRPr>
          </a:p>
          <a:p>
            <a:pPr marL="11430">
              <a:spcBef>
                <a:spcPts val="665"/>
              </a:spcBef>
              <a:tabLst>
                <a:tab pos="321945" algn="l"/>
                <a:tab pos="2023745" algn="l"/>
                <a:tab pos="3174365" algn="l"/>
                <a:tab pos="459105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Proposal	</a:t>
            </a:r>
            <a:r>
              <a:rPr sz="2905" dirty="0">
                <a:latin typeface="Verdana"/>
                <a:cs typeface="Verdana"/>
              </a:rPr>
              <a:t>is </a:t>
            </a:r>
            <a:r>
              <a:rPr sz="2905" spc="-5" dirty="0">
                <a:latin typeface="Verdana"/>
                <a:cs typeface="Verdana"/>
              </a:rPr>
              <a:t>the	motion	model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3445" y="3570436"/>
            <a:ext cx="7204357" cy="45855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21945" algn="l"/>
                <a:tab pos="2363470" algn="l"/>
                <a:tab pos="3762375" algn="l"/>
                <a:tab pos="6059170" algn="l"/>
              </a:tabLst>
            </a:pPr>
            <a:r>
              <a:rPr sz="2905" spc="-667" dirty="0">
                <a:solidFill>
                  <a:srgbClr val="9A0000"/>
                </a:solidFill>
                <a:latin typeface="Wingdings"/>
                <a:cs typeface="Wingdings"/>
              </a:rPr>
              <a:t></a:t>
            </a:r>
            <a:r>
              <a:rPr sz="2905" spc="-667" dirty="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905" spc="-5" dirty="0">
                <a:latin typeface="Verdana"/>
                <a:cs typeface="Verdana"/>
              </a:rPr>
              <a:t>Co</a:t>
            </a:r>
            <a:r>
              <a:rPr sz="2905" dirty="0">
                <a:latin typeface="Verdana"/>
                <a:cs typeface="Verdana"/>
              </a:rPr>
              <a:t>rrecti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	via </a:t>
            </a:r>
            <a:r>
              <a:rPr sz="2905" spc="-5" dirty="0">
                <a:latin typeface="Verdana"/>
                <a:cs typeface="Verdana"/>
              </a:rPr>
              <a:t>th</a:t>
            </a:r>
            <a:r>
              <a:rPr sz="2905" dirty="0">
                <a:latin typeface="Verdana"/>
                <a:cs typeface="Verdana"/>
              </a:rPr>
              <a:t>e	</a:t>
            </a:r>
            <a:r>
              <a:rPr sz="2905" spc="-5" dirty="0">
                <a:latin typeface="Verdana"/>
                <a:cs typeface="Verdana"/>
              </a:rPr>
              <a:t>obse</a:t>
            </a:r>
            <a:r>
              <a:rPr sz="2905" dirty="0">
                <a:latin typeface="Verdana"/>
                <a:cs typeface="Verdana"/>
              </a:rPr>
              <a:t>rva</a:t>
            </a:r>
            <a:r>
              <a:rPr sz="2905" spc="-5" dirty="0">
                <a:latin typeface="Verdana"/>
                <a:cs typeface="Verdana"/>
              </a:rPr>
              <a:t>t</a:t>
            </a:r>
            <a:r>
              <a:rPr sz="2905" dirty="0">
                <a:latin typeface="Verdana"/>
                <a:cs typeface="Verdana"/>
              </a:rPr>
              <a:t>i</a:t>
            </a:r>
            <a:r>
              <a:rPr sz="2905" spc="-5" dirty="0">
                <a:latin typeface="Verdana"/>
                <a:cs typeface="Verdana"/>
              </a:rPr>
              <a:t>o</a:t>
            </a:r>
            <a:r>
              <a:rPr sz="2905" dirty="0">
                <a:latin typeface="Verdana"/>
                <a:cs typeface="Verdana"/>
              </a:rPr>
              <a:t>n	m</a:t>
            </a:r>
            <a:r>
              <a:rPr sz="2905" spc="-5" dirty="0">
                <a:latin typeface="Verdana"/>
                <a:cs typeface="Verdana"/>
              </a:rPr>
              <a:t>ode</a:t>
            </a:r>
            <a:r>
              <a:rPr sz="2905" dirty="0">
                <a:latin typeface="Verdana"/>
                <a:cs typeface="Verdana"/>
              </a:rPr>
              <a:t>l</a:t>
            </a:r>
            <a:endParaRPr sz="2905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3473" y="2722960"/>
            <a:ext cx="3659930" cy="530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/>
          <p:nvPr/>
        </p:nvSpPr>
        <p:spPr>
          <a:xfrm>
            <a:off x="3601628" y="4400185"/>
            <a:ext cx="5112960" cy="625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1243533" y="0"/>
            <a:ext cx="0" cy="8432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45" y="695898"/>
            <a:ext cx="6909867" cy="514405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  <a:tabLst>
                <a:tab pos="3299460" algn="l"/>
                <a:tab pos="4107180" algn="l"/>
              </a:tabLst>
            </a:pPr>
            <a:r>
              <a:rPr dirty="0"/>
              <a:t>Particle Filter	</a:t>
            </a:r>
            <a:r>
              <a:rPr spc="-5" dirty="0"/>
              <a:t>for	Localization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869673" y="1435517"/>
            <a:ext cx="6189396" cy="46164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4" name="object 4"/>
          <p:cNvSpPr/>
          <p:nvPr/>
        </p:nvSpPr>
        <p:spPr>
          <a:xfrm>
            <a:off x="5252085" y="3186849"/>
            <a:ext cx="2494237" cy="0"/>
          </a:xfrm>
          <a:custGeom>
            <a:avLst/>
            <a:gdLst/>
            <a:ahLst/>
            <a:cxnLst/>
            <a:rect l="l" t="t" r="r" b="b"/>
            <a:pathLst>
              <a:path w="2748279">
                <a:moveTo>
                  <a:pt x="0" y="0"/>
                </a:moveTo>
                <a:lnTo>
                  <a:pt x="2747817" y="1"/>
                </a:lnTo>
              </a:path>
            </a:pathLst>
          </a:custGeom>
          <a:ln w="507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5" name="object 5"/>
          <p:cNvSpPr/>
          <p:nvPr/>
        </p:nvSpPr>
        <p:spPr>
          <a:xfrm>
            <a:off x="5225195" y="3532630"/>
            <a:ext cx="1279968" cy="0"/>
          </a:xfrm>
          <a:custGeom>
            <a:avLst/>
            <a:gdLst/>
            <a:ahLst/>
            <a:cxnLst/>
            <a:rect l="l" t="t" r="r" b="b"/>
            <a:pathLst>
              <a:path w="1410335">
                <a:moveTo>
                  <a:pt x="0" y="0"/>
                </a:moveTo>
                <a:lnTo>
                  <a:pt x="1410058" y="1"/>
                </a:lnTo>
              </a:path>
            </a:pathLst>
          </a:custGeom>
          <a:ln w="50799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16635"/>
            <a:ext cx="2489627" cy="235679"/>
          </a:xfrm>
          <a:prstGeom prst="rect">
            <a:avLst/>
          </a:prstGeom>
        </p:spPr>
        <p:txBody>
          <a:bodyPr vert="horz" wrap="square" lIns="0" tIns="12102" rIns="0" bIns="0" rtlCol="0" anchor="ctr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868" y="528308"/>
            <a:ext cx="8610663" cy="5138775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7147855" y="5766378"/>
            <a:ext cx="2284463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40" b="1" spc="-5" dirty="0">
                <a:latin typeface="Verdana"/>
                <a:cs typeface="Verdana"/>
              </a:rPr>
              <a:t>initialization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16635"/>
            <a:ext cx="2489627" cy="235679"/>
          </a:xfrm>
          <a:prstGeom prst="rect">
            <a:avLst/>
          </a:prstGeom>
        </p:spPr>
        <p:txBody>
          <a:bodyPr vert="horz" wrap="square" lIns="0" tIns="12102" rIns="0" bIns="0" rtlCol="0" anchor="ctr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7262424" y="5764645"/>
            <a:ext cx="2170932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spc="-5" dirty="0">
                <a:latin typeface="Verdana"/>
                <a:cs typeface="Verdana"/>
              </a:rPr>
              <a:t>observation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16635"/>
            <a:ext cx="2489627" cy="235679"/>
          </a:xfrm>
          <a:prstGeom prst="rect">
            <a:avLst/>
          </a:prstGeom>
        </p:spPr>
        <p:txBody>
          <a:bodyPr vert="horz" wrap="square" lIns="0" tIns="12102" rIns="0" bIns="0" rtlCol="0" anchor="ctr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7386065" y="5764645"/>
            <a:ext cx="2048755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spc="-5" dirty="0">
                <a:latin typeface="Verdana"/>
                <a:cs typeface="Verdana"/>
              </a:rPr>
              <a:t>resampling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16635"/>
            <a:ext cx="2489627" cy="235679"/>
          </a:xfrm>
          <a:prstGeom prst="rect">
            <a:avLst/>
          </a:prstGeom>
        </p:spPr>
        <p:txBody>
          <a:bodyPr vert="horz" wrap="square" lIns="0" tIns="12102" rIns="0" bIns="0" rtlCol="0" anchor="ctr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6764845" y="5764645"/>
            <a:ext cx="2663670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spc="-5" dirty="0">
                <a:latin typeface="Verdana"/>
                <a:cs typeface="Verdana"/>
              </a:rPr>
              <a:t>motion</a:t>
            </a:r>
            <a:r>
              <a:rPr sz="2540" b="1" spc="-54" dirty="0">
                <a:latin typeface="Verdana"/>
                <a:cs typeface="Verdana"/>
              </a:rPr>
              <a:t> </a:t>
            </a:r>
            <a:r>
              <a:rPr sz="2540" b="1" spc="-5" dirty="0">
                <a:latin typeface="Verdana"/>
                <a:cs typeface="Verdana"/>
              </a:rPr>
              <a:t>update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16635"/>
            <a:ext cx="2489627" cy="235679"/>
          </a:xfrm>
          <a:prstGeom prst="rect">
            <a:avLst/>
          </a:prstGeom>
        </p:spPr>
        <p:txBody>
          <a:bodyPr vert="horz" wrap="square" lIns="0" tIns="12102" rIns="0" bIns="0" rtlCol="0" anchor="ctr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6906304" y="5764645"/>
            <a:ext cx="2523629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dirty="0">
                <a:latin typeface="Verdana"/>
                <a:cs typeface="Verdana"/>
              </a:rPr>
              <a:t>measurement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23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6793648" y="5764645"/>
            <a:ext cx="2634855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spc="-5" dirty="0">
                <a:latin typeface="Verdana"/>
                <a:cs typeface="Verdana"/>
              </a:rPr>
              <a:t>weight</a:t>
            </a:r>
            <a:r>
              <a:rPr sz="2540" b="1" spc="-50" dirty="0">
                <a:latin typeface="Verdana"/>
                <a:cs typeface="Verdana"/>
              </a:rPr>
              <a:t> </a:t>
            </a:r>
            <a:r>
              <a:rPr sz="2540" b="1" spc="-5" dirty="0">
                <a:latin typeface="Verdana"/>
                <a:cs typeface="Verdana"/>
              </a:rPr>
              <a:t>update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24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7386065" y="5764645"/>
            <a:ext cx="2048755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spc="-5" dirty="0">
                <a:latin typeface="Verdana"/>
                <a:cs typeface="Verdana"/>
              </a:rPr>
              <a:t>resampling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25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6764845" y="5764645"/>
            <a:ext cx="2663670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spc="-5" dirty="0">
                <a:latin typeface="Verdana"/>
                <a:cs typeface="Verdana"/>
              </a:rPr>
              <a:t>motion</a:t>
            </a:r>
            <a:r>
              <a:rPr sz="2540" b="1" spc="-54" dirty="0">
                <a:latin typeface="Verdana"/>
                <a:cs typeface="Verdana"/>
              </a:rPr>
              <a:t> </a:t>
            </a:r>
            <a:r>
              <a:rPr sz="2540" b="1" spc="-5" dirty="0">
                <a:latin typeface="Verdana"/>
                <a:cs typeface="Verdana"/>
              </a:rPr>
              <a:t>update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26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6906304" y="5764645"/>
            <a:ext cx="2523629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dirty="0">
                <a:latin typeface="Verdana"/>
                <a:cs typeface="Verdana"/>
              </a:rPr>
              <a:t>measurement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27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6793648" y="5764645"/>
            <a:ext cx="2634855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spc="-5" dirty="0">
                <a:latin typeface="Verdana"/>
                <a:cs typeface="Verdana"/>
              </a:rPr>
              <a:t>weight</a:t>
            </a:r>
            <a:r>
              <a:rPr sz="2540" b="1" spc="-50" dirty="0">
                <a:latin typeface="Verdana"/>
                <a:cs typeface="Verdana"/>
              </a:rPr>
              <a:t> </a:t>
            </a:r>
            <a:r>
              <a:rPr sz="2540" b="1" spc="-5" dirty="0">
                <a:latin typeface="Verdana"/>
                <a:cs typeface="Verdana"/>
              </a:rPr>
              <a:t>update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28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46" y="840887"/>
            <a:ext cx="10515600" cy="4351338"/>
          </a:xfrm>
        </p:spPr>
        <p:txBody>
          <a:bodyPr/>
          <a:lstStyle/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36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自主运动的基本问题 </a:t>
            </a:r>
            <a:endParaRPr lang="en-US" altLang="zh-CN" sz="36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800100" lvl="1" indent="-457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800" dirty="0">
                <a:sym typeface="+mn-ea"/>
              </a:rPr>
              <a:t>我在什么地方？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——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定位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457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800" dirty="0">
                <a:sym typeface="+mn-ea"/>
              </a:rPr>
              <a:t>周围环境是什么样子？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——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建图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  <a:p>
            <a:pPr marL="800100" lvl="1" indent="-457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800" dirty="0">
                <a:sym typeface="+mn-ea"/>
              </a:rPr>
              <a:t>我怎么去目的地？</a:t>
            </a:r>
            <a:r>
              <a:rPr lang="en-US" altLang="zh-CN" dirty="0">
                <a:solidFill>
                  <a:schemeClr val="accent1"/>
                </a:solidFill>
                <a:latin typeface="+mj-ea"/>
                <a:sym typeface="+mn-ea"/>
              </a:rPr>
              <a:t>——</a:t>
            </a:r>
            <a:r>
              <a:rPr lang="zh-CN" altLang="en-US" dirty="0">
                <a:solidFill>
                  <a:schemeClr val="accent1"/>
                </a:solidFill>
                <a:latin typeface="+mj-ea"/>
                <a:sym typeface="+mn-ea"/>
              </a:rPr>
              <a:t>路径规划</a:t>
            </a:r>
            <a:endParaRPr lang="en-US" altLang="zh-CN" dirty="0">
              <a:solidFill>
                <a:schemeClr val="accent1"/>
              </a:solidFill>
              <a:latin typeface="+mj-ea"/>
              <a:sym typeface="+mn-ea"/>
            </a:endParaRPr>
          </a:p>
          <a:p>
            <a:pPr marL="800100" lvl="1" indent="-4572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800" dirty="0">
                <a:sym typeface="+mn-ea"/>
              </a:rPr>
              <a:t>什么条件下去哪个目的地？</a:t>
            </a:r>
            <a:r>
              <a:rPr lang="en-US" altLang="zh-CN" dirty="0">
                <a:solidFill>
                  <a:schemeClr val="accent1"/>
                </a:solidFill>
                <a:latin typeface="+mj-ea"/>
                <a:sym typeface="+mn-ea"/>
              </a:rPr>
              <a:t> ——</a:t>
            </a:r>
            <a:r>
              <a:rPr lang="zh-CN" altLang="en-US" dirty="0">
                <a:solidFill>
                  <a:schemeClr val="accent1"/>
                </a:solidFill>
                <a:latin typeface="+mj-ea"/>
                <a:sym typeface="+mn-ea"/>
              </a:rPr>
              <a:t>调度</a:t>
            </a:r>
            <a:endParaRPr lang="en-US" altLang="zh-CN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76" y="1433146"/>
            <a:ext cx="4920762" cy="34314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967" y="2397513"/>
            <a:ext cx="7672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PART 2</a:t>
            </a:r>
            <a:endParaRPr lang="en-US" altLang="zh-CN" sz="4000" dirty="0">
              <a:solidFill>
                <a:srgbClr val="FF0000"/>
              </a:solidFill>
            </a:endParaRPr>
          </a:p>
          <a:p>
            <a:endParaRPr lang="en-US" altLang="zh-CN" sz="4000" dirty="0"/>
          </a:p>
          <a:p>
            <a:r>
              <a:rPr lang="en-US" altLang="zh-CN" sz="4000" dirty="0"/>
              <a:t>Three-Dimensional Geometry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7386065" y="5764645"/>
            <a:ext cx="2048755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spc="-5" dirty="0">
                <a:latin typeface="Verdana"/>
                <a:cs typeface="Verdana"/>
              </a:rPr>
              <a:t>resampling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29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6764845" y="5764645"/>
            <a:ext cx="2663670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spc="-5" dirty="0">
                <a:latin typeface="Verdana"/>
                <a:cs typeface="Verdana"/>
              </a:rPr>
              <a:t>motion</a:t>
            </a:r>
            <a:r>
              <a:rPr sz="2540" b="1" spc="-54" dirty="0">
                <a:latin typeface="Verdana"/>
                <a:cs typeface="Verdana"/>
              </a:rPr>
              <a:t> </a:t>
            </a:r>
            <a:r>
              <a:rPr sz="2540" b="1" spc="-5" dirty="0">
                <a:latin typeface="Verdana"/>
                <a:cs typeface="Verdana"/>
              </a:rPr>
              <a:t>update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30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6906304" y="5764645"/>
            <a:ext cx="2523629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dirty="0">
                <a:latin typeface="Verdana"/>
                <a:cs typeface="Verdana"/>
              </a:rPr>
              <a:t>measurement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31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6793648" y="5764645"/>
            <a:ext cx="2634855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spc="-5" dirty="0">
                <a:latin typeface="Verdana"/>
                <a:cs typeface="Verdana"/>
              </a:rPr>
              <a:t>weight</a:t>
            </a:r>
            <a:r>
              <a:rPr sz="2540" b="1" spc="-50" dirty="0">
                <a:latin typeface="Verdana"/>
                <a:cs typeface="Verdana"/>
              </a:rPr>
              <a:t> </a:t>
            </a:r>
            <a:r>
              <a:rPr sz="2540" b="1" spc="-5" dirty="0">
                <a:latin typeface="Verdana"/>
                <a:cs typeface="Verdana"/>
              </a:rPr>
              <a:t>update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32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7386065" y="5764645"/>
            <a:ext cx="2048755" cy="404388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430">
              <a:spcBef>
                <a:spcPts val="105"/>
              </a:spcBef>
            </a:pPr>
            <a:r>
              <a:rPr sz="2540" b="1" spc="-5" dirty="0">
                <a:latin typeface="Verdana"/>
                <a:cs typeface="Verdana"/>
              </a:rPr>
              <a:t>resampling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33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6764845" y="5766378"/>
            <a:ext cx="2663670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40" b="1" spc="-5" dirty="0">
                <a:latin typeface="Verdana"/>
                <a:cs typeface="Verdana"/>
              </a:rPr>
              <a:t>motion</a:t>
            </a:r>
            <a:r>
              <a:rPr sz="2540" b="1" spc="-54" dirty="0">
                <a:latin typeface="Verdana"/>
                <a:cs typeface="Verdana"/>
              </a:rPr>
              <a:t> </a:t>
            </a:r>
            <a:r>
              <a:rPr sz="2540" b="1" spc="-5" dirty="0">
                <a:latin typeface="Verdana"/>
                <a:cs typeface="Verdana"/>
              </a:rPr>
              <a:t>update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998" y="6205683"/>
            <a:ext cx="258184" cy="23567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430">
              <a:spcBef>
                <a:spcPts val="95"/>
              </a:spcBef>
            </a:pPr>
            <a:r>
              <a:rPr sz="1450" dirty="0">
                <a:latin typeface="Verdana"/>
                <a:cs typeface="Verdana"/>
              </a:rPr>
              <a:t>34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770" y="606455"/>
            <a:ext cx="6915618" cy="56448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3" name="object 3"/>
          <p:cNvSpPr txBox="1"/>
          <p:nvPr/>
        </p:nvSpPr>
        <p:spPr>
          <a:xfrm>
            <a:off x="6906304" y="5766378"/>
            <a:ext cx="2523629" cy="40264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40" b="1" dirty="0">
                <a:latin typeface="Verdana"/>
                <a:cs typeface="Verdana"/>
              </a:rPr>
              <a:t>measurement</a:t>
            </a:r>
            <a:endParaRPr sz="254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16635"/>
            <a:ext cx="2489627" cy="235679"/>
          </a:xfrm>
          <a:prstGeom prst="rect">
            <a:avLst/>
          </a:prstGeom>
        </p:spPr>
        <p:txBody>
          <a:bodyPr vert="horz" wrap="square" lIns="0" tIns="12102" rIns="0" bIns="0" rtlCol="0" anchor="ctr">
            <a:spAutoFit/>
          </a:bodyPr>
          <a:lstStyle/>
          <a:p>
            <a:pPr marL="22860">
              <a:spcBef>
                <a:spcPts val="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 Frames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253" y="2392801"/>
            <a:ext cx="3757960" cy="25140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4845697" y="1677582"/>
              <a:ext cx="1138680" cy="4618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4845697" y="1677582"/>
                <a:ext cx="1138680" cy="46188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769" y="2392801"/>
            <a:ext cx="5815202" cy="2233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727737" y="6079662"/>
              <a:ext cx="2675520" cy="387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6"/>
            </p:blipFill>
            <p:spPr>
              <a:xfrm>
                <a:off x="1727737" y="6079662"/>
                <a:ext cx="2675520" cy="38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4673202" y="4390242"/>
              <a:ext cx="1365840" cy="6681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4673202" y="4390242"/>
                <a:ext cx="1365840" cy="668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Dot Product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11108065" cy="2635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01" y="4154233"/>
            <a:ext cx="8151197" cy="14980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405" y="5807552"/>
            <a:ext cx="6293771" cy="6824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 Product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576" y="1521962"/>
            <a:ext cx="10559649" cy="26374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48" y="4478931"/>
            <a:ext cx="6814704" cy="1847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5311897" y="5794182"/>
              <a:ext cx="3038760" cy="1695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5311897" y="5794182"/>
                <a:ext cx="3038760" cy="16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6344737" y="6085422"/>
              <a:ext cx="709560" cy="64152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6"/>
            </p:blipFill>
            <p:spPr>
              <a:xfrm>
                <a:off x="6344737" y="6085422"/>
                <a:ext cx="709560" cy="641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7302676" y="6079713"/>
              <a:ext cx="1572120" cy="590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8"/>
            </p:blipFill>
            <p:spPr>
              <a:xfrm>
                <a:off x="7302676" y="6079713"/>
                <a:ext cx="1572120" cy="590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Rotations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245" y="1410447"/>
            <a:ext cx="3100621" cy="3953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69" y="1773043"/>
            <a:ext cx="8324986" cy="44716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Rotations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245" y="1410447"/>
            <a:ext cx="3100621" cy="3953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412" y="1410447"/>
            <a:ext cx="8009343" cy="4759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" name="墨迹 15"/>
              <p14:cNvContentPartPr/>
              <p14:nvPr/>
            </p14:nvContentPartPr>
            <p14:xfrm>
              <a:off x="8689057" y="2848302"/>
              <a:ext cx="236520" cy="401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4"/>
            </p:blipFill>
            <p:spPr>
              <a:xfrm>
                <a:off x="8689057" y="2848302"/>
                <a:ext cx="236520" cy="40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3" name="墨迹 22"/>
              <p14:cNvContentPartPr/>
              <p14:nvPr/>
            </p14:nvContentPartPr>
            <p14:xfrm>
              <a:off x="9519577" y="2927142"/>
              <a:ext cx="146520" cy="27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6"/>
            </p:blipFill>
            <p:spPr>
              <a:xfrm>
                <a:off x="9519577" y="2927142"/>
                <a:ext cx="146520" cy="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4" name="墨迹 23"/>
              <p14:cNvContentPartPr/>
              <p14:nvPr/>
            </p14:nvContentPartPr>
            <p14:xfrm>
              <a:off x="9945457" y="2721222"/>
              <a:ext cx="218520" cy="19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8"/>
            </p:blipFill>
            <p:spPr>
              <a:xfrm>
                <a:off x="9945457" y="2721222"/>
                <a:ext cx="218520" cy="1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5" name="墨迹 24"/>
              <p14:cNvContentPartPr/>
              <p14:nvPr/>
            </p14:nvContentPartPr>
            <p14:xfrm>
              <a:off x="9529297" y="3068262"/>
              <a:ext cx="139320" cy="828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0"/>
            </p:blipFill>
            <p:spPr>
              <a:xfrm>
                <a:off x="9529297" y="3068262"/>
                <a:ext cx="139320" cy="8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6" name="墨迹 25"/>
              <p14:cNvContentPartPr/>
              <p14:nvPr/>
            </p14:nvContentPartPr>
            <p14:xfrm>
              <a:off x="9992977" y="2726622"/>
              <a:ext cx="54720" cy="41544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2"/>
            </p:blipFill>
            <p:spPr>
              <a:xfrm>
                <a:off x="9992977" y="2726622"/>
                <a:ext cx="54720" cy="41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7" name="墨迹 26"/>
              <p14:cNvContentPartPr/>
              <p14:nvPr/>
            </p14:nvContentPartPr>
            <p14:xfrm>
              <a:off x="9932857" y="2976102"/>
              <a:ext cx="222840" cy="4392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4"/>
            </p:blipFill>
            <p:spPr>
              <a:xfrm>
                <a:off x="9932857" y="2976102"/>
                <a:ext cx="222840" cy="43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1" name="墨迹 30"/>
              <p14:cNvContentPartPr/>
              <p14:nvPr/>
            </p14:nvContentPartPr>
            <p14:xfrm>
              <a:off x="9945457" y="2753622"/>
              <a:ext cx="195120" cy="1008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6"/>
            </p:blipFill>
            <p:spPr>
              <a:xfrm>
                <a:off x="9945457" y="2753622"/>
                <a:ext cx="195120" cy="10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2" name="墨迹 31"/>
              <p14:cNvContentPartPr/>
              <p14:nvPr/>
            </p14:nvContentPartPr>
            <p14:xfrm>
              <a:off x="9885337" y="2763702"/>
              <a:ext cx="138600" cy="46872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8"/>
            </p:blipFill>
            <p:spPr>
              <a:xfrm>
                <a:off x="9885337" y="2763702"/>
                <a:ext cx="138600" cy="468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7" name="墨迹 36"/>
              <p14:cNvContentPartPr/>
              <p14:nvPr/>
            </p14:nvContentPartPr>
            <p14:xfrm>
              <a:off x="10107457" y="3023262"/>
              <a:ext cx="39960" cy="17244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0"/>
            </p:blipFill>
            <p:spPr>
              <a:xfrm>
                <a:off x="10107457" y="3023262"/>
                <a:ext cx="39960" cy="172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8" name="墨迹 37"/>
              <p14:cNvContentPartPr/>
              <p14:nvPr/>
            </p14:nvContentPartPr>
            <p14:xfrm>
              <a:off x="10631977" y="2740662"/>
              <a:ext cx="283320" cy="9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2"/>
            </p:blipFill>
            <p:spPr>
              <a:xfrm>
                <a:off x="10631977" y="2740662"/>
                <a:ext cx="283320" cy="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9" name="墨迹 38"/>
              <p14:cNvContentPartPr/>
              <p14:nvPr/>
            </p14:nvContentPartPr>
            <p14:xfrm>
              <a:off x="10352257" y="2984022"/>
              <a:ext cx="76320" cy="3024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4"/>
            </p:blipFill>
            <p:spPr>
              <a:xfrm>
                <a:off x="10352257" y="2984022"/>
                <a:ext cx="76320" cy="30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40" name="墨迹 39"/>
              <p14:cNvContentPartPr/>
              <p14:nvPr/>
            </p14:nvContentPartPr>
            <p14:xfrm>
              <a:off x="10568617" y="2717982"/>
              <a:ext cx="184680" cy="4971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6"/>
            </p:blipFill>
            <p:spPr>
              <a:xfrm>
                <a:off x="10568617" y="2717982"/>
                <a:ext cx="184680" cy="497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43" name="墨迹 42"/>
              <p14:cNvContentPartPr/>
              <p14:nvPr/>
            </p14:nvContentPartPr>
            <p14:xfrm>
              <a:off x="10695697" y="2968542"/>
              <a:ext cx="209880" cy="1008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28"/>
            </p:blipFill>
            <p:spPr>
              <a:xfrm>
                <a:off x="10695697" y="2968542"/>
                <a:ext cx="209880" cy="10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6" name="墨迹 45"/>
              <p14:cNvContentPartPr/>
              <p14:nvPr/>
            </p14:nvContentPartPr>
            <p14:xfrm>
              <a:off x="10855897" y="3085182"/>
              <a:ext cx="125640" cy="15264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30"/>
            </p:blipFill>
            <p:spPr>
              <a:xfrm>
                <a:off x="10855897" y="3085182"/>
                <a:ext cx="125640" cy="152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9" name="墨迹 48"/>
              <p14:cNvContentPartPr/>
              <p14:nvPr/>
            </p14:nvContentPartPr>
            <p14:xfrm>
              <a:off x="9716857" y="3398742"/>
              <a:ext cx="353880" cy="288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2"/>
            </p:blipFill>
            <p:spPr>
              <a:xfrm>
                <a:off x="9716857" y="3398742"/>
                <a:ext cx="353880" cy="2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50" name="墨迹 49"/>
              <p14:cNvContentPartPr/>
              <p14:nvPr/>
            </p14:nvContentPartPr>
            <p14:xfrm>
              <a:off x="11000617" y="2528982"/>
              <a:ext cx="175320" cy="255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4"/>
            </p:blipFill>
            <p:spPr>
              <a:xfrm>
                <a:off x="11000617" y="2528982"/>
                <a:ext cx="175320" cy="2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51" name="墨迹 50"/>
              <p14:cNvContentPartPr/>
              <p14:nvPr/>
            </p14:nvContentPartPr>
            <p14:xfrm>
              <a:off x="11096017" y="2568222"/>
              <a:ext cx="38520" cy="243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36"/>
            </p:blipFill>
            <p:spPr>
              <a:xfrm>
                <a:off x="11096017" y="2568222"/>
                <a:ext cx="38520" cy="243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54" name="墨迹 53"/>
              <p14:cNvContentPartPr/>
              <p14:nvPr/>
            </p14:nvContentPartPr>
            <p14:xfrm>
              <a:off x="9065977" y="2649222"/>
              <a:ext cx="180720" cy="4212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38"/>
            </p:blipFill>
            <p:spPr>
              <a:xfrm>
                <a:off x="9065977" y="2649222"/>
                <a:ext cx="180720" cy="42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56" name="墨迹 55"/>
              <p14:cNvContentPartPr/>
              <p14:nvPr/>
            </p14:nvContentPartPr>
            <p14:xfrm>
              <a:off x="8347057" y="3039462"/>
              <a:ext cx="165600" cy="4032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40"/>
            </p:blipFill>
            <p:spPr>
              <a:xfrm>
                <a:off x="8347057" y="3039462"/>
                <a:ext cx="165600" cy="4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57" name="墨迹 56"/>
              <p14:cNvContentPartPr/>
              <p14:nvPr/>
            </p14:nvContentPartPr>
            <p14:xfrm>
              <a:off x="8305657" y="3220902"/>
              <a:ext cx="229320" cy="507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42"/>
            </p:blipFill>
            <p:spPr>
              <a:xfrm>
                <a:off x="8305657" y="3220902"/>
                <a:ext cx="229320" cy="50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58" name="墨迹 57"/>
              <p14:cNvContentPartPr/>
              <p14:nvPr/>
            </p14:nvContentPartPr>
            <p14:xfrm>
              <a:off x="10508137" y="3359862"/>
              <a:ext cx="365400" cy="381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44"/>
            </p:blipFill>
            <p:spPr>
              <a:xfrm>
                <a:off x="10508137" y="3359862"/>
                <a:ext cx="365400" cy="3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59" name="墨迹 58"/>
              <p14:cNvContentPartPr/>
              <p14:nvPr/>
            </p14:nvContentPartPr>
            <p14:xfrm>
              <a:off x="10037617" y="3308382"/>
              <a:ext cx="174960" cy="21528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46"/>
            </p:blipFill>
            <p:spPr>
              <a:xfrm>
                <a:off x="10037617" y="3308382"/>
                <a:ext cx="174960" cy="215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60" name="墨迹 59"/>
              <p14:cNvContentPartPr/>
              <p14:nvPr/>
            </p14:nvContentPartPr>
            <p14:xfrm>
              <a:off x="10755817" y="3300102"/>
              <a:ext cx="178200" cy="2505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48"/>
            </p:blipFill>
            <p:spPr>
              <a:xfrm>
                <a:off x="10755817" y="3300102"/>
                <a:ext cx="178200" cy="250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63" name="墨迹 62"/>
              <p14:cNvContentPartPr/>
              <p14:nvPr/>
            </p14:nvContentPartPr>
            <p14:xfrm>
              <a:off x="9004777" y="3113622"/>
              <a:ext cx="19440" cy="20664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50"/>
            </p:blipFill>
            <p:spPr>
              <a:xfrm>
                <a:off x="9004777" y="3113622"/>
                <a:ext cx="19440" cy="206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72" name="墨迹 71"/>
              <p14:cNvContentPartPr/>
              <p14:nvPr/>
            </p14:nvContentPartPr>
            <p14:xfrm>
              <a:off x="9164257" y="2692782"/>
              <a:ext cx="454320" cy="594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52"/>
            </p:blipFill>
            <p:spPr>
              <a:xfrm>
                <a:off x="9164257" y="2692782"/>
                <a:ext cx="454320" cy="59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73" name="墨迹 72"/>
              <p14:cNvContentPartPr/>
              <p14:nvPr/>
            </p14:nvContentPartPr>
            <p14:xfrm>
              <a:off x="9627937" y="2656062"/>
              <a:ext cx="206640" cy="8067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54"/>
            </p:blipFill>
            <p:spPr>
              <a:xfrm>
                <a:off x="9627937" y="2656062"/>
                <a:ext cx="206640" cy="806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74" name="墨迹 73"/>
              <p14:cNvContentPartPr/>
              <p14:nvPr/>
            </p14:nvContentPartPr>
            <p14:xfrm>
              <a:off x="11477257" y="2280222"/>
              <a:ext cx="293040" cy="26892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56"/>
            </p:blipFill>
            <p:spPr>
              <a:xfrm>
                <a:off x="11477257" y="2280222"/>
                <a:ext cx="293040" cy="268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75" name="墨迹 74"/>
              <p14:cNvContentPartPr/>
              <p14:nvPr/>
            </p14:nvContentPartPr>
            <p14:xfrm>
              <a:off x="11111857" y="2466702"/>
              <a:ext cx="339480" cy="93708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58"/>
            </p:blipFill>
            <p:spPr>
              <a:xfrm>
                <a:off x="11111857" y="2466702"/>
                <a:ext cx="339480" cy="9370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Rotations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86607"/>
            <a:ext cx="10803060" cy="34890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0346137" y="4019382"/>
              <a:ext cx="782280" cy="563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0346137" y="4019382"/>
                <a:ext cx="782280" cy="56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4" name="墨迹 13"/>
              <p14:cNvContentPartPr/>
              <p14:nvPr/>
            </p14:nvContentPartPr>
            <p14:xfrm>
              <a:off x="4730137" y="1096542"/>
              <a:ext cx="2292840" cy="779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>
                <a:off x="4730137" y="1096542"/>
                <a:ext cx="2292840" cy="7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3" name="墨迹 22"/>
              <p14:cNvContentPartPr/>
              <p14:nvPr/>
            </p14:nvContentPartPr>
            <p14:xfrm>
              <a:off x="4444297" y="1274382"/>
              <a:ext cx="219600" cy="585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7"/>
            </p:blipFill>
            <p:spPr>
              <a:xfrm>
                <a:off x="4444297" y="1274382"/>
                <a:ext cx="219600" cy="58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2" name="墨迹 31"/>
              <p14:cNvContentPartPr/>
              <p14:nvPr/>
            </p14:nvContentPartPr>
            <p14:xfrm>
              <a:off x="8089657" y="2788542"/>
              <a:ext cx="2491560" cy="74988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9"/>
            </p:blipFill>
            <p:spPr>
              <a:xfrm>
                <a:off x="8089657" y="2788542"/>
                <a:ext cx="2491560" cy="749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Principal Rotations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922" y="1852315"/>
            <a:ext cx="2680413" cy="25524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70" y="1852315"/>
            <a:ext cx="2510109" cy="25524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187" y="1852315"/>
            <a:ext cx="2482293" cy="25524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64" y="5086637"/>
            <a:ext cx="3600071" cy="15037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618" y="5086637"/>
            <a:ext cx="3612061" cy="15037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962" y="5086637"/>
            <a:ext cx="3732889" cy="15037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Alternate Rotation Representations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Euler Angles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608" y="2497320"/>
            <a:ext cx="11169533" cy="17401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84" y="4237462"/>
            <a:ext cx="9928832" cy="23171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Euler Angles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437" y="2427742"/>
            <a:ext cx="2096599" cy="209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163" y="2427742"/>
            <a:ext cx="2212837" cy="20993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13386" y="5033321"/>
            <a:ext cx="1765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ea"/>
              </a:rPr>
              <a:t>Gimbal</a:t>
            </a:r>
            <a:r>
              <a:rPr lang="zh-CN" altLang="en-US" sz="2400" dirty="0">
                <a:latin typeface="+mj-ea"/>
              </a:rPr>
              <a:t> </a:t>
            </a:r>
            <a:r>
              <a:rPr lang="en-US" altLang="zh-CN" sz="2400" dirty="0">
                <a:latin typeface="+mj-ea"/>
              </a:rPr>
              <a:t>Lock</a:t>
            </a:r>
            <a:endParaRPr lang="zh-CN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2907978" y="3298502"/>
              <a:ext cx="475560" cy="208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2907978" y="3298502"/>
                <a:ext cx="475560" cy="20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2961978" y="3581102"/>
              <a:ext cx="522360" cy="118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2961978" y="3581102"/>
                <a:ext cx="522360" cy="11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3363378" y="3125702"/>
              <a:ext cx="470520" cy="693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3363378" y="3125702"/>
                <a:ext cx="470520" cy="693000"/>
              </a:xfrm>
              <a:prstGeom prst="rect"/>
            </p:spPr>
          </p:pic>
        </mc:Fallback>
      </mc:AlternateContent>
      <p:pic>
        <p:nvPicPr>
          <p:cNvPr id="10" name="内容占位符 3"/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674308" y="2934220"/>
            <a:ext cx="5111428" cy="989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第一次报告：基础知识</a:t>
            </a:r>
            <a:r>
              <a:rPr lang="en-US" altLang="zh-CN" dirty="0"/>
              <a:t>-</a:t>
            </a:r>
            <a:r>
              <a:rPr lang="zh-CN" altLang="en-US" dirty="0"/>
              <a:t>高维高斯分布，位姿的表达（旋转矩阵，角轴，欧拉角，四元数），李群与李代数，轮式运动学（差分轮，全向轮，麦克纳姆轮），传感器模型（相机，双目相机，激光雷达），滤波器（</a:t>
            </a:r>
            <a:r>
              <a:rPr lang="en-US" altLang="zh-CN" dirty="0"/>
              <a:t>BF</a:t>
            </a:r>
            <a:r>
              <a:rPr lang="zh-CN" altLang="en-US" dirty="0"/>
              <a:t>，</a:t>
            </a:r>
            <a:r>
              <a:rPr lang="en-US" altLang="zh-CN" dirty="0"/>
              <a:t>KF</a:t>
            </a:r>
            <a:r>
              <a:rPr lang="zh-CN" altLang="en-US" dirty="0"/>
              <a:t>，</a:t>
            </a:r>
            <a:r>
              <a:rPr lang="en-US" altLang="zh-CN" dirty="0"/>
              <a:t>EKF</a:t>
            </a:r>
            <a:r>
              <a:rPr lang="zh-CN" altLang="en-US" dirty="0"/>
              <a:t>，</a:t>
            </a:r>
            <a:r>
              <a:rPr lang="en-US" altLang="zh-CN" dirty="0"/>
              <a:t>UKF</a:t>
            </a:r>
            <a:r>
              <a:rPr lang="zh-CN" altLang="en-US" dirty="0"/>
              <a:t>，</a:t>
            </a:r>
            <a:r>
              <a:rPr lang="en-US" altLang="zh-CN" dirty="0"/>
              <a:t>EIF</a:t>
            </a:r>
            <a:r>
              <a:rPr lang="zh-CN" altLang="en-US" dirty="0"/>
              <a:t>，</a:t>
            </a:r>
            <a:r>
              <a:rPr lang="en-US" altLang="zh-CN" dirty="0"/>
              <a:t>PF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第二次报告：非线性优化、</a:t>
            </a:r>
            <a:r>
              <a:rPr lang="en-US" altLang="zh-CN" dirty="0"/>
              <a:t>SLAM</a:t>
            </a:r>
            <a:r>
              <a:rPr lang="zh-CN" altLang="en-US" dirty="0"/>
              <a:t>、蒙特卡洛定位</a:t>
            </a:r>
            <a:endParaRPr lang="en-US" altLang="zh-CN" dirty="0"/>
          </a:p>
          <a:p>
            <a:r>
              <a:rPr lang="zh-CN" altLang="en-US" dirty="0"/>
              <a:t>第三次报告：导航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Angle-Axis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7511" y="1690688"/>
            <a:ext cx="3287126" cy="27788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5764"/>
            <a:ext cx="3764606" cy="4724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28937"/>
            <a:ext cx="2293819" cy="6782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750796"/>
            <a:ext cx="1165961" cy="5182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2094807"/>
            <a:ext cx="63550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Angle-Axis aka Rotation vector</a:t>
            </a:r>
            <a:endParaRPr lang="en-US" altLang="zh-CN" sz="2000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Rotation Axis is represent by a vector R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Rotation Angle is represent by the longitude of R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2" name="墨迹 21"/>
              <p14:cNvContentPartPr/>
              <p14:nvPr/>
            </p14:nvContentPartPr>
            <p14:xfrm>
              <a:off x="5338876" y="3467193"/>
              <a:ext cx="1979280" cy="392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6"/>
            </p:blipFill>
            <p:spPr>
              <a:xfrm>
                <a:off x="5338876" y="3467193"/>
                <a:ext cx="1979280" cy="39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9" name="墨迹 88"/>
              <p14:cNvContentPartPr/>
              <p14:nvPr/>
            </p14:nvContentPartPr>
            <p14:xfrm>
              <a:off x="301036" y="3199353"/>
              <a:ext cx="3303720" cy="10767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8"/>
            </p:blipFill>
            <p:spPr>
              <a:xfrm>
                <a:off x="301036" y="3199353"/>
                <a:ext cx="3303720" cy="10767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Quaternions</a:t>
            </a:r>
            <a:endParaRPr lang="zh-CN" altLang="en-US" dirty="0"/>
          </a:p>
        </p:txBody>
      </p:sp>
      <p:pic>
        <p:nvPicPr>
          <p:cNvPr id="4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5953" y="2228753"/>
            <a:ext cx="2514818" cy="5563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838200" y="1690688"/>
            <a:ext cx="794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Quaternions is represent by a scalar part and a virtual part</a:t>
            </a:r>
            <a:endParaRPr lang="zh-CN" altLang="en-US" dirty="0"/>
          </a:p>
        </p:txBody>
      </p:sp>
      <p:pic>
        <p:nvPicPr>
          <p:cNvPr id="6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628" y="1333403"/>
            <a:ext cx="2431415" cy="1790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893" y="2138423"/>
            <a:ext cx="982624" cy="73696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694517" y="2322241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65" y="2953794"/>
            <a:ext cx="7869803" cy="38167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Quaternions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814" y="1986213"/>
            <a:ext cx="9882792" cy="40765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9916276" y="5303913"/>
              <a:ext cx="941400" cy="7315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9916276" y="5303913"/>
                <a:ext cx="941400" cy="731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9929596" y="3567273"/>
              <a:ext cx="1305000" cy="6076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9929596" y="3567273"/>
                <a:ext cx="1305000" cy="607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2" name="墨迹 11"/>
              <p14:cNvContentPartPr/>
              <p14:nvPr/>
            </p14:nvContentPartPr>
            <p14:xfrm>
              <a:off x="10197076" y="5379873"/>
              <a:ext cx="1022040" cy="7624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7"/>
            </p:blipFill>
            <p:spPr>
              <a:xfrm>
                <a:off x="10197076" y="5379873"/>
                <a:ext cx="1022040" cy="7624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Quaternions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754" y="1458916"/>
            <a:ext cx="8995262" cy="4770087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8995396" y="2788953"/>
              <a:ext cx="1299960" cy="6069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8995396" y="2788953"/>
                <a:ext cx="1299960" cy="606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7" name="墨迹 16"/>
              <p14:cNvContentPartPr/>
              <p14:nvPr/>
            </p14:nvContentPartPr>
            <p14:xfrm>
              <a:off x="7542076" y="4307073"/>
              <a:ext cx="3983760" cy="17506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5"/>
            </p:blipFill>
            <p:spPr>
              <a:xfrm>
                <a:off x="7542076" y="4307073"/>
                <a:ext cx="3983760" cy="1750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Quaternions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216" y="2169131"/>
            <a:ext cx="6480659" cy="12667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351" y="4017976"/>
            <a:ext cx="6653753" cy="18951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9" name="墨迹 18"/>
              <p14:cNvContentPartPr/>
              <p14:nvPr/>
            </p14:nvContentPartPr>
            <p14:xfrm>
              <a:off x="356836" y="2577273"/>
              <a:ext cx="2518560" cy="29246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"/>
            </p:blipFill>
            <p:spPr>
              <a:xfrm>
                <a:off x="356836" y="2577273"/>
                <a:ext cx="2518560" cy="292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7" name="墨迹 76"/>
              <p14:cNvContentPartPr/>
              <p14:nvPr/>
            </p14:nvContentPartPr>
            <p14:xfrm>
              <a:off x="249196" y="2426793"/>
              <a:ext cx="2827440" cy="128628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6"/>
            </p:blipFill>
            <p:spPr>
              <a:xfrm>
                <a:off x="249196" y="2426793"/>
                <a:ext cx="2827440" cy="1286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1" name="墨迹 80"/>
              <p14:cNvContentPartPr/>
              <p14:nvPr/>
            </p14:nvContentPartPr>
            <p14:xfrm>
              <a:off x="328756" y="4280073"/>
              <a:ext cx="2880720" cy="140544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8"/>
            </p:blipFill>
            <p:spPr>
              <a:xfrm>
                <a:off x="328756" y="4280073"/>
                <a:ext cx="2880720" cy="140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8" name="墨迹 87"/>
              <p14:cNvContentPartPr/>
              <p14:nvPr/>
            </p14:nvContentPartPr>
            <p14:xfrm>
              <a:off x="3411076" y="4896033"/>
              <a:ext cx="163800" cy="24228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0"/>
            </p:blipFill>
            <p:spPr>
              <a:xfrm>
                <a:off x="3411076" y="4896033"/>
                <a:ext cx="163800" cy="242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9" name="墨迹 88"/>
              <p14:cNvContentPartPr/>
              <p14:nvPr/>
            </p14:nvContentPartPr>
            <p14:xfrm>
              <a:off x="3277516" y="2846913"/>
              <a:ext cx="120600" cy="35424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2"/>
            </p:blipFill>
            <p:spPr>
              <a:xfrm>
                <a:off x="3277516" y="2846913"/>
                <a:ext cx="120600" cy="354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 Matrix</a:t>
            </a:r>
            <a:endParaRPr lang="zh-CN" altLang="en-US" dirty="0"/>
          </a:p>
        </p:txBody>
      </p:sp>
      <p:pic>
        <p:nvPicPr>
          <p:cNvPr id="4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3107" y="2090399"/>
            <a:ext cx="4824730" cy="2449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036" y="1946167"/>
            <a:ext cx="1844200" cy="6782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9" name="墨迹 48"/>
              <p14:cNvContentPartPr/>
              <p14:nvPr/>
            </p14:nvContentPartPr>
            <p14:xfrm>
              <a:off x="8677516" y="1298193"/>
              <a:ext cx="226080" cy="21744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"/>
            </p:blipFill>
            <p:spPr>
              <a:xfrm>
                <a:off x="8677516" y="1298193"/>
                <a:ext cx="226080" cy="217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1" name="墨迹 160"/>
              <p14:cNvContentPartPr/>
              <p14:nvPr/>
            </p14:nvContentPartPr>
            <p14:xfrm>
              <a:off x="5487196" y="767553"/>
              <a:ext cx="4673880" cy="537228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6"/>
            </p:blipFill>
            <p:spPr>
              <a:xfrm>
                <a:off x="5487196" y="767553"/>
                <a:ext cx="4673880" cy="5372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 Matrix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986" y="3196180"/>
            <a:ext cx="4555598" cy="11978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77123"/>
            <a:ext cx="3716261" cy="6223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1034486" y="2132226"/>
              <a:ext cx="4714200" cy="8049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1034486" y="2132226"/>
                <a:ext cx="4714200" cy="804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5" name="墨迹 34"/>
              <p14:cNvContentPartPr/>
              <p14:nvPr/>
            </p14:nvContentPartPr>
            <p14:xfrm>
              <a:off x="1000876" y="4613073"/>
              <a:ext cx="2895120" cy="53244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"/>
            </p:blipFill>
            <p:spPr>
              <a:xfrm>
                <a:off x="1000876" y="4613073"/>
                <a:ext cx="2895120" cy="532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967" y="2397513"/>
            <a:ext cx="7672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PART 3</a:t>
            </a:r>
            <a:endParaRPr lang="en-US" altLang="zh-CN" sz="4000" dirty="0">
              <a:solidFill>
                <a:srgbClr val="FF0000"/>
              </a:solidFill>
            </a:endParaRPr>
          </a:p>
          <a:p>
            <a:endParaRPr lang="en-US" altLang="zh-CN" sz="4000" dirty="0"/>
          </a:p>
          <a:p>
            <a:r>
              <a:rPr lang="en-US" altLang="zh-CN" sz="4000" dirty="0"/>
              <a:t>Lie Group and Lie Algebra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Lie groups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 In mathematics, a group is a set of elements together with an operation that combines any two of its elements to form a third element also in the set, while satisfying four conditions called the group axioms, namely closure, associativity, identity, and </a:t>
            </a:r>
            <a:r>
              <a:rPr lang="en-US" altLang="zh-CN" sz="3200" dirty="0" err="1"/>
              <a:t>invertibility</a:t>
            </a:r>
            <a:r>
              <a:rPr lang="en-US" altLang="zh-CN" sz="3200" dirty="0"/>
              <a:t>.</a:t>
            </a:r>
            <a:endParaRPr lang="en-US" altLang="zh-CN" sz="3200" dirty="0"/>
          </a:p>
          <a:p>
            <a:r>
              <a:rPr lang="en-US" altLang="zh-CN" dirty="0"/>
              <a:t> </a:t>
            </a:r>
            <a:r>
              <a:rPr lang="en-US" altLang="zh-CN" sz="3200" dirty="0"/>
              <a:t>A Lie group is a group that is also a diﬀerential manifold, with the property that the group operations are smooth.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 Orthogonal and Special Euclidean Groups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38137"/>
            <a:ext cx="11171637" cy="20036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8919" y="4189253"/>
            <a:ext cx="113187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altLang="zh-CN" sz="2400" dirty="0"/>
              <a:t>The CCT = 1 orthogonality condition is needed to impose six constraints on the nine-parameter rotation matrix, thereby reducing the number of degrees of freedom to three. </a:t>
            </a:r>
            <a:endParaRPr lang="en-US" altLang="zh-CN" sz="2400" dirty="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altLang="zh-CN" sz="2400" dirty="0" err="1"/>
              <a:t>detC</a:t>
            </a:r>
            <a:r>
              <a:rPr lang="en-US" altLang="zh-CN" sz="2400" dirty="0"/>
              <a:t> = 1 ensures that we have a proper rotation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967" y="2397513"/>
            <a:ext cx="76720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PART 1</a:t>
            </a:r>
            <a:endParaRPr lang="en-US" altLang="zh-CN" sz="4000" dirty="0">
              <a:solidFill>
                <a:srgbClr val="FF0000"/>
              </a:solidFill>
            </a:endParaRPr>
          </a:p>
          <a:p>
            <a:endParaRPr lang="en-US" altLang="zh-CN" sz="4000" dirty="0"/>
          </a:p>
          <a:p>
            <a:r>
              <a:rPr lang="en-US" altLang="zh-CN" sz="4000" dirty="0"/>
              <a:t>Gaussian Distribution</a:t>
            </a:r>
            <a:endParaRPr lang="en-US" altLang="zh-CN" sz="4000" dirty="0"/>
          </a:p>
          <a:p>
            <a:endParaRPr lang="zh-CN" altLang="en-US" sz="4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 Orthogonal and Special Euclidean Groups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57416" y="2583613"/>
            <a:ext cx="98771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Although the set of all matrices can be shown to be a </a:t>
            </a:r>
            <a:r>
              <a:rPr lang="en-US" altLang="zh-CN" sz="2800" dirty="0" err="1"/>
              <a:t>vectorspace</a:t>
            </a:r>
            <a:r>
              <a:rPr lang="en-US" altLang="zh-CN" sz="2800" dirty="0"/>
              <a:t>, SO(3) is not a valid subspace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941" y="3806753"/>
            <a:ext cx="5781717" cy="62389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 Orthogonal and Special Euclidean Groups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44" y="2225943"/>
            <a:ext cx="11055312" cy="318631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Property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903" y="2088293"/>
            <a:ext cx="11692193" cy="449785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Lie Algebras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95288"/>
            <a:ext cx="10096574" cy="1681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5" y="3676463"/>
            <a:ext cx="9439344" cy="265273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Lie algebra associated with SO(3)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511" y="1690688"/>
            <a:ext cx="8958023" cy="18186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92" y="3509319"/>
            <a:ext cx="7867708" cy="1371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255" y="5327950"/>
            <a:ext cx="3338537" cy="71914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Lie algebra associated with SE(3)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640" y="1690688"/>
            <a:ext cx="7410504" cy="16097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627" y="3600830"/>
            <a:ext cx="6591348" cy="11334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627" y="5210567"/>
            <a:ext cx="3509988" cy="88106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8" name="墨迹 67"/>
              <p14:cNvContentPartPr/>
              <p14:nvPr/>
            </p14:nvContentPartPr>
            <p14:xfrm>
              <a:off x="267196" y="96513"/>
              <a:ext cx="8407800" cy="561204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"/>
            </p:blipFill>
            <p:spPr>
              <a:xfrm>
                <a:off x="267196" y="96513"/>
                <a:ext cx="8407800" cy="56120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5" name="墨迹 34"/>
              <p14:cNvContentPartPr/>
              <p14:nvPr/>
            </p14:nvContentPartPr>
            <p14:xfrm>
              <a:off x="369796" y="185073"/>
              <a:ext cx="10547280" cy="61941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"/>
            </p:blipFill>
            <p:spPr>
              <a:xfrm>
                <a:off x="369796" y="185073"/>
                <a:ext cx="10547280" cy="6194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45" name="墨迹 144"/>
              <p14:cNvContentPartPr/>
              <p14:nvPr/>
            </p14:nvContentPartPr>
            <p14:xfrm>
              <a:off x="3257356" y="2042313"/>
              <a:ext cx="1275840" cy="4824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4"/>
            </p:blipFill>
            <p:spPr>
              <a:xfrm>
                <a:off x="3257356" y="2042313"/>
                <a:ext cx="1275840" cy="48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Exponential Map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1573597"/>
            <a:ext cx="114176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It turns out that the exponential map is the key to relating a matrix Lie group to its associated Lie algebra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6499" y="2655081"/>
            <a:ext cx="7196190" cy="1081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45" y="3863553"/>
            <a:ext cx="4729197" cy="125730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Rotations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562" y="1801899"/>
            <a:ext cx="10210875" cy="35957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Distribution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7151" y="1572956"/>
            <a:ext cx="5781717" cy="12811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54" y="3185054"/>
            <a:ext cx="7310491" cy="354332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19" y="310633"/>
            <a:ext cx="112075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 Let φ = φa where φ = |φ| is the angle of rotation and a = φ/φ is the unit-length axis of rotation. For the matrix exponential, we then have 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919" y="1303435"/>
            <a:ext cx="6997109" cy="2066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38" y="3532115"/>
            <a:ext cx="4340267" cy="10935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5" y="3532115"/>
            <a:ext cx="4652319" cy="110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38" y="5024599"/>
            <a:ext cx="5576928" cy="9286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377" y="1303435"/>
            <a:ext cx="2871094" cy="93079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9" name="墨迹 48"/>
              <p14:cNvContentPartPr/>
              <p14:nvPr/>
            </p14:nvContentPartPr>
            <p14:xfrm>
              <a:off x="392476" y="48633"/>
              <a:ext cx="3560040" cy="209088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"/>
            </p:blipFill>
            <p:spPr>
              <a:xfrm>
                <a:off x="392476" y="48633"/>
                <a:ext cx="3560040" cy="2090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7" name="墨迹 76"/>
              <p14:cNvContentPartPr/>
              <p14:nvPr/>
            </p14:nvContentPartPr>
            <p14:xfrm>
              <a:off x="4007596" y="92193"/>
              <a:ext cx="71280" cy="687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"/>
            </p:blipFill>
            <p:spPr>
              <a:xfrm>
                <a:off x="4007596" y="92193"/>
                <a:ext cx="71280" cy="68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2" name="墨迹 91"/>
              <p14:cNvContentPartPr/>
              <p14:nvPr/>
            </p14:nvContentPartPr>
            <p14:xfrm>
              <a:off x="4490716" y="567033"/>
              <a:ext cx="128160" cy="7812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6"/>
            </p:blipFill>
            <p:spPr>
              <a:xfrm>
                <a:off x="4490716" y="567033"/>
                <a:ext cx="128160" cy="7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4" name="墨迹 103"/>
              <p14:cNvContentPartPr/>
              <p14:nvPr/>
            </p14:nvContentPartPr>
            <p14:xfrm>
              <a:off x="4319716" y="141153"/>
              <a:ext cx="3069000" cy="5526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8"/>
            </p:blipFill>
            <p:spPr>
              <a:xfrm>
                <a:off x="4319716" y="141153"/>
                <a:ext cx="3069000" cy="55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3" name="墨迹 132"/>
              <p14:cNvContentPartPr/>
              <p14:nvPr/>
            </p14:nvContentPartPr>
            <p14:xfrm>
              <a:off x="2202196" y="2632713"/>
              <a:ext cx="2998222" cy="7254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10"/>
            </p:blipFill>
            <p:spPr>
              <a:xfrm>
                <a:off x="2202196" y="2632713"/>
                <a:ext cx="2998222" cy="7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2" name="墨迹 151"/>
              <p14:cNvContentPartPr/>
              <p14:nvPr/>
            </p14:nvContentPartPr>
            <p14:xfrm>
              <a:off x="4106956" y="2929713"/>
              <a:ext cx="1225080" cy="522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12"/>
            </p:blipFill>
            <p:spPr>
              <a:xfrm>
                <a:off x="4106956" y="2929713"/>
                <a:ext cx="1225080" cy="5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4" name="墨迹 163"/>
              <p14:cNvContentPartPr/>
              <p14:nvPr/>
            </p14:nvContentPartPr>
            <p14:xfrm>
              <a:off x="3348796" y="438873"/>
              <a:ext cx="777960" cy="360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14"/>
            </p:blipFill>
            <p:spPr>
              <a:xfrm>
                <a:off x="3348796" y="438873"/>
                <a:ext cx="777960" cy="36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9" name="墨迹 178"/>
              <p14:cNvContentPartPr/>
              <p14:nvPr/>
            </p14:nvContentPartPr>
            <p14:xfrm>
              <a:off x="7763116" y="1341753"/>
              <a:ext cx="1053720" cy="55368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16"/>
            </p:blipFill>
            <p:spPr>
              <a:xfrm>
                <a:off x="7763116" y="1341753"/>
                <a:ext cx="1053720" cy="553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8" name="墨迹 187"/>
              <p14:cNvContentPartPr/>
              <p14:nvPr/>
            </p14:nvContentPartPr>
            <p14:xfrm>
              <a:off x="1649236" y="2699313"/>
              <a:ext cx="314280" cy="164268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8"/>
            </p:blipFill>
            <p:spPr>
              <a:xfrm>
                <a:off x="1649236" y="2699313"/>
                <a:ext cx="314280" cy="1642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3" name="墨迹 192"/>
              <p14:cNvContentPartPr/>
              <p14:nvPr/>
            </p14:nvContentPartPr>
            <p14:xfrm>
              <a:off x="4622836" y="3087033"/>
              <a:ext cx="236302" cy="2019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20"/>
            </p:blipFill>
            <p:spPr>
              <a:xfrm>
                <a:off x="4622836" y="3087033"/>
                <a:ext cx="236302" cy="201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4" name="墨迹 193"/>
              <p14:cNvContentPartPr/>
              <p14:nvPr/>
            </p14:nvContentPartPr>
            <p14:xfrm>
              <a:off x="5727316" y="3043473"/>
              <a:ext cx="6289200" cy="54936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22"/>
            </p:blipFill>
            <p:spPr>
              <a:xfrm>
                <a:off x="5727316" y="3043473"/>
                <a:ext cx="6289200" cy="54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5" name="墨迹 194"/>
              <p14:cNvContentPartPr/>
              <p14:nvPr/>
            </p14:nvContentPartPr>
            <p14:xfrm>
              <a:off x="3485956" y="4219953"/>
              <a:ext cx="18142" cy="1296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24"/>
            </p:blipFill>
            <p:spPr>
              <a:xfrm>
                <a:off x="3485956" y="4219953"/>
                <a:ext cx="18142" cy="12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4" name="墨迹 223"/>
              <p14:cNvContentPartPr/>
              <p14:nvPr/>
            </p14:nvContentPartPr>
            <p14:xfrm>
              <a:off x="2287876" y="3979113"/>
              <a:ext cx="1018582" cy="30168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26"/>
            </p:blipFill>
            <p:spPr>
              <a:xfrm>
                <a:off x="2287876" y="3979113"/>
                <a:ext cx="1018582" cy="301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9261" y="688489"/>
            <a:ext cx="8516808" cy="38835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9096" y="4906411"/>
            <a:ext cx="111771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Example of the relationship between the Lie group and Lie algebra for the case of rotation constrained to the plane. In a small </a:t>
            </a:r>
            <a:r>
              <a:rPr lang="en-US" altLang="zh-CN" dirty="0" err="1"/>
              <a:t>neighbourhood</a:t>
            </a:r>
            <a:r>
              <a:rPr lang="en-US" altLang="zh-CN" dirty="0"/>
              <a:t> around the </a:t>
            </a:r>
            <a:r>
              <a:rPr lang="en-US" altLang="zh-CN" dirty="0" err="1"/>
              <a:t>θvi</a:t>
            </a:r>
            <a:r>
              <a:rPr lang="en-US" altLang="zh-CN" dirty="0"/>
              <a:t> = 0 point, the </a:t>
            </a:r>
            <a:r>
              <a:rPr lang="en-US" altLang="zh-CN" dirty="0" err="1"/>
              <a:t>vectorspace</a:t>
            </a:r>
            <a:r>
              <a:rPr lang="en-US" altLang="zh-CN" dirty="0"/>
              <a:t> associated with the Lie algebra is a line tangent to the circle.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99955"/>
            <a:ext cx="10248975" cy="350522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3021"/>
            <a:ext cx="7991533" cy="53292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037" y="0"/>
            <a:ext cx="5953169" cy="12858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789" y="1393413"/>
            <a:ext cx="6634211" cy="95726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158" y="399597"/>
            <a:ext cx="7761192" cy="6058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400" y="399597"/>
            <a:ext cx="2898710" cy="566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420" y="1028187"/>
            <a:ext cx="2608534" cy="56673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Derivation and perturbation scheme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Lie group is not close for additions, so is not possible to define derivation for rotation</a:t>
            </a:r>
            <a:endParaRPr lang="en-US" altLang="zh-CN" dirty="0"/>
          </a:p>
          <a:p>
            <a:r>
              <a:rPr lang="en-US" altLang="zh-CN" dirty="0"/>
              <a:t>Possible solutions:</a:t>
            </a:r>
            <a:endParaRPr lang="en-US" altLang="zh-CN" dirty="0"/>
          </a:p>
          <a:p>
            <a:pPr lvl="1"/>
            <a:r>
              <a:rPr lang="en-US" altLang="zh-CN" dirty="0"/>
              <a:t>Use  additions on lie algebra  to replace </a:t>
            </a:r>
            <a:endParaRPr lang="en-US" altLang="zh-CN" dirty="0"/>
          </a:p>
          <a:p>
            <a:pPr lvl="1"/>
            <a:r>
              <a:rPr lang="en-US" altLang="zh-CN" dirty="0"/>
              <a:t>Use exponentials map and reverse</a:t>
            </a:r>
            <a:endParaRPr lang="en-US" altLang="zh-CN" dirty="0"/>
          </a:p>
          <a:p>
            <a:r>
              <a:rPr lang="en-US" altLang="zh-CN" dirty="0"/>
              <a:t>A basic question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612" y="4795191"/>
            <a:ext cx="3348062" cy="628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1" y="4852341"/>
            <a:ext cx="1647837" cy="51435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Baker-Campbell-</a:t>
            </a:r>
            <a:r>
              <a:rPr lang="en-US" altLang="zh-CN" dirty="0" err="1"/>
              <a:t>Hausdorff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20" y="1448495"/>
            <a:ext cx="8796402" cy="37385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Rotations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144" y="2130113"/>
            <a:ext cx="10053711" cy="319089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580" y="505642"/>
            <a:ext cx="10767723" cy="58580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Distribution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933" y="1494264"/>
            <a:ext cx="8469384" cy="521710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Derivation and perturbation scheme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BCH linear approximation , we can define derivation</a:t>
            </a:r>
            <a:endParaRPr lang="en-US" altLang="zh-CN" dirty="0"/>
          </a:p>
          <a:p>
            <a:r>
              <a:rPr lang="en-US" altLang="zh-CN" dirty="0"/>
              <a:t>Think about a basic derivation of a point after rotation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900316" y="2908473"/>
              <a:ext cx="1300680" cy="9637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900316" y="2908473"/>
                <a:ext cx="1300680" cy="96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8" name="墨迹 17"/>
              <p14:cNvContentPartPr/>
              <p14:nvPr/>
            </p14:nvContentPartPr>
            <p14:xfrm>
              <a:off x="3806716" y="3452433"/>
              <a:ext cx="1383480" cy="586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4"/>
            </p:blipFill>
            <p:spPr>
              <a:xfrm>
                <a:off x="3806716" y="3452433"/>
                <a:ext cx="1383480" cy="58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5" name="墨迹 24"/>
              <p14:cNvContentPartPr/>
              <p14:nvPr/>
            </p14:nvContentPartPr>
            <p14:xfrm>
              <a:off x="762916" y="4471953"/>
              <a:ext cx="4104000" cy="17571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6"/>
            </p:blipFill>
            <p:spPr>
              <a:xfrm>
                <a:off x="762916" y="4471953"/>
                <a:ext cx="4104000" cy="1757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8" name="墨迹 87"/>
              <p14:cNvContentPartPr/>
              <p14:nvPr/>
            </p14:nvContentPartPr>
            <p14:xfrm>
              <a:off x="5430316" y="4368633"/>
              <a:ext cx="2074320" cy="45828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8"/>
            </p:blipFill>
            <p:spPr>
              <a:xfrm>
                <a:off x="5430316" y="4368633"/>
                <a:ext cx="2074320" cy="458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4" name="墨迹 103"/>
              <p14:cNvContentPartPr/>
              <p14:nvPr/>
            </p14:nvContentPartPr>
            <p14:xfrm>
              <a:off x="5424196" y="4803873"/>
              <a:ext cx="2130840" cy="11772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0"/>
            </p:blipFill>
            <p:spPr>
              <a:xfrm>
                <a:off x="5424196" y="4803873"/>
                <a:ext cx="2130840" cy="117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0" name="墨迹 109"/>
              <p14:cNvContentPartPr/>
              <p14:nvPr/>
            </p14:nvContentPartPr>
            <p14:xfrm>
              <a:off x="6023956" y="4959753"/>
              <a:ext cx="166680" cy="24624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2"/>
            </p:blipFill>
            <p:spPr>
              <a:xfrm>
                <a:off x="6023956" y="4959753"/>
                <a:ext cx="166680" cy="246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1" name="墨迹 110"/>
              <p14:cNvContentPartPr/>
              <p14:nvPr/>
            </p14:nvContentPartPr>
            <p14:xfrm>
              <a:off x="6251836" y="4935993"/>
              <a:ext cx="304920" cy="3999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4"/>
            </p:blipFill>
            <p:spPr>
              <a:xfrm>
                <a:off x="6251836" y="4935993"/>
                <a:ext cx="304920" cy="399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9" name="墨迹 118"/>
              <p14:cNvContentPartPr/>
              <p14:nvPr/>
            </p14:nvContentPartPr>
            <p14:xfrm>
              <a:off x="5514916" y="5501553"/>
              <a:ext cx="972720" cy="36144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6"/>
            </p:blipFill>
            <p:spPr>
              <a:xfrm>
                <a:off x="5514916" y="5501553"/>
                <a:ext cx="972720" cy="361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5" name="墨迹 124"/>
              <p14:cNvContentPartPr/>
              <p14:nvPr/>
            </p14:nvContentPartPr>
            <p14:xfrm>
              <a:off x="5403316" y="5978553"/>
              <a:ext cx="1075680" cy="1692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8"/>
            </p:blipFill>
            <p:spPr>
              <a:xfrm>
                <a:off x="5403316" y="5978553"/>
                <a:ext cx="1075680" cy="16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6" name="墨迹 125"/>
              <p14:cNvContentPartPr/>
              <p14:nvPr/>
            </p14:nvContentPartPr>
            <p14:xfrm>
              <a:off x="5680156" y="6066033"/>
              <a:ext cx="222120" cy="246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0"/>
            </p:blipFill>
            <p:spPr>
              <a:xfrm>
                <a:off x="5680156" y="6066033"/>
                <a:ext cx="222120" cy="24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8" name="墨迹 127"/>
              <p14:cNvContentPartPr/>
              <p14:nvPr/>
            </p14:nvContentPartPr>
            <p14:xfrm>
              <a:off x="5989396" y="6039033"/>
              <a:ext cx="188280" cy="4500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2"/>
            </p:blipFill>
            <p:spPr>
              <a:xfrm>
                <a:off x="5989396" y="6039033"/>
                <a:ext cx="188280" cy="450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Derivation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6677" y="1837753"/>
            <a:ext cx="6431837" cy="35512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Perturbation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6160" y="1905001"/>
            <a:ext cx="5852667" cy="2286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6027196" y="4464393"/>
              <a:ext cx="5411520" cy="15775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6027196" y="4464393"/>
                <a:ext cx="5411520" cy="15775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967" y="2397513"/>
            <a:ext cx="7672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PART 4</a:t>
            </a:r>
            <a:endParaRPr lang="en-US" altLang="zh-CN" sz="4000" dirty="0">
              <a:solidFill>
                <a:srgbClr val="FF0000"/>
              </a:solidFill>
            </a:endParaRPr>
          </a:p>
          <a:p>
            <a:endParaRPr lang="en-US" altLang="zh-CN" sz="4000" dirty="0"/>
          </a:p>
          <a:p>
            <a:r>
              <a:rPr lang="en-US" altLang="zh-CN" sz="4000" dirty="0"/>
              <a:t>Sensor Model</a:t>
            </a:r>
            <a:endParaRPr lang="en-US" altLang="zh-CN" sz="40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Odometry</a:t>
            </a:r>
            <a:r>
              <a:rPr lang="en-US" altLang="zh-CN" dirty="0"/>
              <a:t> Modeling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Differential Platform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8162" y="3508210"/>
            <a:ext cx="4268075" cy="3213265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927" y="653442"/>
            <a:ext cx="4412362" cy="2171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05" y="3185606"/>
            <a:ext cx="2911092" cy="180609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03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Odometry</a:t>
            </a:r>
            <a:r>
              <a:rPr lang="en-US" altLang="zh-CN" sz="3600" dirty="0"/>
              <a:t> Modeling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901221"/>
            <a:ext cx="5540220" cy="40770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3014"/>
          <a:stretch>
            <a:fillRect/>
          </a:stretch>
        </p:blipFill>
        <p:spPr>
          <a:xfrm>
            <a:off x="5078829" y="3697357"/>
            <a:ext cx="2458067" cy="27645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6970" y="1231138"/>
            <a:ext cx="335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1" dirty="0"/>
              <a:t>Omni Platform</a:t>
            </a:r>
            <a:endParaRPr lang="zh-CN" altLang="en-US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19049"/>
          <a:stretch>
            <a:fillRect/>
          </a:stretch>
        </p:blipFill>
        <p:spPr>
          <a:xfrm>
            <a:off x="7331832" y="3692939"/>
            <a:ext cx="2177003" cy="2285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t="22074"/>
          <a:stretch>
            <a:fillRect/>
          </a:stretch>
        </p:blipFill>
        <p:spPr>
          <a:xfrm>
            <a:off x="9389388" y="3754782"/>
            <a:ext cx="2252424" cy="2276808"/>
          </a:xfrm>
          <a:prstGeom prst="rect">
            <a:avLst/>
          </a:prstGeom>
        </p:spPr>
      </p:pic>
      <p:pic>
        <p:nvPicPr>
          <p:cNvPr id="12" name="内容占位符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466" y="164008"/>
            <a:ext cx="3876229" cy="2638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98855" y="3385450"/>
            <a:ext cx="186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Translation on x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499966" y="3396979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Translation on y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508835" y="3396979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Rotation on z</a:t>
            </a:r>
            <a:endParaRPr lang="zh-CN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4171" y="1662592"/>
            <a:ext cx="8283658" cy="4397121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0" y="403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Odometry</a:t>
            </a:r>
            <a:r>
              <a:rPr lang="en-US" altLang="zh-CN" sz="3600" dirty="0"/>
              <a:t> Modeling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1304" y="3136348"/>
            <a:ext cx="1501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altLang="zh-CN" sz="2400" b="1" dirty="0"/>
              <a:t>combination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22362" y="202785"/>
            <a:ext cx="3868629" cy="3406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ele attr="{7A73CE96-D21A-4F46-B4B4-674A4D186676}"/>
                  </a:ext>
                </a:extLst>
              </p:cNvPr>
              <p:cNvSpPr/>
              <p:nvPr/>
            </p:nvSpPr>
            <p:spPr>
              <a:xfrm>
                <a:off x="343088" y="933455"/>
                <a:ext cx="4760005" cy="5145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vector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v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[Ω] = [ω1 ω2 ω3 ω4] represent four rotation velocity of each wheels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[Ω](r)=[R][V] </a:t>
                </a:r>
              </a:p>
              <a:p>
                <a:r>
                  <a:rPr lang="en-US" altLang="zh-CN" dirty="0"/>
                  <a:t>R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[F][ Ω](r)=[V]</a:t>
                </a:r>
                <a:endParaRPr lang="zh-CN" altLang="zh-CN" dirty="0"/>
              </a:p>
              <a:p>
                <a:r>
                  <a:rPr lang="en-US" altLang="zh-CN" dirty="0"/>
                  <a:t>F=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1/(4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1/(4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1/(4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1/(4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dirty="0"/>
              </a:p>
              <a:p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8" y="933455"/>
                <a:ext cx="4760005" cy="5145896"/>
              </a:xfrm>
              <a:prstGeom prst="rect">
                <a:avLst/>
              </a:prstGeom>
              <a:blipFill rotWithShape="1">
                <a:blip r:embed="rId2"/>
                <a:stretch>
                  <a:fillRect l="-1024" t="-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343088" y="333291"/>
            <a:ext cx="567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/>
              <a:t>Mecanum</a:t>
            </a:r>
            <a:r>
              <a:rPr lang="en-US" altLang="zh-CN" sz="3600" dirty="0"/>
              <a:t> Platform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5de833b2a19e121a3a6394bf8f6f14da_Trim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8889" y="1485486"/>
            <a:ext cx="2447925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17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Odometry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23010"/>
          <a:stretch>
            <a:fillRect/>
          </a:stretch>
        </p:blipFill>
        <p:spPr>
          <a:xfrm>
            <a:off x="365068" y="2987040"/>
            <a:ext cx="5174428" cy="287491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5275634" y="4299626"/>
            <a:ext cx="263862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55391" y="3930294"/>
            <a:ext cx="124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Nosie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491" y="1670072"/>
            <a:ext cx="4115157" cy="24386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7" name="墨迹 16"/>
              <p14:cNvContentPartPr/>
              <p14:nvPr/>
            </p14:nvContentPartPr>
            <p14:xfrm>
              <a:off x="474714" y="1972886"/>
              <a:ext cx="5405155" cy="801787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4"/>
            </p:blipFill>
            <p:spPr>
              <a:xfrm>
                <a:off x="474714" y="1972886"/>
                <a:ext cx="5405155" cy="801787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LIDAR	Depth	Sensor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500" y="1519953"/>
            <a:ext cx="7543055" cy="47845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Distribution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073" y="1467664"/>
            <a:ext cx="8696389" cy="49339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6" name="墨迹 15"/>
              <p14:cNvContentPartPr/>
              <p14:nvPr/>
            </p14:nvContentPartPr>
            <p14:xfrm>
              <a:off x="4684777" y="1966302"/>
              <a:ext cx="4116960" cy="130284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4684777" y="1966302"/>
                <a:ext cx="4116960" cy="1302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28" y="1021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Camera Model</a:t>
            </a:r>
            <a:endParaRPr lang="en-US" altLang="en-US" sz="36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b="12266"/>
          <a:stretch>
            <a:fillRect/>
          </a:stretch>
        </p:blipFill>
        <p:spPr>
          <a:xfrm>
            <a:off x="5345234" y="1803291"/>
            <a:ext cx="6715778" cy="32601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335862" y="1272940"/>
            <a:ext cx="3445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Imaging plane</a:t>
            </a:r>
            <a:r>
              <a:rPr lang="zh-CN" altLang="en-US" sz="2000" dirty="0"/>
              <a:t> </a:t>
            </a:r>
            <a:r>
              <a:rPr lang="en-US" altLang="zh-CN" sz="2000" dirty="0"/>
              <a:t>to pixel plane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13" y="2168061"/>
            <a:ext cx="1727911" cy="8608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69" y="3367364"/>
            <a:ext cx="1825884" cy="8608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83" y="5066016"/>
            <a:ext cx="3319396" cy="107899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5862" y="4620663"/>
            <a:ext cx="2461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altLang="zh-CN" sz="2000" dirty="0"/>
              <a:t>Intrinsic</a:t>
            </a:r>
            <a:endParaRPr lang="zh-CN" altLang="en-US" sz="20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/>
          <a:srcRect l="12667" b="-226"/>
          <a:stretch>
            <a:fillRect/>
          </a:stretch>
        </p:blipFill>
        <p:spPr>
          <a:xfrm>
            <a:off x="2839224" y="2258959"/>
            <a:ext cx="1073070" cy="67908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6404" y="909165"/>
            <a:ext cx="4886743" cy="1407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394" y="3497056"/>
            <a:ext cx="6575211" cy="24196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5528" y="1021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Camera Model</a:t>
            </a:r>
            <a:endParaRPr lang="en-US" altLang="en-US" sz="36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07850" y="1400497"/>
            <a:ext cx="182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altLang="zh-CN" sz="2400" dirty="0"/>
              <a:t>Extrinsic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30" y="811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Camera Model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03868" y="81191"/>
            <a:ext cx="6740753" cy="2623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内容占位符 2"/>
          <p:cNvSpPr txBox="1"/>
          <p:nvPr/>
        </p:nvSpPr>
        <p:spPr>
          <a:xfrm>
            <a:off x="651923" y="2062265"/>
            <a:ext cx="6413720" cy="329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Stereo Camera Model</a:t>
            </a:r>
            <a:endParaRPr lang="en-US" altLang="zh-CN" dirty="0"/>
          </a:p>
          <a:p>
            <a:r>
              <a:rPr lang="en-US" altLang="zh-CN" dirty="0"/>
              <a:t>Baseline</a:t>
            </a:r>
            <a:r>
              <a:rPr lang="zh-CN" altLang="en-US" dirty="0"/>
              <a:t>：</a:t>
            </a:r>
            <a:r>
              <a:rPr lang="en-US" altLang="zh-CN" dirty="0"/>
              <a:t>central distance between two camera</a:t>
            </a:r>
            <a:endParaRPr lang="en-US" altLang="zh-CN" dirty="0"/>
          </a:p>
          <a:p>
            <a:pPr lvl="1"/>
            <a:r>
              <a:rPr lang="en-US" altLang="zh-CN" dirty="0"/>
              <a:t>Pixels geometry 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thus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04" y="3179201"/>
            <a:ext cx="2695238" cy="7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06" y="4311901"/>
            <a:ext cx="2609524" cy="69523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967" y="2397513"/>
            <a:ext cx="76720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PART 5</a:t>
            </a:r>
            <a:endParaRPr lang="en-US" altLang="zh-CN" sz="4000" dirty="0">
              <a:solidFill>
                <a:srgbClr val="FF0000"/>
              </a:solidFill>
            </a:endParaRPr>
          </a:p>
          <a:p>
            <a:endParaRPr lang="en-US" altLang="zh-CN" sz="4000" dirty="0"/>
          </a:p>
          <a:p>
            <a:r>
              <a:rPr lang="en-US" altLang="zh-CN" sz="4000" dirty="0"/>
              <a:t>Parameter Filter and Non-Parameter Filter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Bayes Filter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5696" y="1690688"/>
            <a:ext cx="4352957" cy="19002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37" y="2284317"/>
            <a:ext cx="5395555" cy="310546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Bayes Filter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Definition of the belief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prediction belief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083" y="2328522"/>
            <a:ext cx="5057812" cy="1190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511436" y="4849233"/>
              <a:ext cx="128520" cy="29052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511436" y="4849233"/>
                <a:ext cx="128520" cy="290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8" name="墨迹 17"/>
              <p14:cNvContentPartPr/>
              <p14:nvPr/>
            </p14:nvContentPartPr>
            <p14:xfrm>
              <a:off x="1964596" y="4632873"/>
              <a:ext cx="405360" cy="495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5"/>
            </p:blipFill>
            <p:spPr>
              <a:xfrm>
                <a:off x="1964596" y="4632873"/>
                <a:ext cx="405360" cy="49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9" name="墨迹 18"/>
              <p14:cNvContentPartPr/>
              <p14:nvPr/>
            </p14:nvContentPartPr>
            <p14:xfrm>
              <a:off x="2398036" y="4843113"/>
              <a:ext cx="15480" cy="2739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7"/>
            </p:blipFill>
            <p:spPr>
              <a:xfrm>
                <a:off x="2398036" y="4843113"/>
                <a:ext cx="15480" cy="273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2" name="墨迹 31"/>
              <p14:cNvContentPartPr/>
              <p14:nvPr/>
            </p14:nvContentPartPr>
            <p14:xfrm>
              <a:off x="2688916" y="4674633"/>
              <a:ext cx="4205880" cy="57744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9"/>
            </p:blipFill>
            <p:spPr>
              <a:xfrm>
                <a:off x="2688916" y="4674633"/>
                <a:ext cx="4205880" cy="577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70" y="0"/>
            <a:ext cx="10648898" cy="38678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5" y="3867837"/>
            <a:ext cx="6009618" cy="2382511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45" y="370415"/>
            <a:ext cx="8540108" cy="600821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008" y="429094"/>
            <a:ext cx="10592127" cy="23196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4" name="墨迹 23"/>
              <p14:cNvContentPartPr/>
              <p14:nvPr/>
            </p14:nvContentPartPr>
            <p14:xfrm>
              <a:off x="9115800" y="3535233"/>
              <a:ext cx="2287440" cy="5616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"/>
            </p:blipFill>
            <p:spPr>
              <a:xfrm>
                <a:off x="9115800" y="3535233"/>
                <a:ext cx="2287440" cy="56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6" name="墨迹 25"/>
              <p14:cNvContentPartPr/>
              <p14:nvPr/>
            </p14:nvContentPartPr>
            <p14:xfrm>
              <a:off x="8937240" y="5564553"/>
              <a:ext cx="2317320" cy="300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"/>
            </p:blipFill>
            <p:spPr>
              <a:xfrm>
                <a:off x="8937240" y="5564553"/>
                <a:ext cx="2317320" cy="30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0" name="墨迹 29"/>
              <p14:cNvContentPartPr/>
              <p14:nvPr/>
            </p14:nvContentPartPr>
            <p14:xfrm>
              <a:off x="9815640" y="4255233"/>
              <a:ext cx="868680" cy="1314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7"/>
            </p:blipFill>
            <p:spPr>
              <a:xfrm>
                <a:off x="9815640" y="4255233"/>
                <a:ext cx="868680" cy="131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4" name="墨迹 33"/>
              <p14:cNvContentPartPr/>
              <p14:nvPr/>
            </p14:nvContentPartPr>
            <p14:xfrm>
              <a:off x="9795120" y="4416513"/>
              <a:ext cx="590400" cy="130032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9"/>
            </p:blipFill>
            <p:spPr>
              <a:xfrm>
                <a:off x="9795120" y="4416513"/>
                <a:ext cx="590400" cy="130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6" name="墨迹 65"/>
              <p14:cNvContentPartPr/>
              <p14:nvPr/>
            </p14:nvContentPartPr>
            <p14:xfrm>
              <a:off x="7932840" y="3274233"/>
              <a:ext cx="3527280" cy="579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"/>
            </p:blipFill>
            <p:spPr>
              <a:xfrm>
                <a:off x="7932840" y="3274233"/>
                <a:ext cx="3527280" cy="5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69" name="墨迹 68"/>
              <p14:cNvContentPartPr/>
              <p14:nvPr/>
            </p14:nvContentPartPr>
            <p14:xfrm>
              <a:off x="11459760" y="3277833"/>
              <a:ext cx="11520" cy="6375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"/>
            </p:blipFill>
            <p:spPr>
              <a:xfrm>
                <a:off x="11459760" y="3277833"/>
                <a:ext cx="11520" cy="637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72" name="墨迹 71"/>
              <p14:cNvContentPartPr/>
              <p14:nvPr/>
            </p14:nvContentPartPr>
            <p14:xfrm>
              <a:off x="11448600" y="3755193"/>
              <a:ext cx="28080" cy="68544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5"/>
            </p:blipFill>
            <p:spPr>
              <a:xfrm>
                <a:off x="11448600" y="3755193"/>
                <a:ext cx="28080" cy="68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73" name="墨迹 72"/>
              <p14:cNvContentPartPr/>
              <p14:nvPr/>
            </p14:nvContentPartPr>
            <p14:xfrm>
              <a:off x="11432760" y="4386993"/>
              <a:ext cx="45720" cy="95652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7"/>
            </p:blipFill>
            <p:spPr>
              <a:xfrm>
                <a:off x="11432760" y="4386993"/>
                <a:ext cx="45720" cy="956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74" name="墨迹 73"/>
              <p14:cNvContentPartPr/>
              <p14:nvPr/>
            </p14:nvContentPartPr>
            <p14:xfrm>
              <a:off x="11402880" y="5150553"/>
              <a:ext cx="34560" cy="5367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9"/>
            </p:blipFill>
            <p:spPr>
              <a:xfrm>
                <a:off x="11402880" y="5150553"/>
                <a:ext cx="34560" cy="536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77" name="墨迹 76"/>
              <p14:cNvContentPartPr/>
              <p14:nvPr/>
            </p14:nvContentPartPr>
            <p14:xfrm>
              <a:off x="7398960" y="6035073"/>
              <a:ext cx="480600" cy="1008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21"/>
            </p:blipFill>
            <p:spPr>
              <a:xfrm>
                <a:off x="7398960" y="6035073"/>
                <a:ext cx="480600" cy="10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82" name="墨迹 81"/>
              <p14:cNvContentPartPr/>
              <p14:nvPr/>
            </p14:nvContentPartPr>
            <p14:xfrm>
              <a:off x="9924360" y="5882073"/>
              <a:ext cx="813960" cy="4968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23"/>
            </p:blipFill>
            <p:spPr>
              <a:xfrm>
                <a:off x="9924360" y="5882073"/>
                <a:ext cx="813960" cy="4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83" name="墨迹 82"/>
              <p14:cNvContentPartPr/>
              <p14:nvPr/>
            </p14:nvContentPartPr>
            <p14:xfrm>
              <a:off x="9163320" y="5905473"/>
              <a:ext cx="1124640" cy="795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25"/>
            </p:blipFill>
            <p:spPr>
              <a:xfrm>
                <a:off x="9163320" y="5905473"/>
                <a:ext cx="1124640" cy="7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84" name="墨迹 83"/>
              <p14:cNvContentPartPr/>
              <p14:nvPr/>
            </p14:nvContentPartPr>
            <p14:xfrm>
              <a:off x="8147760" y="5936073"/>
              <a:ext cx="1453320" cy="1314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27"/>
            </p:blipFill>
            <p:spPr>
              <a:xfrm>
                <a:off x="8147760" y="5936073"/>
                <a:ext cx="1453320" cy="13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88" name="墨迹 87"/>
              <p14:cNvContentPartPr/>
              <p14:nvPr/>
            </p14:nvContentPartPr>
            <p14:xfrm>
              <a:off x="11371200" y="5542233"/>
              <a:ext cx="26280" cy="20268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29"/>
            </p:blipFill>
            <p:spPr>
              <a:xfrm>
                <a:off x="11371200" y="5542233"/>
                <a:ext cx="26280" cy="202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89" name="墨迹 88"/>
              <p14:cNvContentPartPr/>
              <p14:nvPr/>
            </p14:nvContentPartPr>
            <p14:xfrm>
              <a:off x="10338360" y="5239113"/>
              <a:ext cx="27000" cy="21528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31"/>
            </p:blipFill>
            <p:spPr>
              <a:xfrm>
                <a:off x="10338360" y="5239113"/>
                <a:ext cx="27000" cy="215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90" name="墨迹 89"/>
              <p14:cNvContentPartPr/>
              <p14:nvPr/>
            </p14:nvContentPartPr>
            <p14:xfrm>
              <a:off x="10322520" y="5439993"/>
              <a:ext cx="14760" cy="6912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33"/>
            </p:blipFill>
            <p:spPr>
              <a:xfrm>
                <a:off x="10322520" y="5439993"/>
                <a:ext cx="14760" cy="69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91" name="墨迹 90"/>
              <p14:cNvContentPartPr/>
              <p14:nvPr/>
            </p14:nvContentPartPr>
            <p14:xfrm>
              <a:off x="10862520" y="5771193"/>
              <a:ext cx="505800" cy="6408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35"/>
            </p:blipFill>
            <p:spPr>
              <a:xfrm>
                <a:off x="10862520" y="5771193"/>
                <a:ext cx="505800" cy="64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92" name="墨迹 91"/>
              <p14:cNvContentPartPr/>
              <p14:nvPr/>
            </p14:nvContentPartPr>
            <p14:xfrm>
              <a:off x="10413960" y="5832033"/>
              <a:ext cx="809280" cy="3924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37"/>
            </p:blipFill>
            <p:spPr>
              <a:xfrm>
                <a:off x="10413960" y="5832033"/>
                <a:ext cx="809280" cy="39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97" name="墨迹 96"/>
              <p14:cNvContentPartPr/>
              <p14:nvPr/>
            </p14:nvContentPartPr>
            <p14:xfrm>
              <a:off x="7302480" y="5987913"/>
              <a:ext cx="1361880" cy="756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39"/>
            </p:blipFill>
            <p:spPr>
              <a:xfrm>
                <a:off x="7302480" y="5987913"/>
                <a:ext cx="1361880" cy="7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123" name="墨迹 122"/>
              <p14:cNvContentPartPr/>
              <p14:nvPr/>
            </p14:nvContentPartPr>
            <p14:xfrm>
              <a:off x="9949560" y="4466913"/>
              <a:ext cx="69840" cy="52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41"/>
            </p:blipFill>
            <p:spPr>
              <a:xfrm>
                <a:off x="9949560" y="4466913"/>
                <a:ext cx="69840" cy="5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124" name="墨迹 123"/>
              <p14:cNvContentPartPr/>
              <p14:nvPr/>
            </p14:nvContentPartPr>
            <p14:xfrm>
              <a:off x="9895920" y="4494993"/>
              <a:ext cx="114120" cy="5652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43"/>
            </p:blipFill>
            <p:spPr>
              <a:xfrm>
                <a:off x="9895920" y="4494993"/>
                <a:ext cx="114120" cy="56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125" name="墨迹 124"/>
              <p14:cNvContentPartPr/>
              <p14:nvPr/>
            </p14:nvContentPartPr>
            <p14:xfrm>
              <a:off x="9903840" y="4534233"/>
              <a:ext cx="164880" cy="957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45"/>
            </p:blipFill>
            <p:spPr>
              <a:xfrm>
                <a:off x="9903840" y="4534233"/>
                <a:ext cx="164880" cy="9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126" name="墨迹 125"/>
              <p14:cNvContentPartPr/>
              <p14:nvPr/>
            </p14:nvContentPartPr>
            <p14:xfrm>
              <a:off x="9907080" y="4614513"/>
              <a:ext cx="272160" cy="13788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47"/>
            </p:blipFill>
            <p:spPr>
              <a:xfrm>
                <a:off x="9907080" y="4614513"/>
                <a:ext cx="272160" cy="137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127" name="墨迹 126"/>
              <p14:cNvContentPartPr/>
              <p14:nvPr/>
            </p14:nvContentPartPr>
            <p14:xfrm>
              <a:off x="9978000" y="4548273"/>
              <a:ext cx="204120" cy="10728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49"/>
            </p:blipFill>
            <p:spPr>
              <a:xfrm>
                <a:off x="9978000" y="4548273"/>
                <a:ext cx="204120" cy="107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128" name="墨迹 127"/>
              <p14:cNvContentPartPr/>
              <p14:nvPr/>
            </p14:nvContentPartPr>
            <p14:xfrm>
              <a:off x="9926160" y="4697313"/>
              <a:ext cx="237240" cy="109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51"/>
            </p:blipFill>
            <p:spPr>
              <a:xfrm>
                <a:off x="9926160" y="4697313"/>
                <a:ext cx="237240" cy="10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131" name="墨迹 130"/>
              <p14:cNvContentPartPr/>
              <p14:nvPr/>
            </p14:nvContentPartPr>
            <p14:xfrm>
              <a:off x="9957480" y="4812153"/>
              <a:ext cx="307080" cy="13392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53"/>
            </p:blipFill>
            <p:spPr>
              <a:xfrm>
                <a:off x="9957480" y="4812153"/>
                <a:ext cx="307080" cy="133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132" name="墨迹 131"/>
              <p14:cNvContentPartPr/>
              <p14:nvPr/>
            </p14:nvContentPartPr>
            <p14:xfrm>
              <a:off x="9959280" y="4741953"/>
              <a:ext cx="265680" cy="1368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55"/>
            </p:blipFill>
            <p:spPr>
              <a:xfrm>
                <a:off x="9959280" y="4741953"/>
                <a:ext cx="265680" cy="13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133" name="墨迹 132"/>
              <p14:cNvContentPartPr/>
              <p14:nvPr/>
            </p14:nvContentPartPr>
            <p14:xfrm>
              <a:off x="9967200" y="4896393"/>
              <a:ext cx="248400" cy="9864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57"/>
            </p:blipFill>
            <p:spPr>
              <a:xfrm>
                <a:off x="9967200" y="4896393"/>
                <a:ext cx="248400" cy="98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134" name="墨迹 133"/>
              <p14:cNvContentPartPr/>
              <p14:nvPr/>
            </p14:nvContentPartPr>
            <p14:xfrm>
              <a:off x="9944880" y="4979193"/>
              <a:ext cx="336960" cy="11412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59"/>
            </p:blipFill>
            <p:spPr>
              <a:xfrm>
                <a:off x="9944880" y="4979193"/>
                <a:ext cx="336960" cy="114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135" name="墨迹 134"/>
              <p14:cNvContentPartPr/>
              <p14:nvPr/>
            </p14:nvContentPartPr>
            <p14:xfrm>
              <a:off x="9963960" y="5025633"/>
              <a:ext cx="303480" cy="13248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61"/>
            </p:blipFill>
            <p:spPr>
              <a:xfrm>
                <a:off x="9963960" y="5025633"/>
                <a:ext cx="303480" cy="132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141" name="墨迹 140"/>
              <p14:cNvContentPartPr/>
              <p14:nvPr/>
            </p14:nvContentPartPr>
            <p14:xfrm>
              <a:off x="9924360" y="5522793"/>
              <a:ext cx="376200" cy="1209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63"/>
            </p:blipFill>
            <p:spPr>
              <a:xfrm>
                <a:off x="9924360" y="5522793"/>
                <a:ext cx="376200" cy="120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142" name="墨迹 141"/>
              <p14:cNvContentPartPr/>
              <p14:nvPr/>
            </p14:nvContentPartPr>
            <p14:xfrm>
              <a:off x="10147200" y="5496513"/>
              <a:ext cx="173880" cy="741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65"/>
            </p:blipFill>
            <p:spPr>
              <a:xfrm>
                <a:off x="10147200" y="5496513"/>
                <a:ext cx="173880" cy="74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212" name="墨迹 211"/>
              <p14:cNvContentPartPr/>
              <p14:nvPr/>
            </p14:nvContentPartPr>
            <p14:xfrm>
              <a:off x="9508920" y="4726833"/>
              <a:ext cx="747720" cy="9576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67"/>
            </p:blipFill>
            <p:spPr>
              <a:xfrm>
                <a:off x="9508920" y="4726833"/>
                <a:ext cx="747720" cy="95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215" name="墨迹 214"/>
              <p14:cNvContentPartPr/>
              <p14:nvPr/>
            </p14:nvContentPartPr>
            <p14:xfrm>
              <a:off x="9633480" y="4574913"/>
              <a:ext cx="6480" cy="3276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69"/>
            </p:blipFill>
            <p:spPr>
              <a:xfrm>
                <a:off x="9633480" y="4574913"/>
                <a:ext cx="6480" cy="32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231" name="墨迹 230"/>
              <p14:cNvContentPartPr/>
              <p14:nvPr/>
            </p14:nvContentPartPr>
            <p14:xfrm>
              <a:off x="9131640" y="4594713"/>
              <a:ext cx="360000" cy="3906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71"/>
            </p:blipFill>
            <p:spPr>
              <a:xfrm>
                <a:off x="9131640" y="4594713"/>
                <a:ext cx="360000" cy="3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256" name="墨迹 255"/>
              <p14:cNvContentPartPr/>
              <p14:nvPr/>
            </p14:nvContentPartPr>
            <p14:xfrm>
              <a:off x="8844000" y="4315353"/>
              <a:ext cx="1234080" cy="2952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73"/>
            </p:blipFill>
            <p:spPr>
              <a:xfrm>
                <a:off x="8844000" y="4315353"/>
                <a:ext cx="1234080" cy="29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257" name="墨迹 256"/>
              <p14:cNvContentPartPr/>
              <p14:nvPr/>
            </p14:nvContentPartPr>
            <p14:xfrm>
              <a:off x="9349440" y="4965153"/>
              <a:ext cx="66600" cy="2952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75"/>
            </p:blipFill>
            <p:spPr>
              <a:xfrm>
                <a:off x="9349440" y="4965153"/>
                <a:ext cx="66600" cy="29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258" name="墨迹 257"/>
              <p14:cNvContentPartPr/>
              <p14:nvPr/>
            </p14:nvContentPartPr>
            <p14:xfrm>
              <a:off x="7639080" y="4683273"/>
              <a:ext cx="1702800" cy="56268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77"/>
            </p:blipFill>
            <p:spPr>
              <a:xfrm>
                <a:off x="7639080" y="4683273"/>
                <a:ext cx="1702800" cy="562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259" name="墨迹 258"/>
              <p14:cNvContentPartPr/>
              <p14:nvPr/>
            </p14:nvContentPartPr>
            <p14:xfrm>
              <a:off x="7798920" y="4958313"/>
              <a:ext cx="257040" cy="41508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79"/>
            </p:blipFill>
            <p:spPr>
              <a:xfrm>
                <a:off x="7798920" y="4958313"/>
                <a:ext cx="257040" cy="41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270" name="墨迹 269"/>
              <p14:cNvContentPartPr/>
              <p14:nvPr/>
            </p14:nvContentPartPr>
            <p14:xfrm>
              <a:off x="8348280" y="4711353"/>
              <a:ext cx="257760" cy="33012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81"/>
            </p:blipFill>
            <p:spPr>
              <a:xfrm>
                <a:off x="8348280" y="4711353"/>
                <a:ext cx="257760" cy="330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271" name="墨迹 270"/>
              <p14:cNvContentPartPr/>
              <p14:nvPr/>
            </p14:nvContentPartPr>
            <p14:xfrm>
              <a:off x="7885320" y="5864793"/>
              <a:ext cx="316800" cy="16236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83"/>
            </p:blipFill>
            <p:spPr>
              <a:xfrm>
                <a:off x="7885320" y="5864793"/>
                <a:ext cx="316800" cy="162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295" name="墨迹 294"/>
              <p14:cNvContentPartPr/>
              <p14:nvPr/>
            </p14:nvContentPartPr>
            <p14:xfrm>
              <a:off x="588316" y="3060393"/>
              <a:ext cx="2792160" cy="237204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85"/>
            </p:blipFill>
            <p:spPr>
              <a:xfrm>
                <a:off x="588316" y="3060393"/>
                <a:ext cx="2792160" cy="2372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302" name="墨迹 301"/>
              <p14:cNvContentPartPr/>
              <p14:nvPr/>
            </p14:nvContentPartPr>
            <p14:xfrm>
              <a:off x="7632600" y="5100513"/>
              <a:ext cx="515520" cy="92808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87"/>
            </p:blipFill>
            <p:spPr>
              <a:xfrm>
                <a:off x="7632600" y="5100513"/>
                <a:ext cx="515520" cy="928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315" name="墨迹 314"/>
              <p14:cNvContentPartPr/>
              <p14:nvPr/>
            </p14:nvContentPartPr>
            <p14:xfrm>
              <a:off x="9258000" y="4507593"/>
              <a:ext cx="6480" cy="18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89"/>
            </p:blipFill>
            <p:spPr>
              <a:xfrm>
                <a:off x="9258000" y="4507593"/>
                <a:ext cx="6480" cy="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316" name="墨迹 315"/>
              <p14:cNvContentPartPr/>
              <p14:nvPr/>
            </p14:nvContentPartPr>
            <p14:xfrm>
              <a:off x="8898000" y="4638273"/>
              <a:ext cx="202320" cy="34704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91"/>
            </p:blipFill>
            <p:spPr>
              <a:xfrm>
                <a:off x="8898000" y="4638273"/>
                <a:ext cx="202320" cy="3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317" name="墨迹 316"/>
              <p14:cNvContentPartPr/>
              <p14:nvPr/>
            </p14:nvContentPartPr>
            <p14:xfrm>
              <a:off x="8495160" y="4685793"/>
              <a:ext cx="107640" cy="3708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93"/>
            </p:blipFill>
            <p:spPr>
              <a:xfrm>
                <a:off x="8495160" y="4685793"/>
                <a:ext cx="107640" cy="37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318" name="墨迹 317"/>
              <p14:cNvContentPartPr/>
              <p14:nvPr/>
            </p14:nvContentPartPr>
            <p14:xfrm>
              <a:off x="8245680" y="4732233"/>
              <a:ext cx="110880" cy="3708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95"/>
            </p:blipFill>
            <p:spPr>
              <a:xfrm>
                <a:off x="8245680" y="4732233"/>
                <a:ext cx="110880" cy="37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319" name="墨迹 318"/>
              <p14:cNvContentPartPr/>
              <p14:nvPr/>
            </p14:nvContentPartPr>
            <p14:xfrm>
              <a:off x="8138040" y="4805313"/>
              <a:ext cx="41400" cy="1008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97"/>
            </p:blipFill>
            <p:spPr>
              <a:xfrm>
                <a:off x="8138040" y="4805313"/>
                <a:ext cx="41400" cy="10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320" name="墨迹 319"/>
              <p14:cNvContentPartPr/>
              <p14:nvPr/>
            </p14:nvContentPartPr>
            <p14:xfrm>
              <a:off x="7970640" y="4816473"/>
              <a:ext cx="82440" cy="2160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99"/>
            </p:blipFill>
            <p:spPr>
              <a:xfrm>
                <a:off x="7970640" y="4816473"/>
                <a:ext cx="82440" cy="2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321" name="墨迹 320"/>
              <p14:cNvContentPartPr/>
              <p14:nvPr/>
            </p14:nvContentPartPr>
            <p14:xfrm>
              <a:off x="8943720" y="4866873"/>
              <a:ext cx="1800" cy="1728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01"/>
            </p:blipFill>
            <p:spPr>
              <a:xfrm>
                <a:off x="8943720" y="4866873"/>
                <a:ext cx="1800" cy="17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322" name="墨迹 321"/>
              <p14:cNvContentPartPr/>
              <p14:nvPr/>
            </p14:nvContentPartPr>
            <p14:xfrm>
              <a:off x="7665720" y="4945713"/>
              <a:ext cx="284760" cy="2196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103"/>
            </p:blipFill>
            <p:spPr>
              <a:xfrm>
                <a:off x="7665720" y="4945713"/>
                <a:ext cx="284760" cy="21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323" name="墨迹 322"/>
              <p14:cNvContentPartPr/>
              <p14:nvPr/>
            </p14:nvContentPartPr>
            <p14:xfrm>
              <a:off x="8112840" y="4973793"/>
              <a:ext cx="74520" cy="972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105"/>
            </p:blipFill>
            <p:spPr>
              <a:xfrm>
                <a:off x="8112840" y="4973793"/>
                <a:ext cx="74520" cy="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324" name="墨迹 323"/>
              <p14:cNvContentPartPr/>
              <p14:nvPr/>
            </p14:nvContentPartPr>
            <p14:xfrm>
              <a:off x="8855520" y="5053713"/>
              <a:ext cx="7920" cy="2016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107"/>
            </p:blipFill>
            <p:spPr>
              <a:xfrm>
                <a:off x="8855520" y="5053713"/>
                <a:ext cx="7920" cy="2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325" name="墨迹 324"/>
              <p14:cNvContentPartPr/>
              <p14:nvPr/>
            </p14:nvContentPartPr>
            <p14:xfrm>
              <a:off x="8583360" y="5084673"/>
              <a:ext cx="77760" cy="1008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109"/>
            </p:blipFill>
            <p:spPr>
              <a:xfrm>
                <a:off x="8583360" y="5084673"/>
                <a:ext cx="77760" cy="10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326" name="墨迹 325"/>
              <p14:cNvContentPartPr/>
              <p14:nvPr/>
            </p14:nvContentPartPr>
            <p14:xfrm>
              <a:off x="9082680" y="5088993"/>
              <a:ext cx="8280" cy="270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111"/>
            </p:blipFill>
            <p:spPr>
              <a:xfrm>
                <a:off x="9082680" y="5088993"/>
                <a:ext cx="8280" cy="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327" name="墨迹 326"/>
              <p14:cNvContentPartPr/>
              <p14:nvPr/>
            </p14:nvContentPartPr>
            <p14:xfrm>
              <a:off x="8315520" y="5180073"/>
              <a:ext cx="126360" cy="18144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113"/>
            </p:blipFill>
            <p:spPr>
              <a:xfrm>
                <a:off x="8315520" y="5180073"/>
                <a:ext cx="126360" cy="181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328" name="墨迹 327"/>
              <p14:cNvContentPartPr/>
              <p14:nvPr/>
            </p14:nvContentPartPr>
            <p14:xfrm>
              <a:off x="7954800" y="5348553"/>
              <a:ext cx="365400" cy="1713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115"/>
            </p:blipFill>
            <p:spPr>
              <a:xfrm>
                <a:off x="7954800" y="5348553"/>
                <a:ext cx="365400" cy="171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441" name="墨迹 440"/>
              <p14:cNvContentPartPr/>
              <p14:nvPr/>
            </p14:nvContentPartPr>
            <p14:xfrm>
              <a:off x="9752280" y="5335953"/>
              <a:ext cx="489960" cy="18864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117"/>
            </p:blipFill>
            <p:spPr>
              <a:xfrm>
                <a:off x="9752280" y="5335953"/>
                <a:ext cx="489960" cy="188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Kalman</a:t>
            </a:r>
            <a:r>
              <a:rPr lang="en-US" altLang="zh-CN" dirty="0"/>
              <a:t> Filter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 is a Bayes filter </a:t>
            </a:r>
            <a:endParaRPr lang="en-US" altLang="zh-CN" dirty="0"/>
          </a:p>
          <a:p>
            <a:r>
              <a:rPr lang="en-US" altLang="zh-CN" dirty="0"/>
              <a:t> Estimator for the linear Gaussian case </a:t>
            </a:r>
            <a:endParaRPr lang="en-US" altLang="zh-CN" dirty="0"/>
          </a:p>
          <a:p>
            <a:r>
              <a:rPr lang="en-US" altLang="zh-CN" dirty="0"/>
              <a:t> Optimal solution for linear models and Gaussian distributions</a:t>
            </a:r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dirty="0" err="1"/>
              <a:t>Kalman</a:t>
            </a:r>
            <a:r>
              <a:rPr lang="en-US" altLang="zh-CN" dirty="0"/>
              <a:t> filter assumes a linear transition and observation model </a:t>
            </a:r>
            <a:endParaRPr lang="en-US" altLang="zh-CN" dirty="0"/>
          </a:p>
          <a:p>
            <a:r>
              <a:rPr lang="en-US" altLang="zh-CN" dirty="0"/>
              <a:t>Zero mean Gaussian noise 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1792" y="4828370"/>
            <a:ext cx="5074557" cy="19522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Distribution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9356" y="2128013"/>
            <a:ext cx="4936999" cy="357025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87" y="3060775"/>
            <a:ext cx="2447943" cy="1914539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355" y="1232724"/>
            <a:ext cx="4324382" cy="115253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538" y="476596"/>
            <a:ext cx="2895385" cy="11139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1" y="277092"/>
            <a:ext cx="8663814" cy="5857701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39" y="379945"/>
            <a:ext cx="6163484" cy="29569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15" y="3336901"/>
            <a:ext cx="5941731" cy="3376272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64" y="267217"/>
            <a:ext cx="8086784" cy="432438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652" y="300318"/>
            <a:ext cx="8753539" cy="60246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538" y="476596"/>
            <a:ext cx="2895385" cy="111390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47" y="438777"/>
            <a:ext cx="8524937" cy="6091282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59" y="235245"/>
            <a:ext cx="8343961" cy="614367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43" y="566677"/>
            <a:ext cx="8360681" cy="4864304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793" y="259318"/>
            <a:ext cx="8398653" cy="649845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Non-Linear Function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123" y="1891676"/>
            <a:ext cx="5055655" cy="4246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777" y="1891675"/>
            <a:ext cx="5684363" cy="4109263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Non-Gaussian Distributions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11" y="1690688"/>
            <a:ext cx="7795037" cy="43842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Distribution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3259" y="758453"/>
            <a:ext cx="4427033" cy="59705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7104337" y="2506302"/>
              <a:ext cx="709560" cy="4813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7104337" y="2506302"/>
                <a:ext cx="709560" cy="481320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51476" y="1138704"/>
            <a:ext cx="4315760" cy="6142311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4" name="墨迹 13"/>
              <p14:cNvContentPartPr/>
              <p14:nvPr/>
            </p14:nvContentPartPr>
            <p14:xfrm>
              <a:off x="5255377" y="2226942"/>
              <a:ext cx="62280" cy="43992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5255377" y="2226942"/>
                <a:ext cx="62280" cy="439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5" name="墨迹 14"/>
              <p14:cNvContentPartPr/>
              <p14:nvPr/>
            </p14:nvContentPartPr>
            <p14:xfrm>
              <a:off x="5094817" y="2048022"/>
              <a:ext cx="417960" cy="120924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8"/>
            </p:blipFill>
            <p:spPr>
              <a:xfrm>
                <a:off x="5094817" y="2048022"/>
                <a:ext cx="417960" cy="1209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7" name="墨迹 16"/>
              <p14:cNvContentPartPr/>
              <p14:nvPr/>
            </p14:nvContentPartPr>
            <p14:xfrm>
              <a:off x="5112457" y="1974942"/>
              <a:ext cx="291240" cy="105372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0"/>
            </p:blipFill>
            <p:spPr>
              <a:xfrm>
                <a:off x="5112457" y="1974942"/>
                <a:ext cx="291240" cy="10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0" name="墨迹 19"/>
              <p14:cNvContentPartPr/>
              <p14:nvPr/>
            </p14:nvContentPartPr>
            <p14:xfrm>
              <a:off x="5048017" y="1717902"/>
              <a:ext cx="461880" cy="1575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2"/>
            </p:blipFill>
            <p:spPr>
              <a:xfrm>
                <a:off x="5048017" y="1717902"/>
                <a:ext cx="461880" cy="157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3" name="墨迹 22"/>
              <p14:cNvContentPartPr/>
              <p14:nvPr/>
            </p14:nvContentPartPr>
            <p14:xfrm>
              <a:off x="4911577" y="2102382"/>
              <a:ext cx="906120" cy="1296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4"/>
            </p:blipFill>
            <p:spPr>
              <a:xfrm>
                <a:off x="4911577" y="2102382"/>
                <a:ext cx="906120" cy="1296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6" name="墨迹 35"/>
              <p14:cNvContentPartPr/>
              <p14:nvPr/>
            </p14:nvContentPartPr>
            <p14:xfrm>
              <a:off x="2087017" y="2396502"/>
              <a:ext cx="3353040" cy="88848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16"/>
            </p:blipFill>
            <p:spPr>
              <a:xfrm>
                <a:off x="2087017" y="2396502"/>
                <a:ext cx="3353040" cy="888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9" name="墨迹 38"/>
              <p14:cNvContentPartPr/>
              <p14:nvPr/>
            </p14:nvContentPartPr>
            <p14:xfrm>
              <a:off x="3796657" y="1571022"/>
              <a:ext cx="1310400" cy="1090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8"/>
            </p:blipFill>
            <p:spPr>
              <a:xfrm>
                <a:off x="3796657" y="1571022"/>
                <a:ext cx="1310400" cy="109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40" name="墨迹 39"/>
              <p14:cNvContentPartPr/>
              <p14:nvPr/>
            </p14:nvContentPartPr>
            <p14:xfrm>
              <a:off x="5207137" y="2139102"/>
              <a:ext cx="155520" cy="61272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0"/>
            </p:blipFill>
            <p:spPr>
              <a:xfrm>
                <a:off x="5207137" y="2139102"/>
                <a:ext cx="155520" cy="612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5" name="墨迹 4"/>
              <p14:cNvContentPartPr/>
              <p14:nvPr/>
            </p14:nvContentPartPr>
            <p14:xfrm>
              <a:off x="5169642" y="2392242"/>
              <a:ext cx="310680" cy="2113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2"/>
            </p:blipFill>
            <p:spPr>
              <a:xfrm>
                <a:off x="5169642" y="2392242"/>
                <a:ext cx="310680" cy="211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EKF Linearization: First Order Taylor Expansion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66785"/>
            <a:ext cx="8422452" cy="405901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Jacobian Matrix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147" y="1690688"/>
            <a:ext cx="7519436" cy="485151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Linearized Motion Model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255" y="1615273"/>
            <a:ext cx="8523809" cy="444761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Linearized Observation Model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032" y="1978479"/>
            <a:ext cx="8809524" cy="439047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Extended </a:t>
            </a:r>
            <a:r>
              <a:rPr lang="en-US" altLang="zh-CN" dirty="0" err="1"/>
              <a:t>Kalman</a:t>
            </a:r>
            <a:r>
              <a:rPr lang="en-US" altLang="zh-CN" dirty="0"/>
              <a:t> Filter Algorithm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478" y="1841454"/>
            <a:ext cx="8281642" cy="46999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Extended Information Filter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37535"/>
            <a:ext cx="7136916" cy="452622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Extended Information Filter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64" y="1897689"/>
            <a:ext cx="8403802" cy="4448524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Dual Representation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130" y="1841242"/>
            <a:ext cx="7532163" cy="4204768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Marginalization and Conditioning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505" y="1886250"/>
            <a:ext cx="8016228" cy="440154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 Filter Algorithm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182" y="1533479"/>
            <a:ext cx="8285714" cy="47714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14145</Words>
  <Application>WPS Presentation</Application>
  <PresentationFormat>宽屏</PresentationFormat>
  <Paragraphs>1212</Paragraphs>
  <Slides>206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206</vt:i4>
      </vt:variant>
    </vt:vector>
  </HeadingPairs>
  <TitlesOfParts>
    <vt:vector size="226" baseType="lpstr">
      <vt:lpstr>Arial</vt:lpstr>
      <vt:lpstr>宋体</vt:lpstr>
      <vt:lpstr>Wingdings</vt:lpstr>
      <vt:lpstr>DejaVu Sans</vt:lpstr>
      <vt:lpstr>Verdana</vt:lpstr>
      <vt:lpstr>Gubbi</vt:lpstr>
      <vt:lpstr>黑体</vt:lpstr>
      <vt:lpstr>Droid Sans Fallback</vt:lpstr>
      <vt:lpstr>Wingdings</vt:lpstr>
      <vt:lpstr>Times New Roman</vt:lpstr>
      <vt:lpstr>Tahoma</vt:lpstr>
      <vt:lpstr>Arial</vt:lpstr>
      <vt:lpstr>等线 Light</vt:lpstr>
      <vt:lpstr>宋体</vt:lpstr>
      <vt:lpstr>等线</vt:lpstr>
      <vt:lpstr>微软雅黑</vt:lpstr>
      <vt:lpstr>Arial Unicode MS</vt:lpstr>
      <vt:lpstr>Abyssinica SIL</vt:lpstr>
      <vt:lpstr>OpenSymbol</vt:lpstr>
      <vt:lpstr>Office 主题​​</vt:lpstr>
      <vt:lpstr>物流移动机器人学报告  Mobile Robotics on Logistics</vt:lpstr>
      <vt:lpstr>PowerPoint 演示文稿</vt:lpstr>
      <vt:lpstr>综述</vt:lpstr>
      <vt:lpstr>PowerPoint 演示文稿</vt:lpstr>
      <vt:lpstr>Gaussian Distribution</vt:lpstr>
      <vt:lpstr>Gaussian Distribution</vt:lpstr>
      <vt:lpstr>Gaussian Distribution</vt:lpstr>
      <vt:lpstr>Gaussian Distribution</vt:lpstr>
      <vt:lpstr>Gaussian Distribution</vt:lpstr>
      <vt:lpstr>Gaussian Distribution</vt:lpstr>
      <vt:lpstr>MLE &amp; MAP</vt:lpstr>
      <vt:lpstr>Maximum Likelihood Estimate of Multivariate Gaussian Parameters </vt:lpstr>
      <vt:lpstr>Maximum Likelihood Estimate of Multivariate Gaussian Parameters </vt:lpstr>
      <vt:lpstr>Maximum Likelihood Estimate of Multivariate Gaussian Parameters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 Frames</vt:lpstr>
      <vt:lpstr> Dot Product</vt:lpstr>
      <vt:lpstr>Cross Product</vt:lpstr>
      <vt:lpstr>Rotations</vt:lpstr>
      <vt:lpstr>Rotations</vt:lpstr>
      <vt:lpstr>Rotations</vt:lpstr>
      <vt:lpstr> Principal Rotations </vt:lpstr>
      <vt:lpstr> Alternate Rotation Representations </vt:lpstr>
      <vt:lpstr>Euler Angles</vt:lpstr>
      <vt:lpstr>Angle-Axis</vt:lpstr>
      <vt:lpstr>Quaternions</vt:lpstr>
      <vt:lpstr>Quaternions</vt:lpstr>
      <vt:lpstr>Quaternions</vt:lpstr>
      <vt:lpstr>Quaternions</vt:lpstr>
      <vt:lpstr>Transform Matrix</vt:lpstr>
      <vt:lpstr>Transform Matrix</vt:lpstr>
      <vt:lpstr>PowerPoint 演示文稿</vt:lpstr>
      <vt:lpstr> Lie groups</vt:lpstr>
      <vt:lpstr>Special Orthogonal and Special Euclidean Groups</vt:lpstr>
      <vt:lpstr>Special Orthogonal and Special Euclidean Groups</vt:lpstr>
      <vt:lpstr>Special Orthogonal and Special Euclidean Groups</vt:lpstr>
      <vt:lpstr>Property</vt:lpstr>
      <vt:lpstr>Lie Algebras</vt:lpstr>
      <vt:lpstr>Lie algebra associated with SO(3) </vt:lpstr>
      <vt:lpstr> Lie algebra associated with SE(3)</vt:lpstr>
      <vt:lpstr>PowerPoint 演示文稿</vt:lpstr>
      <vt:lpstr>PowerPoint 演示文稿</vt:lpstr>
      <vt:lpstr>Exponential Map </vt:lpstr>
      <vt:lpstr>Rotations</vt:lpstr>
      <vt:lpstr>PowerPoint 演示文稿</vt:lpstr>
      <vt:lpstr>PowerPoint 演示文稿</vt:lpstr>
      <vt:lpstr>PowerPoint 演示文稿</vt:lpstr>
      <vt:lpstr>Poses</vt:lpstr>
      <vt:lpstr>PowerPoint 演示文稿</vt:lpstr>
      <vt:lpstr>PowerPoint 演示文稿</vt:lpstr>
      <vt:lpstr>Derivation and perturbation scheme</vt:lpstr>
      <vt:lpstr>Baker-Campbell-Hausdorff</vt:lpstr>
      <vt:lpstr>Rotations</vt:lpstr>
      <vt:lpstr>PowerPoint 演示文稿</vt:lpstr>
      <vt:lpstr>Derivation and perturbation scheme</vt:lpstr>
      <vt:lpstr>Derivation</vt:lpstr>
      <vt:lpstr>Perturbation</vt:lpstr>
      <vt:lpstr>PowerPoint 演示文稿</vt:lpstr>
      <vt:lpstr>Odometry Modeling</vt:lpstr>
      <vt:lpstr>Odometry Modeling</vt:lpstr>
      <vt:lpstr>Odometry Modeling</vt:lpstr>
      <vt:lpstr>PowerPoint 演示文稿</vt:lpstr>
      <vt:lpstr>Odometry</vt:lpstr>
      <vt:lpstr>LIDAR	Depth	Sensor</vt:lpstr>
      <vt:lpstr>Camera Model</vt:lpstr>
      <vt:lpstr>Camera Model</vt:lpstr>
      <vt:lpstr>Camera Model</vt:lpstr>
      <vt:lpstr>PowerPoint 演示文稿</vt:lpstr>
      <vt:lpstr> Bayes Filter </vt:lpstr>
      <vt:lpstr> Bayes Filter </vt:lpstr>
      <vt:lpstr>PowerPoint 演示文稿</vt:lpstr>
      <vt:lpstr>PowerPoint 演示文稿</vt:lpstr>
      <vt:lpstr>PowerPoint 演示文稿</vt:lpstr>
      <vt:lpstr>Kalman Filter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Non-Linear Function </vt:lpstr>
      <vt:lpstr>Non-Gaussian Distributions</vt:lpstr>
      <vt:lpstr>EKF Linearization: First Order Taylor Expansion</vt:lpstr>
      <vt:lpstr>Jacobian Matrix </vt:lpstr>
      <vt:lpstr>Linearized Motion Model </vt:lpstr>
      <vt:lpstr>Linearized Observation Model</vt:lpstr>
      <vt:lpstr>Extended Kalman Filter Algorithm</vt:lpstr>
      <vt:lpstr>Extended Information Filter </vt:lpstr>
      <vt:lpstr>Extended Information Filter </vt:lpstr>
      <vt:lpstr>Dual Representation </vt:lpstr>
      <vt:lpstr>Marginalization and Conditioning </vt:lpstr>
      <vt:lpstr>Information Filter Algorithm </vt:lpstr>
      <vt:lpstr>Complexity</vt:lpstr>
      <vt:lpstr>非线性最小二乘</vt:lpstr>
      <vt:lpstr> 非线性最小二乘</vt:lpstr>
      <vt:lpstr>非线性最小二乘</vt:lpstr>
      <vt:lpstr>非线性最小二乘</vt:lpstr>
      <vt:lpstr> 非线性最小二乘</vt:lpstr>
      <vt:lpstr>非线性最小二乘</vt:lpstr>
      <vt:lpstr>非线性最小二乘</vt:lpstr>
      <vt:lpstr>特征点提取与匹配</vt:lpstr>
      <vt:lpstr>特征点提取与匹配</vt:lpstr>
      <vt:lpstr>特征点提取与匹配</vt:lpstr>
      <vt:lpstr>特征点提取与匹配</vt:lpstr>
      <vt:lpstr>特征点提取与匹配</vt:lpstr>
      <vt:lpstr>2D-2D 对极几何</vt:lpstr>
      <vt:lpstr>2D-2D 对极几何</vt:lpstr>
      <vt:lpstr>2D-2D 对极几何</vt:lpstr>
      <vt:lpstr>2D-2D 对极几何</vt:lpstr>
      <vt:lpstr>2D-2D 对极几何</vt:lpstr>
      <vt:lpstr> 2D-2D 对极几何</vt:lpstr>
      <vt:lpstr> 3D-2D PnP</vt:lpstr>
      <vt:lpstr>3D-2D PnP</vt:lpstr>
      <vt:lpstr>3D-2D PnP</vt:lpstr>
      <vt:lpstr> 3D-2D PnP</vt:lpstr>
      <vt:lpstr>3D-2D PnP</vt:lpstr>
      <vt:lpstr> 3D-3D ICP</vt:lpstr>
      <vt:lpstr>3D-3D ICP</vt:lpstr>
      <vt:lpstr> 3D-3D ICP</vt:lpstr>
      <vt:lpstr>3D-3D ICP</vt:lpstr>
      <vt:lpstr>MAP</vt:lpstr>
      <vt:lpstr>Occupancy Grid Mapping</vt:lpstr>
      <vt:lpstr>Occupancy Grid Mapping</vt:lpstr>
      <vt:lpstr>Occupancy Grid Mapping</vt:lpstr>
      <vt:lpstr>Occupancy Grid Mapping</vt:lpstr>
      <vt:lpstr>Occupancy Grid Mapping</vt:lpstr>
      <vt:lpstr>Occupancy Grid Mapping</vt:lpstr>
      <vt:lpstr>Occupancy Grid Mapping</vt:lpstr>
      <vt:lpstr>Occupancy Grid Mapping</vt:lpstr>
      <vt:lpstr>Occupancy Grid Mapping</vt:lpstr>
      <vt:lpstr>Occupancy Grid Mapping</vt:lpstr>
      <vt:lpstr>Occupancy Grid Mapping</vt:lpstr>
      <vt:lpstr>Occupancy Grid Mapping</vt:lpstr>
      <vt:lpstr>Occupancy Grid Mapping</vt:lpstr>
      <vt:lpstr>Graph-Based	SLAM</vt:lpstr>
      <vt:lpstr>PowerPoint 演示文稿</vt:lpstr>
      <vt:lpstr>Idea of Graph-Based	SLAM</vt:lpstr>
      <vt:lpstr>Graph-Based	SLAM in	a Nutshell</vt:lpstr>
      <vt:lpstr>Graph-Based	SLAM in	a Nutshell</vt:lpstr>
      <vt:lpstr>Graph-Based	SLAM in	a Nutshell</vt:lpstr>
      <vt:lpstr>Graph-Based	SLAM in	a Nutshell</vt:lpstr>
      <vt:lpstr>Graph-Based	SLAM in	a Nutshell</vt:lpstr>
      <vt:lpstr>The Overall	SLAM System</vt:lpstr>
      <vt:lpstr>The Graph</vt:lpstr>
      <vt:lpstr>Create an Edge If…	(1)</vt:lpstr>
      <vt:lpstr>Create an Edge If…	(2)</vt:lpstr>
      <vt:lpstr>Create an Edge If…	(2)</vt:lpstr>
      <vt:lpstr>Transformations</vt:lpstr>
      <vt:lpstr>The Edge Information	Matrices</vt:lpstr>
      <vt:lpstr>Pose Graph</vt:lpstr>
      <vt:lpstr>Pose Graph</vt:lpstr>
      <vt:lpstr>PowerPoint 演示文稿</vt:lpstr>
      <vt:lpstr>Least Squares SLAM</vt:lpstr>
      <vt:lpstr>The Error Function</vt:lpstr>
      <vt:lpstr>Gauss-Newton: The Overall  Error	Minimization	Procedure</vt:lpstr>
      <vt:lpstr>Linearizing	the Error	Function</vt:lpstr>
      <vt:lpstr>Derivative of the Error	Function</vt:lpstr>
      <vt:lpstr>Jacobians and	Sparsity</vt:lpstr>
      <vt:lpstr>Consequences of the Sparsity</vt:lpstr>
      <vt:lpstr>PowerPoint 演示文稿</vt:lpstr>
      <vt:lpstr>Illustration	of the Structure</vt:lpstr>
      <vt:lpstr>Illustration	of the Structure</vt:lpstr>
      <vt:lpstr>Illustration	of the Structure</vt:lpstr>
      <vt:lpstr>Consequences of the Sparsity</vt:lpstr>
      <vt:lpstr>Consequences of the Sparsity</vt:lpstr>
      <vt:lpstr>The Linear System</vt:lpstr>
      <vt:lpstr>Building	the Linear System</vt:lpstr>
      <vt:lpstr>Algorithm</vt:lpstr>
      <vt:lpstr>Robot Mapping</vt:lpstr>
      <vt:lpstr>PowerPoint 演示文稿</vt:lpstr>
      <vt:lpstr>Motivation</vt:lpstr>
      <vt:lpstr>Key	Idea: Samples</vt:lpstr>
      <vt:lpstr>Particle Set</vt:lpstr>
      <vt:lpstr>Particles for	Approximation</vt:lpstr>
      <vt:lpstr>Closed	Form	Sampling	is Only</vt:lpstr>
      <vt:lpstr>Importance Sampling	Principle</vt:lpstr>
      <vt:lpstr>Importance Sampling	Principle</vt:lpstr>
      <vt:lpstr>Particle Filter</vt:lpstr>
      <vt:lpstr>Particle Filter	Algorithm</vt:lpstr>
      <vt:lpstr>Particle Filter	Algorithm</vt:lpstr>
      <vt:lpstr>Monte Carlo	Localization</vt:lpstr>
      <vt:lpstr>Particle Filter	for	Localization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物流移动机器人学报告  Mobile Robotics on Logistics</dc:title>
  <dc:creator>ma m</dc:creator>
  <cp:lastModifiedBy>unicorn</cp:lastModifiedBy>
  <cp:revision>68</cp:revision>
  <dcterms:created xsi:type="dcterms:W3CDTF">2019-09-11T03:18:13Z</dcterms:created>
  <dcterms:modified xsi:type="dcterms:W3CDTF">2019-09-11T03:18:13Z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